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3D0856-17FE-464F-840A-20C1F2EC85C8}" v="382" dt="2022-01-07T21:19:47.7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18:22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72 303 144,'-1'-8'10429,"-2"-28"-10577,0 10 183,1-1-1,1-36 1,2 33 14,-1 27-44,0 0-1,0 0 0,0 0 0,1-1 1,-1 1-1,1 1 0,0-1 1,0 0-1,0 0 0,0 0 0,1 0 1,-1 1-1,1-1 0,0 1 1,-1-1-1,1 1 0,0-1 1,0 1-1,1 0 0,-1 0 0,0 0 1,1 0-1,0 1 0,-1-1 1,1 1-1,0-1 0,-1 1 0,1 0 1,0 0-1,0 0 0,6 0 1,9-2 5,1 1 1,-1 0 0,1 2 0,25 2-1,-6-1-18,-26 0 40,-1 1 1,0 0-1,1 0 1,-1 1-1,0 1 1,0 0-1,-1 0 1,1 1-1,-1 0 1,0 1-1,0 0 1,-1 1-1,15 12 1,-22-17-5,0 1 0,-1-1 0,1 1 0,0-1 1,-1 1-1,1-1 0,1 7 0,-2-6 20,1-1 0,-1 1 0,0 0 0,1-1-1,-1 1 1,1-1 0,4 5 0,-2-2 19,-1 0 1,1 1-1,-1 0 1,0 0-1,4 12 1,2 6-69,-5-12 76,-4-10-76,0-1 0,0 0 0,0 0 0,1 1 0,-1-1 0,0 0 0,1 0 0,-1 0 0,1 1 0,-1-1 0,1 0-1,0 0 1,-1 0 0,1 0 0,0 0 0,1 1 0,-2-2 356,0 4-740,-1 7 777,1-10-385,0-1 0,0 0 0,0 0 1,0 1-1,-1-1 0,1 0 0,0 0 0,0 0 0,0 1 0,-1-1 0,1 0 0,0 0 0,0 0 0,-1 0 0,1 0 0,0 1 0,0-1 0,-1 0 0,1 0 0,0 0 0,-1 0 0,1 0 0,0 0 0,0 0 0,-1 0 0,1 0 0,0 0 0,-1 0 0,1 0 1,0 0-1,0 0 0,-1-1 0,1 1 0,0 0 0,0 0 0,-1 0 0,1 0 0,0 0 0,0-1 0,-1 1 0,1 0 0,0 0 0,0 0 0,-1-1 0,-4-4 2,-1-1-1,0 0 0,1 0 1,0-1-1,1 0 1,-1 0-1,1 0 0,1 0 1,-1 0-1,-4-14 1,-2-4 73,2 10-57,0 0 1,-1 0 0,-1 1-1,-14-17 1,19 24-15,-1 1 0,0-1 0,0 1 1,-1 0-1,0 0 0,0 1 0,0 0 0,0 0 1,-10-4-1,5 6-25,1 0 1,-1 0-1,1 1 1,-1 1-1,0 0 0,0 1 1,0 0-1,-11 1 1,-13 0-8,33 0 12,-1-1 0,1 1 0,-1 0 0,1-1 0,0 1 0,-1 1-1,1-1 1,0 0 0,0 1 0,0 0 0,0 0 0,0 0 0,0 0 0,1 0 0,-3 3-1,-34 41-103,37-43 99,-48 77 14,44-68-26,4-7 8,1 1 0,0 0 0,0-1 0,0 1 0,0 0 0,1 0 0,0 0 0,1-1 0,0 9 0,0 8 37,0-19-17,0 1 0,0-1-1,0 0 1,0 1 0,0-1-1,0 0 1,1 0 0,0 0 0,0 0-1,2 3 1,7 14-14,-4 1 84,-6-16-68,1 0 1,-1 0-1,1 0 1,1 0 0,-1 0-1,5 7 1,0 0-48,-3-6 508,-2-19-199,-2 1-270,-1-7-9,1 0-1,0 0 1,2 0 0,0 0 0,1 0 0,1 0 0,1 1-1,8-21 1,28-78 131,-40 115-136,-1 0 0,1 1-1,0-1 1,0 1 0,0-1 0,1 1 0,-1-1 0,0 1 0,0 0 0,1 0 0,-1 0 0,1-1 0,-1 1 0,1 1 0,-1-1 0,1 0 0,0 0 0,0 0 0,-1 1 0,1-1 0,2 1 0,39-4 58,-38 4-42,-5 0-18,35 0-75,67-5-29,-80 30 108,-17-21 20,0 0 0,0 1 0,-1-1 0,0 1 0,0 0 0,0 0 0,0 0 0,-1 1 0,0-1 0,3 9 0,0-3 43,-2-5-35,-1 1 0,0 0 0,-1 0 0,1 0 0,-1 0 0,0 1 0,-1-1 0,1 9 0,1 93 49,-3-108-36,0 0-58,0-1 4,0 0 0,0 1 1,0-1-1,0 0 0,0 0 1,0 0-1,0 0 0,0 0 1,0 0-1,0 1 0,0-1 1,0 0-1,0 0 0,0 0 1,0 0-1,0 0 0,0 0 1,0 0-1,0 1 0,0-1 1,0 0-1,0 0 0,0 0 1,0 0-1,0 0 0,0 0 1,0 0-1,0 1 0,0-1 1,0 0-1,0 0 0,0 0 1,-1 0-1,1 0 0,0 0 1,0 0-1,0 0 0,0 0 1,0 0-1,0 0 0,0 1 1,-1-1-1,1 0 0,0 0 1,0 0-1,0 0 0,0 0 1,0 0-1,0 0 0,-1 0 1,1 0-1,0 0 0,0 0 1,-29 0-3729,14 0 135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20:56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54 304,'0'0'536,"28"-50"-1056,-25 47 200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53:51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3145,'0'0'3408,"4"19"-2366,53 95 687,31 68-1067,-74-156-639,-12-22-142,1-1 0,-1 1 0,0 0 0,0-1-1,-1 1 1,1 0 0,-1 0 0,0 0-1,0 0 1,1 7 0,-2-11 22,-1 1 0,1-1-1,0 1 1,-1-1 0,1 1 0,0-1 0,-1 1 0,1-1 0,-1 1-1,1-1 1,-1 0 0,1 1 0,-1-1 0,1 0 0,-1 1 0,1-1 0,-1 0-1,1 0 1,-1 1 0,1-1 0,-1 0 0,1 0 0,-1 0 0,0 0-1,1 0 1,-1 0 0,0 0 0,0 0-101,-21 1-2605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53:52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1 161 4641,'0'0'2883,"18"-22"-2655,59-69-52,-75 87-154,1 0 0,0 1 0,1-1-1,-1 1 1,0 0 0,1 0 0,0 1 0,0-1-1,-1 1 1,2-1 0,-1 1 0,0 1 0,0-1-1,1 0 1,-1 1 0,1 0 0,-1 0-1,1 1 1,-1-1 0,1 1 0,9 0 0,3 0 30,-14 0-48,22-2 63,0 1 0,48 5 0,-64-2-62,0 0-1,-1 0 1,1 1-1,-1 0 1,0 0-1,0 1 1,0 0-1,0 0 1,0 1-1,-1 0 1,11 11-1,-11-11 14,-1 1 0,0 1 1,0-1-1,-1 1 0,0 0 0,0 1 0,-1-1 0,0 1 0,0 0 0,-1 0 1,0 0-1,0 0 0,-1 1 0,0-1 0,0 1 0,-1-1 0,0 1 0,-1-1 1,0 1-1,0 0 0,-2 11 0,1-17-7,0 1 0,0 0 0,0-1 0,0 1 0,-1-1 0,1 1-1,-1-1 1,0 0 0,0 1 0,0-1 0,-1 0 0,-3 4 0,-39 33 187,23-22-158,22-18-42,0 0 0,0 0 0,0 0 1,0 0-1,1 0 0,-1 0 0,0 0 0,0 0 0,0 0 1,0 0-1,0 0 0,0 0 0,0 0 0,0 0 0,0 0 0,0 0 1,0 0-1,1 0 0,-1 0 0,0 0 0,0 0 0,0 0 0,0 0 1,0 0-1,0 1 0,0-1 0,0 0 0,0 0 0,0 0 1,0 0-1,0 0 0,0 0 0,0 0 0,0 0 0,0 0 0,0 0 1,0 0-1,0 0 0,0 0 0,0 1 0,1-1 0,-1 0 0,0 0 1,0 0-1,0 0 0,0 0 0,0 0 0,-1 0 0,1 0 1,0 0-1,0 0 0,0 1 0,16-5-224,26-9-204,-32 10 403,10-3 8,0 0 0,1 2 0,0 0 0,0 2 0,0 0 0,0 1 0,24 3-1,-41-2 25,-1 2 0,0-1 0,0 0-1,0 0 1,0 1 0,0 0-1,0 0 1,0 0 0,0 0-1,-1 0 1,1 0 0,-1 1-1,0-1 1,1 1 0,-1 0-1,0-1 1,-1 1 0,1 0-1,0 0 1,1 6 0,3 3 24,-1 2 1,0-1-1,4 22 1,-6-18 20,-1-1 0,0 1 0,-2 0 0,0 0 0,0 0 0,-5 25 0,2-34-66,0-1 0,0 1 0,-1-1 0,0 0 0,0 0 0,0 0 0,-1-1-1,0 0 1,-1 1 0,1-2 0,-1 1 0,-1-1 0,1 0 0,0 0 0,-1 0 0,0-1-1,0 0 1,-1-1 0,1 0 0,-1 0 0,1 0 0,-1-1 0,0 0 0,-11 1 0,19-3-43,0 0 0,-1 0 1,1 0-1,0 0 0,-1 0 1,1 0-1,0 0 1,-1 0-1,1 0 0,0 0 1,-1 0-1,1 0 1,0 0-1,-1 0 0,1 0 1,0 0-1,0-1 0,-1 1 1,1 0-1,0 0 1,-1 0-1,1-1 0,0 1 1,0 0-1,-1 0 0,1 0 1,0-1-1,0 1 1,0 0-1,-1-1 0,1 1 1,0 0-1,0 0 1,0-1-1,0 1 0,0 0 1,0-1-1,0 1 0,-1 0 1,1-1-1,0 1 1,0-1-1,0-15-2316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53:53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3609,'0'0'3495,"0"2"-3367,-2 39 351,-10 53 0,6-56-455,6-11 5,0-27-72,14-2-493,-10-1 436,0-1-1,0 0 1,0 0-1,0 0 1,-1 0-1,1 0 1,-1-1-1,0 1 1,0-1-1,3-9 1,20-59-1690,-13 32 852,-13 39 983,0 0-1,1 1 0,0-1 0,-1 1 0,1-1 0,0 1 0,-1-1 0,1 1 0,0-1 0,0 1 0,0 0 0,1 0 0,1-3 0,-2 4-30,0 0-1,0 1 0,0-1 1,0 0-1,0 0 0,0 0 1,0 1-1,0-1 0,0 0 1,0 1-1,0-1 1,-1 1-1,1-1 0,0 1 1,0-1-1,0 1 0,0 0 1,-1-1-1,1 1 1,0 0-1,-1 0 0,1 0 1,0 1-1,13 13 44,-1-1-1,2-1 1,0 0-1,0-1 1,1-1-1,1 0 1,0-2-1,0 0 1,1 0-1,0-2 1,0 0-1,1-1 1,0-1-1,0 0 1,0-2-1,1 0 1,-1-2-1,33 0 1,-47-2-101,-1 1 0,0-1 0,0-1 0,0 1 1,0-1-1,0 1 0,0-1 0,-1 0 0,1 0 1,0-1-1,-1 1 0,0-1 0,1 0 1,-1 0-1,5-6 0,0-1-416,0-1 0,-1 0 0,11-20 0,-1-2-1042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53:53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1672,'0'0'3921,"8"27"-3269,25 89-149,-16-65-49,2-1 0,2-1 0,51 86 1,-1-4-266,-70-128-173,6 15-239,-7-17 133,0-1 1,0 0 0,0 1-1,0-1 1,0 1-1,0-1 1,-1 0 0,1 1-1,0-1 1,0 1-1,0-1 1,0 0 0,-1 1-1,1-1 1,0 0-1,0 1 1,-1-1-1,1 0 1,0 0 0,0 1-1,-1-1 1,1 0-1,0 0 1,-1 1 0,1-1-1,0 0 1,-1 0-1,1 0 1,-1 0 0,1 0-1,0 0 1,-1 1-1,1-1 1,0 0 0,-1 0-1,1 0 1,-1 0-1,1 0 1,0 0 0,-1 0-1,0-1 1,-14 1-2118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53:54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3873,'0'0'3689,"23"-10"-3167,9-4-353,0 0 110,1 1-1,39-10 1,-31 13 2,-1 3 1,66-5 0,83 7-3300,-179 5 2557,1 0-1953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53:55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454 247 1328,'0'0'8519,"-1"-18"-8277,-1 11-242,-1 1 0,0-1 1,0 1-1,-1 0 0,0 0 0,0 0 1,-8-8-1,-39-38-7,39 40 12,-4-4-59,-1 1 1,0 1-1,-35-23 1,45 34 28,1-1 0,-1 1 0,0 0 0,0 0 0,-1 1 1,1 0-1,0 1 0,-1-1 0,1 1 0,-1 1 0,1-1 0,-1 1 0,1 1 0,-1-1 1,-9 3-1,11-1 15,1 0 0,0 0 1,0 0-1,-1 1 0,2 0 0,-1 0 1,0 0-1,0 1 0,1-1 1,0 1-1,0 0 0,0 1 0,-6 8 1,-2 3-14,2 1-1,-15 30 1,23-39 11,0 1 0,1-1-1,0 1 1,0-1-1,1 1 1,0 0 0,2 14-1,-1 3 11,1-13-4,0 0 0,1-1-1,0 1 1,1-1 0,0 0 0,1 0 0,1 0-1,-1-1 1,13 18 0,-6-9 11,17 28-20,63 80 0,48 35 16,-115-135 14,-8-11-23,-12-13 10,0 1 0,-1 0 0,0 0 1,0 0-1,0 0 0,3 6 0,-6-10-47,-61 2-3642,27-3 1514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53:56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3881,'0'0'3650,"12"-1"-3267,9-2-29,0-1 0,32-11 1,6-2-187,228-38-1933,-261 52 486,-2 3-757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53:56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4049,'0'0'2872,"18"22"-2519,6 5-272,4 7 88,34 30-1,-25-27-1,37 34-2494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53:57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1 208 4489,'0'0'2462,"3"11"-2183,7 25 87,2 1 0,26 55 0,-30-77-364,-1 0-1,10 27 0,-15-41 422,-1-9-359,-1-12-117,-6-6 19,0 1 0,-20-48-1,3 7 22,17 50 7,0-1 0,2 0 0,0 0 0,1 0-1,1 0 1,0 0 0,1 0 0,2-27 0,0 42 3,0 0 1,0-1-1,0 1 0,0 0 0,0 0 1,0 0-1,0 1 0,0-1 0,1 0 0,-1 0 1,1 1-1,0-1 0,-1 1 0,1-1 1,0 1-1,0 0 0,0 0 0,0-1 0,0 2 1,0-1-1,0 0 0,0 0 0,3 0 1,9-3-8,-1 1 1,24-2 0,-22 3 14,7-2-219,-1 2 1,1 0 0,0 2-1,33 3 1,-50-2-22,-1 0 0,1 1 0,0 0 1,-1 0-1,0 0 0,0 1 0,1-1 0,-1 1 0,-1 0 0,1 0 1,0 0-1,5 7 0,3 2-688,9 6-1052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53:57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36 2601,'0'0'6493,"-9"-5"-6046,-26-17-121,31 20-310,-1 1 0,0-1 0,1 1 0,-1 0 0,0 1 0,1-1 0,-1 1 0,0 0 0,0 0 0,1 0 0,-1 0-1,0 1 1,1 0 0,-1 0 0,-7 3 0,3 1-27,1 1 0,-1 0 0,1 0 0,0 1 0,1 0-1,0 0 1,0 1 0,1-1 0,0 2 0,0-1 0,-9 17 0,15-24 6,0-1 0,0 1 0,0 0 0,-1-1 0,1 1-1,0-1 1,0 1 0,0 0 0,0-1 0,0 1 0,0-1 0,0 1 0,0 0 0,0-1 0,0 1 0,0 0 0,1-1 0,-1 1 0,0-1 0,0 1 0,0-1-1,1 1 1,-1-1 0,0 1 0,1 0 0,-1-1 0,1 0 0,-1 1 0,0-1 0,1 1 0,-1-1 0,1 1 0,-1-1 0,1 0 0,0 0 0,-1 1 0,1-1 0,-1 0-1,1 0 1,-1 1 0,1-1 0,0 0 0,0 0 0,33 2-320,-24-2 281,20 2 42,0 1 0,55 14 1,-75-14-23,-1 0 1,0 0-1,0 1 0,0 0 1,0 0-1,0 1 0,-1 0 1,0 1-1,0 0 1,0 0-1,-1 1 0,12 13 1,-18-19 26,-1-1 0,1 1 1,-1 0-1,1 0 0,0 0 0,-1-1 1,1 1-1,-1 0 0,0 0 1,1 0-1,-1 0 0,0 0 1,0 0-1,0 0 0,1 0 0,-1 0 1,0 0-1,0 0 0,0 0 1,0 0-1,-1 0 0,1 0 1,0 0-1,0 0 0,-1 0 1,1 0-1,0 0 0,-1-1 0,1 1 1,-1 0-1,1 0 0,-1 0 1,0 0-1,1-1 0,-1 1 1,0 0-1,1-1 0,-1 1 1,-1 0-1,-4 3 51,1-1 0,-1 0 1,0 0-1,0 0 0,-7 1 0,0 1-79,-47 23 54,35-16-377,-1 0-1,-41 12 0,54-23-347,9-4-1979,4-9 691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20:58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85 256,'28'-65'583,"-22"52"7009,-2 11-7612,0 1 17,-1 0 0,1 1-1,0-1 1,0 1 0,0 0 0,0 0 0,0 0 0,6 1 0,2 0-2,44-3 65,-27 1 282,0 1 0,52 6 1,-74-5-266,0 1 0,1 0 1,-1 1-1,0-1 0,0 1 1,-1 0-1,1 1 0,9 6 1,-7-3 59,0 0 1,1-1-1,15 8 0,5 2 6,-1 1-1,0 2 0,38 33 1,-20-15-86,-28-23 35,-2 2-1,0 0 1,0 1-1,-2 1 1,15 21 0,-12-10-5,-2 1 1,-1 1 0,-1 0-1,-2 1 1,-1 0 0,-2 1 0,-1 0-1,5 47 1,9 46-7,-18-93 6,15 60 1,1 2 12,-20-90-76,6 38 114,1 44-1,-7-82-126,0-1-469,-2-6-556,-13-14-3505,4 8-31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53:58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3201,'0'0'4126,"0"3"-4050,1 31 135,2 0 1,2 0-1,1-1 1,1 0-1,2 0 1,26 61-1,48 84 279,8 20-253,-64-139-232,-22-56 108,-11-2-2843,0-3 2359,0 1 0,0-1-1,0 0 1,1-1 0,-1 1-1,1-1 1,-8-5 0,-22-13-3657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53:58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2537,'0'0'5045,"9"-3"-4769,391-118 725,-388 117-1142,10-2-2773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53:59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 4561,'0'0'3905,"112"-101"-3905,-79 101-80,-3 3-1040,-10 15-1145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54:00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7 1512,'0'0'4391,"-9"-6"-1842,8 6-2549,-1 0 0,1 1 0,0-1 0,-1 1 0,1-1 0,0 1 0,0-1 0,0 1 0,0 0 0,-1 0 0,1-1 0,0 1 0,0 0 0,0 0-1,1 0 1,-1 0 0,0 0 0,0 0 0,0 0 0,1 1 0,-1-1 0,1 0 0,-1 0 0,1 1 0,-1-1 0,1 0 0,0 1 0,-1-1 0,1 0-1,0 1 1,0-1 0,0 3 0,1 60-2,0-40 2,0-8 37,1-1 0,0 1 0,1-1 0,0 0 0,2 0 0,0 0 0,0-1 0,11 20 0,71 111 645,-35-64-342,-12-7-185,-39-71-159,-1-3-119,-16 0-1797,-8 0-531,-6 0-2609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54:00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0 590 3729,'0'0'4169,"35"-27"-3600,108-83-238,135-121 261,-271 224-591,23-22-257,38-51 0,-31 35-117,-35 43 133,1-1 0,-1 0 0,0 0 0,0 0 0,0 0 0,0 0 0,-1 0 0,1-1 0,-1 1 0,0 0 0,0-1 0,0 1 0,1-6 0,-2-3-1817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54:01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0 212 720,'0'0'4660,"9"-12"-4016,-8 10-618,8-10 127,0 0 1,1 1 0,0 0-1,1 1 1,0 0 0,19-13 0,-10 11-54,2 2 0,-1 1 0,41-13 0,72-10-1029,-65 17-1506,-41 7-111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54:01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2737,'0'0'2926,"2"7"-2821,124 316 1825,-43-96-1490,-79-267-1114,-2 11-811,9-51 0,-9 71 1204,0 0-1,1 1 1,0-1 0,0 1 0,1-1 0,0 1-1,0 0 1,1 0 0,11-13 0,-15 20 367,0 0 0,0 0 1,0 0-1,0 1 0,0-1 1,0 0-1,0 1 1,0-1-1,0 1 0,0-1 1,0 1-1,1 0 0,-1-1 1,0 1-1,0 0 0,0 0 1,1 0-1,-1 0 1,0 0-1,0 0 0,1 0 1,-1 0-1,0 1 0,0-1 1,0 0-1,0 1 0,1-1 1,-1 1-1,0-1 0,0 1 1,0 0-1,2 1 1,4 3 73,0 0-1,0 1 1,10 11 0,-3-2 87,-3-6-298,0 1 0,1-2-1,0 0 1,0 0-1,1-1 1,0 0 0,0-2-1,1 1 1,0-1-1,27 5 1,-26-9-1329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54:03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80 564 128,'0'0'5130,"-2"3"-5026,-8 10-56,1 1 0,0 0-1,2 1 1,-1-1-1,2 1 1,0 1-1,1-1 1,0 1-1,1 0 1,1 1-1,1-1 1,0 0-1,1 23 1,1-38-49,1-1 0,0 1 1,0 0-1,0-1 0,0 1 0,0 0 0,0-1 1,0 1-1,0-1 0,0 0 0,0 1 0,0-1 1,0 0-1,0 0 0,0 1 0,0-1 0,0 0 1,0 0-1,0 0 0,0 0 0,0-1 0,1 1 1,-1 0-1,1-1 0,0 1 12,0 0-1,1 0 1,-1 0 0,0-1 0,0 1 0,1-1-1,-1 0 1,0 1 0,0-1 0,0 0-1,0 0 1,0-1 0,3-1 0,2-7-50,-1-1 1,-1 0 0,0 0 0,0-1-1,-1 1 1,0-1 0,1-12 0,13-88-1348,-17 108 1356,5-107 666,-2 112-586,0 0 0,0 1-1,-1-1 1,1 1 0,-1 0 0,1 0-1,-1 0 1,1 1 0,-1-1 0,0 1-1,0-1 1,0 1 0,-1 0 0,1 0-1,2 5 1,20 17 198,-17-19-182,1 0-1,1-1 1,-1 0-1,1 0 1,0-1-1,12 4 1,-18-7-56,-1 0 1,0 0-1,0-1 0,1 1 1,-1-1-1,0 0 0,1 0 1,-1 0-1,0 0 0,1-1 1,-1 1-1,0-1 0,1 0 1,-1 0-1,0 0 0,0 0 1,0-1-1,0 1 0,0-1 1,0 1-1,0-1 0,-1 0 1,5-5-1,8-10-56,-1-2 0,-1 0 0,15-30 0,-16 26-133,2 1 0,19-26 0,-32 46 177,1 1 0,-1-1 0,0 1 0,1-1 0,-1 1 0,1-1 0,-1 1 0,1 0 1,0 0-1,0 0 0,-1 0 0,1 0 0,0 0 0,0 0 0,0 1 0,0-1 0,0 1 0,0-1 0,0 1 1,0 0-1,0 0 0,0 0 0,0 0 0,0 0 0,0 0 0,0 0 0,0 1 0,0-1 0,0 1 1,0 0-1,0-1 0,0 1 0,0 0 0,1 1 0,7 5 88,-1 0 0,0 0 0,0 1 0,-1 1 0,9 10 0,15 14 213,-31-32-279,4 3 13,-1 0 1,1 0-1,0 0 1,0-1-1,0 0 0,1 0 1,-1 0-1,1-1 1,-1 0-1,1 0 1,9 2-1,-14-9-8,1 1-1,-1-1 0,0 0 0,-1 0 1,1 0-1,-1-8 0,0 9-18,2-226-909,-4 120 297,5 109 601,-1 0 0,1 0 0,-1 0 1,1 1-1,-1-1 0,1 1 0,0 0 0,-1 0 1,1 0-1,-1 0 0,5 1 0,-1-1 0,4 1 23,-1 0 0,1 1-1,-1 0 1,0 0 0,10 4 0,-9-2 3,0-1 1,0 0-1,0-1 1,0 0-1,13 0 1,-13-2 8,1 0 1,-1-1-1,1 0 0,-1 0 0,1-1 1,15-5-1,-23 6-37,-1-1 0,1 1 1,0 0-1,-1-1 0,1 0 1,-1 0-1,1 1 0,-1-2 0,0 1 1,0 0-1,0 0 0,0-1 1,0 1-1,0-1 0,-1 1 0,1-1 1,-1 0-1,1 1 0,-1-1 1,0 0-1,-1 0 0,1 0 1,0 0-1,-1 0 0,1 0 0,-1 0 1,0-5-1,0 7-38,0 0-1,0 0 1,0-1-1,0 1 1,0 0 0,0 0-1,0 0 1,0 0-1,0 0 1,-1 0 0,1 0-1,0 0 1,-1 0 0,1 0-1,-1 1 1,1-1-1,-1 0 1,1 0 0,-1 0-1,0 0 1,1 1-1,-1-1 1,0 0 0,0 0-1,1 1 1,-1-1 0,0 1-1,-2-2 1,-1 1-49,0 1 1,1-1 0,-1 1-1,0 0 1,0 0-1,0 1 1,-4 0-1,3-1 159,2 1-72,0 0 0,0 0 1,0 0-1,0 0 0,0 1 1,0-1-1,0 1 0,1 0 0,-1 0 1,1 0-1,-1 0 0,1 0 0,-1 0 1,1 1-1,0-1 0,0 1 1,1-1-1,-1 1 0,0 0 0,1 0 1,-2 5-1,-1-1 6,1 1 1,1 0-1,-1 0 0,1 0 1,1 1-1,-1-1 0,1 12 1,0-16 0,1-1 0,0 1 0,0 0 0,0 0 1,0 0-1,1-1 0,-1 1 0,1 0 0,0 0 1,0-1-1,0 1 0,1-1 0,-1 1 0,1-1 1,0 0-1,0 1 0,0-1 0,0 0 0,1 0 1,-1 0-1,1-1 0,0 1 0,0-1 0,0 1 1,4 2-1,2 1 16,1 0-1,1 0 1,-1 0 0,1-2 0,0 1 0,0-1 0,20 4-1,-5-3-64,1-2-1,31 0 0,-13-2-723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54:04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 4521,'0'0'2268,"0"26"-1678,0 85-158,2-78-269,1 0 0,2 0 0,0 0-1,3-1 1,1 0 0,20 50 0,-16-46 30,-1 0 0,14 74 0,-25-110-194,-1 1 1,0-1-1,0 0 1,0 1-1,0-1 1,0 0-1,0 1 1,0-1-1,0 0 0,0 0 1,0 1-1,0-1 1,0 0-1,0 1 1,0-1-1,0 0 0,0 1 1,0-1-1,0 0 1,0 1-1,0-1 1,0 0-1,0 0 0,0 1 1,-1-1-1,1 0 1,0 1-1,0-1 1,0 0-1,-1 0 1,1 0-1,0 1 0,0-1 1,-1 0-1,1 0 1,0 0-1,0 1 1,-1-1-1,1 0 0,0 0 1,-1 0-1,1 0 1,0 0-1,-1 0 1,1 0-1,0 0 1,0 0-1,-1 0 0,1 0 1,0 0-1,-1 0 1,-22-12-79,-32-34-169,48 39 191,-157-160-1208,164 167 1263,0 0 0,0 0 0,0 0-1,-1 0 1,1-1 0,0 1 0,0 0-1,0 0 1,0 0 0,0 0 0,0-1-1,0 1 1,0 0 0,0 0 0,0-1-1,0 1 1,0 0 0,0 0-1,0 0 1,0-1 0,0 1 0,0 0-1,0 0 1,0 0 0,0-1 0,0 1-1,0 0 1,0 0 0,0 0 0,0 0-1,1-1 1,-1 1 0,0 0 0,0 0-1,0 0 1,0 0 0,0-1 0,1 1-1,-1 0 1,0 0 0,0 0 0,0 0-1,0 0 1,1 0 0,-1 0 0,0 0-1,0-1 1,0 1 0,1 0 0,-1 0-1,0 0 1,0 0 0,0 0 0,1 0-1,-1 0 1,0 0 0,0 0-1,0 0 1,1 1 0,-1-1 0,0 0-1,0 0 1,1 0 0,20 0-203,-14 0 178,26-2 48,0-1-1,0-1 1,-1-2-1,0-2 1,0-1-1,0-1 1,-1-1 0,0-2-1,-1-2 1,-1 0-1,-1-2 1,0-1-1,-1-1 1,35-32-1,-61 50-76,-1 2-205,-1 0 254,1 1 0,0-1 0,-1 0 0,0 0 1,1 1-1,-1-1 0,0 0 0,1 0 0,-1 0 0,0 0 0,0 0 1,-2 2-1,-2 3 15,-17 27-11,2 2 0,1 0 1,-26 70-1,42-93-20,1 0 1,-1 0-1,2 1 0,0-1 1,0 1-1,2-1 0,-1 1 1,4 15-1,-3-27 10,0 0 0,0 0-1,0 0 1,0-1 0,0 1 0,0 0 0,0-1 0,1 1 0,-1-1-1,0 0 1,0 1 0,1-1 0,-1 0 0,0 0 0,1 1 0,-1-1-1,0 0 1,1 0 0,1-1 0,30-3 58,-26-1-36,0 1-1,-1-1 0,0 0 0,0 0 0,0-1 0,-1 0 0,9-11 0,31-49-297,-40 55 212,0 1 0,0-1-1,-1 0 1,0 0 0,-1 0-1,-1-1 1,1 1 0,-2-1-1,0 1 1,0-1 0,-2-18-1,1 24 66,-1-1-1,-1 1 1,1-1-1,-1 1 1,0 0-1,-1 0 1,1 0 0,-1 0-1,-1 0 1,1 0-1,-1 1 1,-8-10-1,3 4-5,0 1 0,0 1-1,-1 0 1,-1 0 0,-17-11-1,22 18 13,1 0-1,0 0 1,-1 0 0,1 0-1,-1 1 1,1 0-1,-1 0 1,0 1 0,1 0-1,-11 0 1,11 0-15,4 0-3,1 0 0,-1 0-1,0 1 1,0-1-1,1 0 1,-1 0-1,0 0 1,1 1-1,-1-1 1,0 0-1,1 1 1,-1-1-1,1 1 1,-1-1-1,1 0 1,-1 1-1,1 0 1,-1-1-1,1 1 1,-1-1-1,1 1 1,-1-1-1,1 1 1,0 0-1,0-1 1,-1 1-1,1 1 1,-5 21-1460,5-5-121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54:05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38 4065,'0'0'3249,"-14"-7"-3091,-48-18-52,60 24-105,-1 0 1,1 0-1,-1 0 0,1 1 1,-1-1-1,1 1 1,-1 0-1,1 0 1,-1 0-1,1 0 1,-1 0-1,0 0 0,1 1 1,-1-1-1,1 1 1,0 0-1,-1-1 1,1 1-1,-1 0 1,1 1-1,0-1 1,0 0-1,0 1 0,0-1 1,0 1-1,0 0 1,0-1-1,0 1 1,-2 4-1,-1 2 2,0 0 0,0 0 0,1 0 0,0 1 0,-4 14 0,7-19-3,-1 0-8,1 1 1,-1-1-1,1 1 1,0 0 0,1-1-1,-1 1 1,1 0-1,0 0 1,0-1-1,1 1 1,-1 0-1,1 0 1,0-1-1,3 7 1,-3-8 1,0 0 1,1-1-1,-1 1 1,1-1 0,0 0-1,-1 0 1,1 1 0,0-1-1,1 0 1,-1-1-1,0 1 1,0 0 0,1-1-1,-1 1 1,1-1 0,0 0-1,-1 1 1,1-1-1,0-1 1,0 1 0,-1 0-1,1-1 1,0 1 0,3-1-1,0 1-22,0-1 0,0 1 0,1-1 0,-1 0 0,0-1 0,0 0 0,11-2 0,-15 2 4,1-1 1,0 1-1,0-1 1,0 0-1,-1 0 1,1 0-1,-1 0 1,1 0-1,-1 0 1,0-1-1,0 1 1,0-1-1,0 0 1,-1 1-1,1-1 1,1-4-1,-2 5 2,3-5-95,0-1 0,-1 1 0,1-1 0,-2 0 0,1 0 0,2-15 0,-5 22 46,0 6-521,7 18 699,16 39 1,-3-11 44,-5-7-68,48 152 737,-55-161-620,-1 0-1,-2 1 0,2 63 1,-7-97-187,0 1 1,-1-1 0,1 0 0,-1 0-1,0 0 1,0 0 0,0 0 0,1 0-1,-2-1 1,1 1 0,0 0 0,0 0-1,-1-1 1,1 1 0,-1-1 0,1 1-1,-1-1 1,1 1 0,-1-1 0,0 0-1,0 0 1,0 0 0,0 0 0,0 0-1,0-1 1,0 1 0,0 0 0,-3 0-1,0 0-163,0 0-1,-1 0 1,1 0-1,0-1 1,0 0-1,0 0 0,-1 0 1,1 0-1,0-1 1,0 0-1,-8-3 1,-10-10-2277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21:34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39 40,'0'0'2004,"-2"-6"-1619,-11-27 373,-12 33 2398,17 2-3148,1 0 0,0 1 0,0-1 1,0 1-1,1 1 0,-1 0 0,1 0 1,0 0-1,0 0 0,-7 8 0,-3 0 0,10-9-15,1 1 0,0 0-1,0 0 1,1 0 0,-1 0-1,1 1 1,0 0-1,0 0 1,1 0 0,-1 0-1,1 0 1,0 1 0,1 0-1,-1-1 1,1 1 0,0 0-1,1 0 1,-1 0-1,1 0 1,0 11 0,1-15 6,0-1 0,0 0 0,0 0 0,1 0 1,-1 1-1,0-1 0,1 0 0,-1 0 0,1 0 0,0 0 0,-1 0 1,1 0-1,0 0 0,0 0 0,-1 0 0,1 0 0,0 0 1,0 0-1,0-1 0,0 1 0,0 0 0,0-1 0,0 1 1,0 0-1,1-1 0,-1 0 0,0 1 0,0-1 0,0 0 1,1 1-1,1-1 0,47 2-31,-37-2 32,13-11 216,-20 3 25,-19 4-197,10 5-46,0 0 0,0-1 0,1 1 0,-1 0 0,0 1 0,0-1 0,1 0 0,-1 1 0,1-1 0,-1 1 0,1 0 0,0 0 0,0 0 0,0 0 0,0 0 0,0 1 0,0-1 0,0 0 0,1 1 0,-3 5 0,1-3-2,0 1 0,0 0 0,0 0 0,1 0-1,0 0 1,1 1 0,-1-1 0,0 12-1,2-15-19,0-1 19,0 0 0,0 0 0,0 0-1,0 1 1,1-1 0,-1 0-1,1 0 1,-1 0 0,1 0-1,0 0 1,0 0 0,0 0-1,0 0 1,0-1 0,0 1 0,1 0-1,-1 0 1,0-1 0,1 1-1,0-1 1,-1 1 0,1-1-1,0 0 1,0 0 0,-1 0-1,1 0 1,0 0 0,0 0 0,0 0-1,0-1 1,0 1 0,0 0-1,1-1 1,-1 0 0,0 0-1,0 0 1,0 0 0,0 0 0,3 0-1,2 0 9,0-1-1,0 0 1,1 0-1,-1-1 0,0 0 1,0 0-1,-1-1 1,1 1-1,0-1 1,9-7-1,-8 5 0,10-7 45,0-2 0,24-23-1,-37 32-35,0 0-1,-1-1 0,1 0 0,-1 0 1,-1 0-1,1 0 0,-1-1 0,0 0 1,0 1-1,-1-1 0,3-12 0,0-3-1,2-21 16,-8 41-22,1 1 1,-1-1-1,1 1 1,-1-1-1,0 1 1,1-1 0,-1 1-1,0 0 1,0-1-1,0 1 1,0 0-1,0 0 1,0 0-1,0-1 1,0 1-1,-1 0 1,1 1-1,0-1 1,-1 0 0,1 0-1,0 0 1,-1 1-1,1-1 1,-1 1-1,1-1 1,-1 1-1,0 0 1,1-1-1,-1 1 1,1 0 0,-4 0-1,-10-1-51,-1 0 0,-21 2 1,20 0-6,15-1 63,-1-1-76,0 1-1,1 0 0,-1 0 0,0 0 1,1 1-1,-1-1 0,1 1 0,-1-1 1,-3 2-1,5-1-9,0 0 1,0 0-1,0 0 0,0 0 1,1 0-1,-1 1 0,1-1 1,-1 0-1,1 0 0,-1 0 1,1 1-1,0-1 0,-1 0 1,1 0-1,0 1 1,0-1-1,0 0 0,0 1 1,0-1-1,0 2 0,0 13-1115,0-4-516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54:05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29 1720,'0'0'3501,"-3"8"-3099,-2 3-312,-2 4 129,0 1 0,2 0-1,-1 1 1,2-1 0,0 1-1,-1 22 1,5-28-181,-1-5-15,1 0 1,0 0-1,1 0 0,0 0 1,-1 0-1,3 7 0,-1-11-17,-1 1 0,0-1 0,1 1 0,-1-1 0,1 0 0,0 0 0,0 0 0,-1 0-1,1 0 1,1 0 0,-1 0 0,0-1 0,0 1 0,1-1 0,-1 1 0,4 0 0,3 1 41,-1 0 1,1-1 0,0 0 0,0 0 0,0-1 0,0 0 0,0-1 0,16-1-1,-6 1 11,-16 0-46,0-1 0,-1 0 0,1 0 1,0 0-1,0 0 0,0 0 0,-1 0 0,1-1 1,-1 1-1,1-1 0,-1 0 0,1 0 0,-1 0 1,0 0-1,0 0 0,0-1 0,0 1 0,-1 0 1,1-1-1,0 1 0,-1-1 0,0 0 0,0 0 1,0 1-1,1-5 0,2-2 1,-1-1-1,0 0 1,-1 0-1,0-1 1,-1 1 0,1-12-1,-2 17-46,1-1-1,-1 0 0,-1 0 1,1 1-1,-1-1 0,0 1 1,0-1-1,-1 0 1,1 1-1,-1 0 0,-1-1 1,1 1-1,-1 0 0,0 0 1,0 0-1,0 1 1,0-1-1,-1 1 0,0 0 1,0 0-1,0 0 1,-1 0-1,-6-4 0,4 4-81,0 0 0,0 0-1,0 0 1,-1 1 0,1 0-1,-1 1 1,0 0 0,0 0-1,0 0 1,0 1 0,0 0 0,0 1-1,0 0 1,0 0 0,0 1-1,0 0 1,0 0 0,0 1-1,0 0 1,1 0 0,-1 1-1,-13 6 1,-19 16-2440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54:06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53 232,'0'0'3860,"-3"-9"-3402,-11-24 52,13 32-461,0 0 0,1 0 0,-1 0 0,0 1 0,1-1 0,-1 0 0,0 1 0,0-1 0,0 1 0,0-1 0,1 1 0,-1-1 0,0 1 0,0-1 0,0 1 0,0 0 1,0 0-1,0-1 0,0 1 0,0 0 0,0 0 0,0 0 0,0 0 0,0 0 0,0 0 0,0 0 0,0 1 0,0-1 0,0 0 0,0 1 0,0-1 0,0 0 0,0 1 0,0-1 0,0 1 0,0-1 0,1 1 0,-1 0 0,0-1 1,0 1-1,1 0 0,-1 0 0,0-1 0,1 1 0,-1 0 0,1 0 0,-1 0 0,0 1 0,-1 20 67,1 0 1,0 1-1,4 21 0,-2-15 43,1-13-114,0 0 0,0 0 0,2-1-1,0 1 1,1-1 0,8 19 0,49 85 96,-47-92-94,-8-19-8,-6-7-38,0 0 0,-1-1 0,1 1 0,0 0 1,0 0-1,-1 0 0,1 0 0,0 0 0,-1 0 1,1 1-1,-1-1 0,1 0 0,-1 0 0,0 0 1,0 0-1,1 1 0,-1-1 0,0 0 0,0 0 1,0 0-1,0 1 0,-1 1 0,1-1-80,0 0 0,0 0 0,0-1 0,0 1 0,-1 0 0,1 0 0,0-1 0,-1 1 0,0 0 0,1-1 0,-1 1-1,0 0 1,0-1 0,0 1 0,0-1 0,0 0 0,0 1 0,0-1 0,-1 0 0,1 1 0,0-1 0,-1 0 0,1 0 0,-1 0 0,1 0 0,-1 0 0,0-1 0,1 1 0,-1 0-1,0-1 1,1 0 0,-1 1 0,-2-1 0,3 1 51,-27 8-1702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54:07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1 250 784,'0'0'4712,"5"-16"-4127,17-51-118,-21 64-426,0 0-1,0 0 1,1 0 0,-1 0-1,1 1 1,0-1 0,0 0-1,0 1 1,0-1 0,0 1-1,1 0 1,-1 0 0,1 0-1,-1 0 1,1 0 0,0 1-1,-1-1 1,7-2 0,-1 1 22,54-25 121,1 4 0,74-19 0,-97 31-245,13 3-512,-18 8-2733,-29 1 1254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54:07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37 496,'0'0'4209,"0"-1"-4198,0 1 0,-1 0-1,1 0 1,0 0 0,0-1 0,-1 1-1,1 0 1,0 0 0,-1 0 0,1 0-1,0 0 1,-1-1 0,1 1 0,0 0-1,-1 0 1,1 0 0,0 0 0,-1 0-1,1 0 1,0 0 0,-1 0 0,1 0-1,0 1 1,-1-1 0,1 0 0,0 0-1,-1 0 1,1 0 0,-1 1 0,-5 7 65,1 1 0,-1 0 0,1 0 0,1 1 1,0 0-1,0 0 0,-4 18 0,7-26-53,-2 8 28,0 1 0,1-1-1,0 0 1,0 1 0,1-1 0,1 1 0,1 17 0,-1-27-52,1 0 1,-1 0-1,1 0 1,-1 0-1,1 1 1,0-1 0,0 0-1,-1 0 1,1 0-1,0-1 1,0 1 0,0 0-1,0 0 1,0 0-1,0-1 1,1 1-1,-1 0 1,0-1 0,0 1-1,0-1 1,1 1-1,-1-1 1,0 0-1,0 0 1,1 1 0,-1-1-1,2 0 1,41 2 2,-37-2 6,18 0 85,1-1 0,31-6 0,-45 5-67,-1-1-1,0 0 0,0-1 1,0 0-1,0-1 0,0 0 0,13-9 1,-19 11-12,0-1 1,-1 1-1,1-1 1,-1 0 0,1 0-1,-1-1 1,0 1-1,6-10 1,-9 12-11,0 0 0,0 0-1,-1 0 1,1-1 0,0 1 0,-1 0 0,1 0 0,-1-1 0,0 1 0,0 0 0,0-1-1,0 1 1,0 0 0,0 0 0,-1-1 0,1 1 0,-1 0 0,0 0 0,1-1 0,-1 1-1,0 0 1,0 0 0,0 0 0,-1 0 0,1 0 0,-3-2 0,-2-5-216,0 2 1,-1-1-1,0 1 1,0 0-1,-1 0 0,1 1 1,-2 0-1,1 0 1,-1 1-1,0 0 1,0 0-1,0 1 1,0 1-1,-1-1 0,0 1 1,1 1-1,-1 0 1,-18-1-1,5 3-1743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54:08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3729,'0'0'2120,"9"11"-1920,147 219 678,-149-221-890,-1-2 19,-1-1 0,0 1 0,-1 0 0,1 1 0,-1-1 0,0 1 0,-1-1 0,0 1 0,0 0 0,-1 1 0,0-1 0,2 13 0,-4-18-82,0-1 1,0 0-1,0 1 1,-1-1 0,1 0-1,0 1 1,-1-1-1,0 0 1,1 0 0,-1 1-1,0-1 1,0 0 0,0 0-1,0 0 1,-1 0-1,1 0 1,-1 0 0,1-1-1,-1 1 1,1 0 0,-1-1-1,0 1 1,0-1-1,0 0 1,-4 3 0,-26 12-1461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54:09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0 420 3697,'0'0'2731,"9"-2"-2656,88-21 239,-53 14-190,0-1 1,73-30 0,-82 24-89,-2-2 1,0-1-1,-1-2 1,40-34 0,-65 49-29,6-6-8,1 1 1,0 1 0,28-17-1,-39 26-11,1 1 0,-1-1-1,1 0 1,-1 1-1,1 0 1,0 0 0,-1 0-1,1 0 1,-1 0 0,1 1-1,0 0 1,-1 0-1,0 0 1,1 0 0,-1 0-1,1 1 1,-1-1 0,0 1-1,0 0 1,4 3 0,13 17 56,-1 1 1,-1 1 0,-2 1 0,0 0 0,-2 1 0,0 0 0,-2 1 0,-1 1 0,-1 0 0,6 29 0,-14-54-11,0-3-80,-1 0-1,0 0 1,1 0 0,-1 0 0,0 0 0,1 0 0,-1-1 0,0 1-1,0-1 1,1 1 0,-1-1 0,0 1 0,0-1 0,0 0 0,0 1 0,0-1-1,0 0 1,0 0 0,0 0 0,0 0 0,0 0 0,0 0 0,0 0-1,-1 0 1,1 0 0,0 0 0,-1 0 0,1-2 0,2-2-37,3-1 70,1 0 0,0 0 1,0 0-1,0 0 1,1 1-1,-1 0 0,1 1 1,1 0-1,-1 0 0,0 1 1,1 0-1,16-3 1,2 2 92,0 1 0,52 1 1,-51 3-54,-5-3 22,0 0-1,0-2 1,-1 0-1,0-2 1,0 0-1,0-1 1,25-13-1,-38 15-21,-1 0 0,0 0-1,0-1 1,-1 0 0,0 0-1,0-1 1,0 0 0,7-9 0,-4 3-92,-1-1 1,0 0 0,13-28-1,-18 31-134,-1 0 1,0 0-1,-1-1 0,0 1 1,-1-1-1,0 1 0,-2-18 1,1 22 106,0 4 68,0 1 0,-1-1 0,0 1 0,1-1-1,-1 0 1,0 1 0,0 0 0,0-1 0,-1 1 0,1 0 0,-1-1 0,1 1 0,-1 0 0,0 0 0,0 0 0,1 0 0,-1 1 0,-1-1 0,1 1 0,0-1 0,0 1 0,-4-2 0,3 1-19,0 0 0,-1 1 0,1 0 0,0 0 0,0 0 0,-1 0 0,1 0 0,0 1 0,-1 0 1,1-1-1,-1 1 0,1 0 0,0 1 0,-1-1 0,1 0 0,-1 1 0,-5 2 0,6-1 37,1 0 0,0 0-1,0 0 1,0 0-1,0 1 1,0-1-1,0 1 1,1-1-1,-1 1 1,1 0 0,0 0-1,-2 5 1,-12 37 25,0 32 82,14-69-80,0 0-1,1 1 1,0-1-1,0 0 1,1 1-1,0-1 1,3 11 0,-3-17-9,0 1 0,1-1 1,-1 1-1,1-1 1,-1 1-1,1-1 1,0 0-1,0 0 0,0 0 1,0 0-1,0 0 1,0 0-1,1 0 1,-1-1-1,1 1 0,-1-1 1,1 0-1,-1 0 1,1 0-1,0 0 1,-1 0-1,1 0 0,4 0 1,7 1 84,1-1 0,0 0-1,19-1 1,-14-1 2,-7 2-238,-1-2-1,1 1 0,-1-2 1,0 0-1,0 0 1,0-1-1,17-6 1,2-6-2307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54:10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2577,'0'0'5427,"0"24"-5005,1 3-268,2 0 0,0-1 0,1 1 1,9 28-1,39 100 34,-50-154-173,-2 0-10,1-1 0,-1 0-1,0 0 1,1 1 0,-1-1-1,0 1 1,1-1 0,-1 0 0,0 1-1,1-1 1,-1 0 0,0 1 0,0-1-1,0 1 1,1-1 0,-1 1 0,0-1-1,0 1 1,0-1 0,0 0 0,0 1-1,0-1 1,0 1 0,0-1 0,0 1-1,0 0-68,1-1-64,-1-1 0,1 1-1,0-1 1,-1 1-1,1-1 1,0 1-1,-1-1 1,1 1 0,-1-1-1,1 1 1,-1-1-1,1 0 1,-1 1-1,0-1 1,1 0 0,-1 0-1,0 1 1,1-1-1,-1-1 1,3-15-2074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54:12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1 317 4113,'0'0'2678,"6"15"-2263,-1 9-196,1 0 0,1-1 1,0 0-1,2 0 0,20 37 1,-27-58-219,0 0 1,-1-1 0,1 1-1,0 0 1,0-1 0,1 0-1,-1 1 1,0-1-1,0 0 1,1 0 0,-1 0-1,0 0 1,1-1-1,-1 1 1,1-1 0,-1 0-1,1 1 1,-1-1 0,1 0-1,4-1 1,-2 1 0,-1 0 0,1-1 0,0 0 0,-1 1 0,1-2 0,-1 1 0,1 0 0,-1-1 0,0 0 0,5-3 0,0-2-111,-1 0 1,-1 0 0,1-1-1,-1 0 1,-1 0-1,1-1 1,-1 0 0,-1 0-1,0 0 1,0-1-1,4-11 1,-4 5-289,0 0 0,-1-1 0,-1 1 0,0-1 0,-1 0 0,0-21 1029,15 56-103,-12-12-474,1 1 0,-1-2 0,1 1 1,1 0-1,-1-1 0,1 0 0,0-1 0,0 0 1,0 0-1,1 0 0,-1-1 0,1 0 0,0 0 0,0-1 1,0 0-1,0 0 0,0-1 0,0 0 0,1-1 1,-1 1-1,0-2 0,0 1 0,12-3 0,-13 0-51,0 0 1,0-1-1,-1 1 0,0-1 0,0-1 0,0 1 0,0-1 1,0 0-1,-1 0 0,0-1 0,0 0 0,5-7 0,12-12-111,-20 22 84,25-21 50,-26 23-34,-1 1 0,1-1 0,0 0 0,-1 1 0,1-1 0,0 1 0,0-1 0,-1 1-1,1 0 1,0-1 0,0 1 0,0 0 0,0-1 0,0 1 0,-1 0 0,1 0 0,0 0 0,0 0 0,0 0 0,0 0 0,0 0 0,0 0 0,-1 0 0,1 0 0,0 1 0,0-1 0,0 0 0,0 1 0,0-1 0,-1 0 0,1 1 0,0-1 0,0 1 0,-1-1 0,2 2 0,14 20 191,2-1 1,27 26 0,-41-49-6,-2-10-321,-1-13-410,-1 24 519,-1-39-875,0 13 75,1-1 0,7-44 0,-6 63 785,1 1 0,0 0 0,0 1 1,1-1-1,0 0 0,1 1 1,0 0-1,0-1 0,0 2 0,1-1 1,0 0-1,0 1 0,9-8 1,-12 13 94,1 0 0,-1 0 0,1 0 0,-1 0 0,1 1 0,0 0 0,-1-1 1,1 1-1,0 0 0,-1 0 0,1 0 0,0 1 0,-1-1 0,1 1 0,-1-1 1,1 1-1,0 0 0,-1 0 0,0 0 0,1 0 0,-1 1 0,0-1 0,3 2 1,6 7 31,1-2 0,0 0 1,0 0-1,1-1 0,0-1 1,0 0-1,0-1 0,1 0 1,22 4-1,-11-4-493,0-1-1,38 2 1,-44-6-1252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54:13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131 286 2881,'0'0'2292,"-11"2"-2113,-32 8 9,39-9-146,1 1 1,0 0 0,0 0-1,1 0 1,-1 0-1,0 1 1,1-1-1,-1 1 1,1 0 0,0-1-1,0 1 1,0 0-1,0 0 1,0 0-1,1 1 1,-1-1 0,1 0-1,-2 6 1,-1 2 56,-1-1-67,1 0-1,0 0 1,1 1-1,0 0 1,0-1-1,1 1 1,1 0 0,0 0-1,0 0 1,1 1-1,1 11 1,0-22-34,0 1 0,-1-1 0,1 0 0,0 0 1,0 0-1,0 0 0,0 0 0,0 0 0,0-1 1,0 1-1,0 0 0,0 0 0,0-1 0,0 1 0,0-1 1,1 1-1,-1-1 0,0 1 0,0-1 0,1 0 0,-1 0 1,0 1-1,3-1 0,32 2 71,-34-2-52,4 0-33,1 0-1,-1 0 0,0-1 0,1 0 0,-1 0 0,0 0 0,0-1 0,0 0 0,0 0 0,0-1 0,0 1 0,0-1 0,-1 0 0,1-1 1,-1 0-1,0 0 0,0 0 0,0 0 0,-1-1 0,0 1 0,0-1 0,4-6 0,1-2-195,0 0-1,-1 0 1,-1-1-1,0 0 1,-1 0 0,0-1-1,7-28 1,-8 15-172,0 0 0,-2 0 0,-1-40 542,-2 92 208,0-11-257,-1 0 0,2 0-1,0 1 1,0-1 0,1 0 0,1 0 0,0 0-1,1-1 1,6 14 0,93 164 577,-62-120-586,-3 2 0,37 98 0,-72-164-85,-1 1 0,0 0 0,-1 0 1,1 1-1,-1-1 0,-1 0 1,1 0-1,-1 0 0,0 1 0,-2 8 1,1-15-10,0 0 0,0 0 0,0 0 0,0 0 0,0 0 0,-1 0 1,1-1-1,0 1 0,0 0 0,-1-1 0,1 1 0,-1-1 0,1 0 1,0 1-1,-1-1 0,1 0 0,-1 0 0,1 1 0,0-1 0,-1-1 0,1 1 1,-1 0-1,-1 0 0,0 0-11,0-1-1,0 1 1,0 0-1,1-1 1,-1 1 0,0-1-1,0 0 1,1 0 0,-1 0-1,0 0 1,1 0-1,-4-3 1,0-3-101,1-1 0,0 0 1,0 0-1,1 0 0,0-1 0,0 1 0,-2-10 1,-18-69-907,21 76 898,-7-46-342,2-1 1,2 1-1,3-1 0,8-95 1,-3 131 401,1 0 1,1 0 0,1 0-1,10-24 1,37-82 76,-20 71 185,-30 53-135,2-1 0,-1 1 0,0 0 0,1-1 0,0 2 0,0-1 0,0 0-1,0 1 1,8-5 0,-9 7-43,0 0-1,0 1 0,1-1 1,-1 1-1,0-1 0,0 1 1,0 0-1,0 0 0,1 1 1,-1-1-1,0 1 0,0-1 1,0 1-1,0 0 0,0 0 1,0 0-1,0 1 0,0-1 1,-1 1-1,1-1 0,0 1 1,-1 0-1,1 0 0,-1 0 1,0 1-1,1-1 0,1 3 1,1 2 48,-1-1 0,0 1 0,0 0 0,-1 0 0,0 0 0,0 0 0,0 1 0,-1-1 0,0 1 0,-1 0 0,0-1 1,0 1-1,0 0 0,-2 12 0,1-13-87,-1-1 1,0 0-1,0 1 1,-1-1-1,0 0 1,0 0-1,0 1 1,-1-2-1,0 1 1,0 0-1,-1 0 1,1-1-1,-1 0 1,-1 0-1,1 0 1,-9 7-1,11-9-77,-19 19-1366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54:15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407 121 600,'0'0'1993,"-2"-4"-1817,0 1-125,1 2-30,0 0 0,0-1 1,0 1-1,1 0 0,-1 0 1,0 0-1,1-1 0,-1 1 0,1 0 1,-1-1-1,1 1 0,0 0 1,-1-3-1,1 1 296,0-1-1,0 1 1,-1-1 0,1 0 0,-1 1-1,0-1 1,0 1 0,0 0 0,-1-1-1,1 1 1,-3-5 0,1 5-254,0 0 0,1 0-1,-1 0 1,0 0 0,-1 0 0,1 0 0,0 1 0,-1 0 0,1-1 0,-1 1 0,0 1-1,0-1 1,-7-2 0,-3 1-200,0 0-1,0 1 0,-1 0 1,1 2-1,-1-1 1,-18 3-1,26 0 131,0 0-1,1 0 1,-1 0 0,1 1-1,0 0 1,-1 0 0,1 1-1,1 0 1,-1 0-1,0 0 1,-8 10 0,-22 14 4,26-22 11,0 0 0,0 1-1,1 1 1,-15 14 0,21-19-25,1 1-1,-1 0 1,0 0 0,1 0 0,0 0 0,0 0 0,0 0 0,0 0-1,1 1 1,0-1 0,0 1 0,0-1 0,0 1 0,1 0 0,0 4-1,33-9-254,-25-1 240,1-1 0,0 0-1,-1-1 1,0 0 0,1 0-1,-1-1 1,0 1 0,-1-2 0,1 1-1,-1-1 1,0-1 0,11-10-1,-27 76-348,1-39 388,0 1-1,2 0 1,1 1 0,0-1 0,2 1 0,0 0 0,2 38 0,1-59-9,1 0 0,-1 0 0,1 0 0,0 0 0,0-1 0,-1 1 0,1 0 0,0 0 0,1-1 0,-1 1 1,0-1-1,0 1 0,1-1 0,-1 0 0,1 1 0,-1-1 0,1 0 0,0 0 0,-1 0 0,1 0 1,0 0-1,0-1 0,-1 1 0,1 0 0,0-1 0,0 1 0,2-1 0,6 3 24,-1-1 0,1 0 0,-1-1 0,14 0 0,7 0-52,-16 0 99,1-1-1,-1 0 0,1-1 1,20-4-1,-31 4-161,-1 1 0,0-1 0,0 0-1,0-1 1,0 1 0,0 0-1,0-1 1,-1 0 0,1 1 0,0-1-1,-1 0 1,1-1 0,-1 1-1,0 0 1,0-1 0,0 1 0,0-1-1,0 0 1,0 1 0,-1-1-1,1 0 1,-1 0 0,0 0 0,0 0-1,1-5 1,-1-6-2165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21:36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19 144,'0'0'2055,"-4"-2"-1692,-1-1-335,0 1 1,0-1-1,0 2 1,0-1-1,0 0 0,0 1 1,-1 0-1,1 0 1,0 1-1,-1-1 0,1 1 1,-1 1-1,1-1 1,0 1-1,-1-1 0,1 1 1,0 1-1,-1-1 1,1 1-1,0 0 1,0 0-1,-7 5 0,8-4-31,1-1 1,-1 1-1,1 0 0,0 0 0,0 0 0,0 1 0,1-1 0,-1 0 0,1 1 0,0 0 1,0 0-1,0 0 0,-2 5 0,2 0-13,0 1 1,1-1-1,0 1 0,1 18 1,0-27 14,0 0 0,1-1 0,-1 1 0,0 0 0,1-1 0,0 1 0,-1 0 0,1-1 0,-1 1 0,1 0 0,0-1 0,-1 1 1,1-1-1,0 1 0,-1-1 0,1 0 0,0 1 0,0-1 0,-1 0 0,1 1 0,0-1 0,0 0 0,0 0 0,0 0 0,-1 0 0,1 0 1,0 0-1,0 0 0,1 0 0,35 0-16,-27-1 14,-1 1 35,0 0-1,0 0 1,0-1 0,-1-1 0,1 1 0,0-1 0,-1-1 0,1 0 0,-1 0-1,0-1 1,0 1 0,0-2 0,0 1 0,-1-1 0,0-1 0,0 1 0,0-1-1,0 0 1,7-10 0,-6 2 168,-16 16 205,-17 21-246,20-13-167,0-1-1,1 1 0,0 0 1,0 0-1,1 0 1,0 0-1,1 1 0,0-1 1,1 1-1,0 0 0,0-1 1,2 13-1,0-21 9,-1 0 0,1 0 1,0 0-1,-1-1 0,1 1 0,0 0 0,0-1 0,0 1 0,1 0 0,-1-1 0,0 1 0,1-1 1,-1 0-1,1 1 0,-1-1 0,1 0 0,-1 0 0,1 0 0,0 0 0,0 0 0,-1-1 0,3 2 1,44 13-56,-35-12 58,0-1 0,-1-1-1,1 0 1,0-1 0,0-1-1,0 0 1,0 0 0,0-1-1,0-1 1,-1 0 0,1-1-1,-1 0 1,17-9 0,-16 5 2,-2 2 21,-1 0 0,0-1 0,0 0 0,13-14 0,-20 18-12,-1-1-1,1 0 1,0 0 0,-1 0 0,0 0-1,0 0 1,0 0 0,-1 0-1,1-1 1,-1 1 0,0 0 0,0-1-1,-1 1 1,1-1 0,-1-7-1,0 9 1,0 0 0,0 1 0,0-1 0,0 0 0,-1 0 0,1 0 0,-1 1 0,1-1 0,-1 0 0,0 1 0,0-1 0,0 1 0,-1-1 0,1 1 0,-4-5 0,2 4 15,-1 0 0,0 1 0,1-1 0,-1 1 0,0 0 0,0 0 0,-1 0 0,1 1 0,-6-2 0,0 0-186,0 0 0,-1 1 0,1 0 0,-1 1 0,0 1 1,1-1-1,-14 2 0,6 2-1323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54:16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0 264,'0'0'5748,"10"28"-5677,-6-16-273,-1 0 0,-1 0 0,0 0 0,1 19 1,-1-7-619,1 9-937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54:16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2777,'0'0'4305,"7"3"-3217,-4-3-1088,4 0-72,-1 0 64,14 0-632,-3 0-337,-4-12-1223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54:17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1 1016,'0'0'3950,"-5"1"-3855,-12 2 128,3-1-124,1 1 1,-1 0-1,1 1 0,0 1 0,0 0 1,0 0-1,1 1 0,0 1 0,0 0 1,-16 13-1,-54 61-59,75-73-37,0 1-1,0 0 1,1 0 0,0 0 0,1 1 0,0 0 0,0 0 0,-4 14-1,7-13-4,1 0 0,0-1 0,2 23-1,-1-13 4,0-18 0,1-1-1,-1 0 1,0 0-1,1 0 1,-1 0-1,1 0 0,0 0 1,-1 0-1,1 0 1,0 0-1,0 0 1,-1 0-1,1-1 0,0 1 1,0 0-1,0 0 1,0-1-1,0 1 1,0 0-1,0-1 0,0 0 1,0 1-1,0-1 1,1 1-1,-1-1 1,0 0-1,0 0 0,0 0 1,2 0-1,37 4 153,-36-4-136,4 0 6,0 0 0,0-1 0,-1 1 0,14-4 0,-18 3-26,0 0 1,1-1 0,-1 1-1,0-1 1,0 0-1,0 0 1,0 0 0,-1 0-1,1 0 1,-1-1 0,1 1-1,-1-1 1,3-4-1,3-4-51,0-1-1,-2 1 1,1-2-1,-1 1 1,-1 0-1,0-1 1,5-26-1,-5 12-260,-2 0 1,0-53-1,-3 79 499,-1 4-146,1 0 0,-1 0 0,0 0 1,1 0-1,-1 0 0,1 0 0,0 0 0,0 0 0,0 0 0,1 3 0,-1 0 30,0 1-48,0 1 22,-1-1 0,1 0 0,1 1 0,-1-1 0,1 0 0,1 1 0,-1-1 0,1 0 1,0 0-1,1 0 0,0 0 0,4 6 0,38 50 307,102 110 1,-97-121-317,-3 3-1,59 89 1,-95-127 5,-1 0 1,11 29-1,-18-38-5,-1 0 0,0 0 0,0 1 1,-1-1-1,0 0 0,0 1 0,-1-1 0,-1 14 1,1-19-29,-1 0 0,0 1 0,-1-1 1,1 0-1,0 0 0,-1 0 0,0 0 0,0 0 1,0 0-1,0 0 0,0 0 0,0-1 1,-1 1-1,1-1 0,-1 0 0,0 0 1,0 0-1,0 0 0,0 0 0,0 0 0,0-1 1,0 0-1,0 1 0,-6 0 0,-4 2 6,1-1-1,-1 0 0,0-1 0,0 0 0,-18-1 1,16 0-14,-1-1 1,1-1-1,-1 0 0,1-1 1,-1-1-1,1 0 1,0-1-1,0 0 1,0-2-1,1 0 0,0 0 1,-15-10-1,14 7-147,1-1 0,1 0 0,-22-22 0,31 28 12,0 0 0,1 0 1,-1-1-1,1 1 0,0-1 1,0 0-1,1 0 0,-1 0 1,1 0-1,0 0 0,1-1 1,-1 1-1,1-1 0,0 1 1,0-9-1,1-10-971,0 3-278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54:18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35 306 3065,'0'0'5402,"24"0"-5074,-17 0-318,0 0-1,0-1 1,0 1-1,-1-2 0,1 1 1,0-1-1,-1 0 1,1 0-1,10-6 1,-13 6 2,-1-1 0,1 1 0,-1-1 1,1 0-1,-1 0 0,0 0 0,0 0 1,0 0-1,-1-1 0,1 1 0,-1-1 1,0 0-1,0 0 0,0 0 0,0 0 1,1-6-1,0 0-110,-1 0 0,0 0 0,-1-1 0,0 1 1,0 0-1,-1-1 0,0 1 0,-1 0 0,-4-20 0,4 24 39,-1 0 0,-1-1 0,1 1 0,-1 0 0,0 0 0,0 1 0,-1-1 0,0 1 0,0-1 0,0 1 0,-1 1 0,1-1 0,-1 0 0,0 1 0,-1 0 0,-7-4 0,11 6 60,0 1-1,1 0 1,-1 0 0,0 0-1,0 0 1,0 1-1,0-1 1,-1 1-1,1-1 1,0 1 0,0 0-1,0 0 1,0-1-1,-1 1 1,1 1-1,0-1 1,0 0 0,0 1-1,0-1 1,0 1-1,-3 0 1,2 1 1,0 0 1,-1 0-1,1 1 0,1-1 1,-1 0-1,0 1 0,1 0 1,-1 0-1,1 0 0,0 0 1,-3 5-1,-1 2 4,2 0-1,-1 0 0,1 0 1,1 1-1,0 0 0,0 0 1,-1 15-1,3-11-7,0-1-1,1 0 1,2 22-1,-1-32-1,-1 0-1,1 0 1,0-1-1,0 1 1,1 0-1,-1-1 0,1 1 1,0-1-1,0 0 1,0 0-1,0 1 1,0-1-1,1-1 1,-1 1-1,1 0 1,0 0-1,0-1 1,4 3-1,2 0-129,1 0 0,0-1 0,0 0 0,1 0 0,-1-1-1,1 0 1,0-1 0,0 0 0,0-1 0,0-1 0,0 1 0,0-1-1,0-1 1,0 0 0,-1-1 0,1 0 0,0-1 0,15-5 0,7-12-2021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54:19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2529,'0'0'4004,"0"13"-3849,0 4-22,1-1 0,0 1 1,1 0-1,1 0 0,1-1 0,6 17 0,103 225 930,-55-130-1001,-43-98-59,9 26 70,-24-56-146,0 0 1,0 1-1,-1-1 1,1 0-1,0 1 1,0-1-1,-1 0 1,1 0-1,0 1 1,0-1-1,-1 0 1,1 0 0,0 0-1,-1 1 1,1-1-1,0 0 1,-1 0-1,1 0 1,0 0-1,-1 0 1,1 0-1,0 0 1,-1 0 0,1 0-1,-1 0 1,1 0-1,0 0 1,-1 0-1,1 0 1,0 0-1,-1 0 1,1 0-1,0 0 1,-1 0-1,1-1 1,0 1 0,-1 0-1,1 0 1,0 0-1,-1-1 1,1 1-1,-16-10-1719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54:19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0 113 1856,'0'0'5456,"23"-7"-5021,166-62 601,-169 61-1030,1 1-1,1 1 0,-1 1 1,1 1-1,0 1 0,24-1 1,-45 4-72,-1 1 0,1-1 0,-1 0 0,1 0 0,-1 0 0,1 1 0,-1-1 0,0 0 0,1 1 0,-1-1 0,1 0 0,-1 1 0,0-1 0,1 0 0,-1 1 0,0-1 0,1 1 0,-1-1 0,0 1 0,1-1 0,-1 1 0,0-1 0,0 1 0,0-1 0,0 1 0,1-1 0,-1 1 1,0-1-1,0 1 0,0-1 0,0 1 0,0-1 0,0 1 0,-1 0 0,1-1 0,0 1 0,0-1 0,0 1 0,0-1 0,-1 1 0,1 5-371,0 15-1737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54:21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391 108 3177,'0'0'3472,"-10"0"-3129,-188 0 1076,159-6-1388,31 4-45,0 0 1,0 0-1,0 1 1,-10 0-1,16 1 8,0 1 0,0-1 0,0 0 0,0 0 1,-1 1-1,1 0 0,0-1 0,0 1 0,0 0 0,0 0 0,0 0 0,1 0 0,-1 0 0,0 0 0,0 1 0,1-1 0,-1 1 1,1-1-1,-1 1 0,-1 2 0,-4 6-8,1 1-1,0 1 1,1-1 0,0 1 0,0 0 0,1 0-1,1 0 1,-3 19 0,3-3-3,1 0-1,2 50 1,1-73 5,-1 0 1,1 0-1,0 0 0,0 0 1,1 0-1,-1-1 1,1 1-1,0 0 1,0-1-1,1 1 1,0-1-1,-1 0 0,8 8 1,-4-6-2,0 0 1,1 0-1,0-1 0,0 0 1,0 0-1,1-1 1,12 6-1,3-2 14,0 0 0,0-1-1,1-1 1,46 4 0,43-7 57,-69-4-53,-34 1 5,0-1 0,0 0 0,0-1-1,0 0 1,-1-1 0,1 0 0,-1 0 0,1-1 0,-1 0 0,-1-1 0,1 0 0,0 0 0,-1-1 0,0 0 0,-1 0 0,1-1 0,-1 0 0,0 0 0,-1-1 0,0 0-1,0 0 1,-1 0 0,0-1 0,0 0 0,-1 0 0,0 0 0,0 0 0,-1-1 0,-1 1 0,1-1 0,-2 0 0,2-18 0,-2 21-13,0 0 1,-1 1-1,0-1 0,0 0 1,0 0-1,-1 1 1,0-1-1,0 0 0,-1 1 1,0-1-1,0 1 1,-1-1-1,1 1 1,-1 0-1,-1 0 0,-4-6 1,-14-11-73,-1 2-1,-1 0 1,-1 2 0,-1 1 0,0 1-1,-1 1 1,-1 1 0,0 1 0,-41-12 0,64 24-1,1 1 0,-1 0 0,0 1 1,1-1-1,-1 1 0,-8 0 0,3 0-580,9 2 424,0-1 1,1 0-1,-1 1 1,1-1 0,-1 1-1,1-1 1,0 1-1,0-1 1,-1 1-1,1 0 1,0-1 0,0 1-1,1-1 1,-1 1-1,0-1 1,1 2-1,2 6-1812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54:21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2665,'0'0'3118,"31"8"-2882,8 1-173,105 32 220,-124-34-153,-13-4-64,0 0 0,0-1 0,0 0 0,0 0 0,1-1 0,10 1 0,4 4 184,-2 0-3147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54:22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1216,'0'0'3236,"-6"28"-2752,-18 86 0,16-72-120,2-1-1,2 1 1,2 65 0,2-63-390,0-43-61,0 1 0,1-1 0,-1 0 0,0 0 0,1 1 0,-1-1 0,1 0 0,-1 0 0,1 0 0,-1 0 0,1 0-1,0 0 1,0 0 0,-1 0 0,1 0 0,0 0 0,0 0 0,0 0 0,0 0 0,0-1 0,0 1 0,0 0 0,0-1-1,1 1 1,-1-1 0,0 1 0,0-1 0,0 0 0,3 1 0,7 0-1637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54:22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54 2657,'0'0'2287,"0"8"-2018,-1 7-135,1-3 1,-1-1 1,1 1-1,1-1 1,4 23-1,-4-31-133,-1-1 0,1 0 0,0 1 0,-1-1 0,1 1 0,1-1 0,-1 0 0,0 0 0,0 0 0,1 0 0,-1 0 1,1 0-1,0 0 0,0 0 0,-1-1 0,1 1 0,0 0 0,0-1 0,0 0 0,1 1 0,-1-1 0,0 0 0,1 0 0,-1 0 0,0-1 0,1 1 0,-1-1 0,1 1 0,-1-1 0,1 0 0,2 0 0,-2 1-11,0-1-1,1 0 1,-1 0 0,0-1-1,0 1 1,1-1-1,-1 0 1,0 0-1,0 0 1,0 0 0,0 0-1,0 0 1,3-3-1,-2 1-27,-1-1 0,0 1-1,0-1 1,0 0 0,0 0-1,-1 0 1,1 0 0,2-8-1,2-2-211,4-9-543,0 0-1,-2-1 0,12-43 1,-22 79 973,0 1 1,1-1-1,0 1 1,1-1-1,1 0 1,0 1-1,1-1 1,0 0-1,0 0 1,1-1-1,11 22 1,176 249 1315,-145-218-1227,-4-7-175,-7-11-18,-3 1 0,30 57 0,-59-98-36,0 0 0,0 1 0,-1-1-1,0 1 1,0 0 0,-1-1 0,1 1 0,-2 0-1,1 0 1,-1 0 0,0 0 0,0 0-1,-2 10 1,1-15-14,0 0 0,-1 0 0,1 0 1,0-1-1,-1 1 0,1 0 0,-1 0 0,0-1 0,0 1 0,1-1 0,-1 0 0,0 1 0,0-1 1,0 0-1,0 0 0,-1 0 0,1-1 0,0 1 0,0 0 0,0-1 0,-1 1 0,-2-1 1,-57 4-18,54-4-21,2 0-44,1 0 0,-1-1 0,1 0 0,-1 1 0,0-2 0,1 1 0,-1-1 0,1 0 0,0 0 0,0 0 0,0-1 0,-6-3 0,0-3-424,0 0 0,0-1 0,-12-16 0,10 13-219,-20-23-1808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21:40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547 0 160,'0'0'7227,"-30"3"-7051,-21 4-140,33-5-42,0 1 0,1 0-1,-1 1 1,-32 13 0,-40 22-32,74-31 35,0 1 1,1 1-1,0 0 1,-23 21 0,-49 50-18,72-67 15,8-7-6,0 0 1,1 1-1,0-1 1,-9 15-1,13-16-5,0 1 1,0 0-1,1 0 0,0 0 0,0 0 0,0 0 0,1 12 1,0-19 9,0 17-54,0-17 38,0 0 0,0 0 0,0 0 0,0 0 0,0 0-1,0 0 1,0 0 0,-1 1 0,1-1 0,0 0 0,0 0 0,0 0-1,0 0 1,0 0 0,0 0 0,0 0 0,0 1 0,0-1 0,0 0-1,0 0 1,0 0 0,0 0 0,0 0 0,0 0 0,0 1 0,0-1-1,0 0 1,0 0 0,0 0 0,0 0 0,0 0 0,0 0 0,0 1-1,0-1 1,0 0 0,0 0 0,0 0 0,0 0 0,0 0 0,0 0-1,1 0 1,-1 1 0,0-1 0,0 0 0,0 0 0,0 0 0,0 0-1,0 0 1,0 0 0,0 0 0,1 0 0,-1 0 0,0 0 0,0 0-1,0 0 1,0 0 0,0 0 0,0 0 0,1 0 0,-1 0 0,0 0-1,0 0 1,0 0 0,0 0 0,0 0 0,0 0 0,1 0-1,-1 0-240,4-2-1823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54:24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166 376 1480,'0'0'3530,"-10"4"-3467,-29 16-27,33-16-1,0 0 0,0 0-1,1 1 1,0 0 0,0 0 0,0 0-1,0 1 1,1 0 0,0-1 0,0 1-1,-4 11 1,-6 6 10,9-16-32,0 0 0,1 0 0,0 0 0,0 0 0,1 1 0,0 0 0,0 0 0,1-1 1,0 2-1,0-1 0,-1 15 0,3-22-18,0-1-1,1 0 1,-1 1 0,0-1-1,0 1 1,1-1 0,-1 0-1,0 1 1,0-1 0,1 0-1,-1 1 1,0-1 0,1 0 0,-1 0-1,0 1 1,1-1 0,-1 0-1,1 0 1,-1 1 0,0-1-1,1 0 1,-1 0 0,1 0-1,-1 0 1,1 0 0,-1 0-1,0 0 1,1 0 0,-1 0 0,1 0-1,18 0 30,-15 0-22,7 0 29,-8 1-21,0-1-1,0 0 1,1 0-1,-1 0 0,0 0 1,0-1-1,1 1 1,-1-1-1,0 0 1,0 0-1,0 0 1,0 0-1,0 0 1,0-1-1,0 1 1,0-1-1,2-2 1,3-3-108,-1 0 0,0 0 0,-1 0 1,1-1-1,-1 0 0,-1 0 1,0 0-1,0-1 0,0 0 1,-1 0-1,-1 0 0,0 0 0,0-1 1,0 0-1,-1 1 0,-1-1 1,0 0-1,0-17 0,0 12-24,-1 11 104,1 0 0,-1 0 0,0-1 0,0 1 0,0 0 0,0 0-1,-1 0 1,0 0 0,1-1 0,-2 1 0,1 0 0,0 1 0,-1-1 0,0 0 0,0 0 0,-4-5 0,6 8-29,0 21-158,1-13 255,1 0 0,0 0 0,1 0 0,0-1 0,0 1 0,0-1 0,1 0 0,0 0 0,0 0 0,0 0 0,6 5 0,10 17 126,39 57 573,71 78 0,-42-54-423,-64-77-141,28 47-1,-43-64-104,-1 0 1,-1 0-1,-1 0 0,0 1 0,-1 0 1,3 18-1,-7-30-45,0 1 0,-1 0-1,1-1 1,-1 1 0,0 0-1,0 0 1,-1-1 0,0 1 0,-1 5-1,1-8-22,0 0-1,0 1 0,0-1 0,-1 0 1,1 0-1,-1 0 0,1 0 0,-1 0 0,0 0 1,0-1-1,0 1 0,0-1 0,0 1 1,0-1-1,0 0 0,0 1 0,-4 0 1,-1 0-68,-1 1 0,1-2 0,0 1 0,-1-1 1,1 0-1,-1 0 0,1-1 0,-1 0 1,1-1-1,-1 1 0,1-2 0,-1 1 1,1-1-1,0 0 0,0 0 0,0-1 0,0 0 1,0 0-1,0-1 0,1 0 0,-11-8 1,4 1-184,2 0 0,0-2 0,0 1 0,1-1 0,1-1 0,0 0 0,1 0 0,0 0 0,1-1 0,1 0 0,0-1 0,1 0 0,1 1 0,0-1 1,2-1-1,-1 1 0,1-25 0,1 28 291,1 0 1,1 1 0,0-1-1,1 0 1,0 1-1,0-1 1,2 1 0,-1 0-1,2 0 1,9-20 0,2 7 221,1 2 0,0 0 0,2 1 0,24-22 0,27-31 89,-63 66-329,1 0 0,-1-1 0,-1 1 0,0-1-1,0-1 1,-1 1 0,0-1 0,0 0 0,-2 0 0,1 0-1,-1-1 1,-1 1 0,0-1 0,-1 0 0,0 1 0,-1-1-1,0 0 1,-3-15 0,2 21-45,0 0 1,0 0-1,-1 1 0,0-1 0,-1 1 1,1-1-1,-1 1 0,-4-7 0,6 10-7,-1 0 0,0 0-1,1 0 1,-1 0 0,0 0-1,0 0 1,0 0-1,0 1 1,-1-1 0,1 1-1,0-1 1,-1 1-1,1 0 1,0 0 0,-1 0-1,0 0 1,1 0-1,-1 1 1,1-1 0,-4 1-1,4 0 26,0 0-1,1 0 1,-1 0-1,0 1 1,0-1-1,1 1 1,-1-1-1,0 1 1,1 0-1,-1-1 1,1 1-1,-1 0 1,1 0-1,-1 0 1,1 0-1,0 1 1,-1-1-1,1 0 1,0 0-1,-1 2 1,-1 2-5,0-1-1,1 1 1,0-1 0,0 1-1,0-1 1,0 1 0,0 6 0,-1 7 106,0-1 1,1 2 0,1 18 0,2-34-78,-1 1 0,0-1 1,1 1-1,0-1 0,0 0 0,0 0 1,0 1-1,1-1 0,-1 0 1,1 0-1,0 0 0,0-1 0,0 1 1,0 0-1,0-1 0,1 1 0,-1-1 1,1 0-1,-1 1 0,1-1 1,0-1-1,0 1 0,0 0 0,0-1 1,0 1-1,0-1 0,0 0 1,1 0-1,-1 0 0,0-1 0,6 1 1,-3 0-14,1 0 1,0 0-1,0-1 1,0 0-1,-1 0 0,1 0 1,0-1-1,0 0 1,-1-1-1,1 1 1,-1-1-1,1-1 1,-1 1-1,0-1 1,10-6-1,37-34 116,-31 24-90,2 1 0,42-27 0,-58 41-52,0 0-1,0 1 0,0-1 0,0 2 0,1-1 0,0 1 0,-1 0 0,1 1 0,0 0 0,0 0 0,0 1 0,0 0 0,12 2 0,-14 1 21,1 0 0,-1 0 0,0 1-1,0-1 1,0 1 0,-1 1-1,0 0 1,0 0 0,0 0 0,0 0-1,-1 1 1,6 6 0,-5-5 31,-3-3 16,-1 0 0,1 1 0,-1-1 0,-1 0 0,1 1 0,0-1 0,-1 1-1,0-1 1,0 1 0,0 0 0,-1 0 0,0-1 0,0 1 0,0 0 0,-1 5 0,1 2-27,0-12 6,-2-1-95,1-1 1,-1 1 0,1 0-1,-1-1 1,1 0 0,0 1-1,-1-1 1,1 0 0,0 0 0,0 0-1,0 1 1,1-1 0,-1 0-1,0 0 1,0-4 0,0 3-77,-3-12-288,0-1 1,1 0-1,1 0 0,1-1 1,0 1-1,2-24 0,0 8-141,-1 25 507,1 0 1,0 1 0,1-1 0,-1 0-1,1 0 1,0 1 0,1-1-1,0 1 1,6-10 0,-1 2 87,1 0 1,1 2-1,12-14 0,-20 24 24,0 1-1,0-1 0,0 1 1,0 0-1,0 0 1,1 0-1,-1 0 0,0 0 1,1 0-1,-1 1 1,0-1-1,1 1 0,-1 0 1,1 0-1,-1 0 1,1 0-1,-1 0 0,1 0 1,-1 0-1,3 1 1,47 15 809,54 32 148,-68-30-995,0-1 0,46 14 0,-65-26-1019,-7-4-1120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54:39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8830 5071 1616,'0'0'6887,"21"0"-6197,91 0-60,1-4-1,115-20 1,475-73 256,-487 92-814,-20 3 111,-137-6-94,80-20 1,25-4-97,191 18 104,-334 28 184,4-2-272,1-1 0,1-1-1,46 10 1,-34-14-78,1-2-1,52-1 1,-91-3 48,-1 0-105,0 2 86,0-1 14,-1 2-129,0-1 159,0 1-1,0 0 0,0-1 0,-1 1 0,1-1 0,-1 1 1,1-1-1,-1 0 0,0 1 0,0-1 0,0 0 0,0 0 0,0-1 1,-1 1-1,-3 2 0,2-1 1,0 0 1,0 1 0,1-1-1,-1 1 1,1-1-1,-3 5 1,-1 3 1,-2-1 0,1 0 1,-1-1-1,0 0 0,-18 13 1,-10 11 3,15-12-23,-24 26 22,-3-2 1,-95 68 0,-22-8 468,-247 117 0,277-164-314,-104 51 589,-88 94-394,164-82-9,123-93 1199,7-4-1460,-2-1-1,-43 21 1,34-21-45,33-15-50,-1-2 0,0 1 0,0-2 0,-26 8 0,31-12 26,0-1 0,-1 0 0,1-1 0,0 0 0,0 0 0,0 0 0,0-1 0,1-1 0,-15-5-1,-20-5 41,-32-8-31,59 17-49,0 0 0,-1 0 0,1 2 0,-1 0 0,-31 0 0,46 2-24,-9 55-160,-29 88 72,36-132 116,-7 19 17,-1-1 0,-1-1 0,-2 0 0,0-1 1,-2 0-1,-1-1 0,-1-1 0,-2-1 0,0 0 0,-1-2 0,-1 0 0,-1-1 0,-1-2 0,-31 20 0,-21 12 12,-3-3 0,-85 37-1,125-68-26,0-1 0,-1-3 0,0-1-1,-1-2 1,0-1 0,-76 5 0,86-13-45,-1-1 0,-54-8 1,71 6 4,1-1 0,0-1 0,1 0 0,-1-1 0,1-1 0,0 0 0,0-1 0,-16-11 0,4 0-76,1-1 0,1-2 0,0 0 0,-35-45 0,44 49 95,2-1 1,0-1 0,1 0-1,0-1 1,2 0 0,1-1-1,-10-32 1,35 69-129,-2 1 0,0 0 1,0 1-1,14 26 0,-24-30 179,-1 0 0,0 1 0,-1-1 0,-1 1 0,0-1 0,-1 1 0,-1 28 0,0-32 10,-1-3-16,0 0-1,-1 1 1,0-1 0,0 0 0,0 0 0,-1 0 0,0 0 0,-1 0 0,0-1-1,0 0 1,-1 0 0,-7 10 0,-7 7 13,-2-2-1,-25 23 1,2-7-5,-2-2 1,-2-3 0,-1-1-1,-1-3 1,-2-2 0,-1-2-1,0-2 1,-90 24 0,86-34-23,-2-2 0,1-3 0,-1-3 0,-74-2 0,112-3-17,-1-1 0,1-2 0,-1 0 0,1-1 0,0-1 0,-36-14 0,42 13 10,1-1-1,-1 0 0,1-1 0,1-1 1,0 0-1,0-1 0,1-1 0,0 1 1,-19-24-1,25 24-7,-1-1 0,2 0 1,-6-16-1,3 7-167,7 20 168,1 0 1,0 0-1,0 1 0,0-1 1,0 0-1,0 0 0,0 0 0,0 0 1,0 0-1,0 0 0,0 0 0,0 0 1,-1 0-1,1 0 0,0 0 1,0 0-1,0 0 0,0 0 0,0 0 1,0 0-1,0 0 0,0 0 1,0 0-1,-1 0 0,1 0 0,0 0 1,0 0-1,0 0 0,0 0 0,0 0 1,0 0-1,0 0 0,0 0 1,0 0-1,0-1 0,0 1 0,-1 0 1,1 0-1,0 0 0,1 5 17,0-1-1,0 1 1,0 0 0,0-1-1,1 1 1,0-1 0,0 0-1,0 0 1,5 7 0,10 24 10,-11-10 6,-1 0 0,-1 0 1,-1 1-1,-1-1 0,-2 36 0,0-55-10,-1 7 10,-1 0 1,0-1-1,-1 1 0,0-1 0,0 0 1,-2 0-1,1 0 0,-1 0 0,-1-1 1,0 0-1,-1 0 0,-12 14 0,-3 3 28,-1-2 1,-1-1-1,-38 31 0,33-33-26,0-1 0,-2-2 0,-1 0 0,0-3-1,-1 0 1,-1-2 0,-1-2 0,0-1 0,0-1 0,-1-2 0,0-2 0,-1-1 0,0-2-1,-43-1 1,68-3-14,-22 1 0,-1-2 0,1-1 0,0-1 1,-54-13-1,66 9-1,-90-29 10,96 30 10,1-1 1,-1-1-1,1 0 0,-24-18 0,37 25-52,1 1 17,1 0 1,-1-1-1,1 1 1,-1 0-1,1-1 1,-1 1-1,1 0 1,-1-1-1,1 1 1,0-1-1,-1 1 1,1 0-1,0-1 1,-1 1-1,1-1 1,0 1-1,-1-1 1,1 0-1,0 1 1,0-1-1,0 1 1,-1-1-1,1 1 1,0-1-1,0 0 0,0 1 1,0-1-1,0 0 1,24 3-225,-16 3 219,1 0 0,-1 0 0,0 0 0,0 1 0,-1 0 1,1 0-1,-2 1 0,1 0 0,-1 0 0,0 1 0,0 0 0,5 10 1,-4-7 17,-1 0 0,-1 1 1,0-1-1,0 1 1,-2 0-1,1 0 1,-1 1-1,2 24 1,-4-13 29,-1-1 1,-3 27-1,2-41-21,-1 1 0,-1-1 0,1 0 0,-1 1 0,-1-1 0,0 0 1,-9 15-1,-8 9 5,-3-1 0,0-1 1,-2-2-1,-1 0 1,-60 49-1,37-42 24,-1-1 0,-2-2 0,-63 28 0,73-42-14,-2-2 0,0-2 0,-79 17-1,-144 4-19,-23-30 44,266-8-32,0-1-1,0-1 1,1 0-1,-1-2 1,1-1-1,0-1 1,-34-17 0,-7-10-26,-75-51 0,136 83 9,-18-10-2,-2 0-1,1 2 1,-37-12 0,36 11-41,24 12 17,8 8-684,-3 0 708,1 1-1,-1 0 0,-1 0 1,1 0-1,-2 1 1,1 0-1,-1-1 0,2 14 1,-1 1 18,-2 0 0,0 35 0,-3-50-8,0 0 0,0 0-1,-1 0 1,-1 0-1,0 0 1,0 0-1,0-1 1,-1 1-1,0-1 1,-1 0-1,0 0 1,-7 8-1,-9 10 27,-47 46-1,39-45-9,-1-1 0,-1-2 0,-1-1 0,-2-1 0,0-2 0,-1-2 0,0 0 0,-2-3 0,0-1 0,0-2 0,-1-1 0,-1-2 0,0-2 0,0-1 0,-61 0 0,42-5-7,0-3 0,0-2 0,-107-23 0,30-9-9,-244-102 1,344 120-16,1-1 0,1-1 1,-35-29-1,67 48 5,0 0 0,0 1-1,0-1 1,0 1-1,0-1 1,0 0-1,1 1 1,-1-1-1,0 0 1,0 0-1,1 1 1,-1-1-1,1 0 1,-1 0-1,1 0 1,-1 0-1,1 0 1,0 0-1,-1-1 1,1 1-28,-3 1-201,0 0 221,0 1-1,0-1 0,0 1 1,0 0-1,0 0 1,0 0-1,0 0 0,0 1 1,1-1-1,-1 1 1,0-1-1,1 1 0,-4 3 1,-25 14 69,19-15-48,0-1 0,0 0 1,-1-1-1,1 0 0,-1 0 0,1-2 1,-1 1-1,1-2 0,-1 1 0,0-2 1,1 0-1,0 0 0,-1-1 0,1-1 1,0 0-1,0-1 0,1 0 0,0 0 1,-1-2-1,2 1 0,-21-17 0,-4-5-54,1-2 0,2-1 0,1-2 0,1-1 0,2-1 0,2-1 0,1-2 0,2 0 0,1-2 0,-23-60 0,38 79 7,1 0 0,1-1 0,1 0 0,1 0-1,1 0 1,1-42 0,1 61 30,0-1 1,0 0-1,1 1 0,-1-1 1,1 0-1,0 1 0,0-1 1,0 1-1,0-1 0,1 1 1,0 0-1,-1-1 0,1 1 1,0 0-1,1 0 0,-1 0 0,0 1 1,1-1-1,0 0 0,-1 1 1,1 0-1,0-1 0,0 1 1,0 1-1,1-1 0,-1 0 1,0 1-1,1-1 0,-1 1 1,1 0-1,4-1 0,12-1-34,1 0-1,-1 1 1,0 1-1,33 3 0,-17-1-51,-35-2 78,0 1 0,1 0-1,-1 0 1,1 0 0,-1 0-1,0 0 1,1 0 0,-1 0-1,1 0 1,-1 1 0,0-1 0,1 1-1,-1-1 1,0 1 0,0-1-1,1 1 1,-1 0 0,0-1-1,0 1 1,0 0 0,0 0-1,0 0 1,0 0 0,0 0 0,0 0-1,1 2 1,-34-19-105,-68-68 197,30 23-113,-5-4-279,3-3 0,3-3 0,-99-132 0,95 99 231,4-4 1,-75-157-1,127 230 90,2 0-1,2 0 0,1-1 1,2-1-1,1 0 0,2-1 1,-4-73-1,12-111 4,2 181-10,2 1-1,1-1 0,16-52 1,-21 88-9,1-1 0,-1 1 0,2 0 1,-1 0-1,0 0 0,1 0 0,0 0 1,0 1-1,1-1 0,-1 1 0,7-6 1,-7 7-3,1 1 1,0 0 0,0-1 0,0 1 0,0 1 0,0-1 0,0 0-1,0 1 1,1 0 0,-1 0 0,1 1 0,-1-1 0,0 1 0,7 0-1,0 0 3,0 0-1,0 1 0,-1 1 0,1 0 0,-1 0 0,1 1 0,-1 0 0,0 1 1,0 0-1,0 1 0,-1 0 0,1 0 0,-1 1 0,0 0 0,-1 1 0,13 12 0,-10-9 7,-7-7 6,0 0 0,0 1 0,-1 0 0,1-1 0,-1 1 0,0 0 0,4 8-1,-6-11 179,-2-2-166,-1 1 0,1 0 0,0-1 0,0 1 0,0-1 0,0 0 0,0 1 0,0-1 0,0 0 0,0 0 0,1 0 0,-1 1 0,0-1 0,0 0 0,1 0 0,-2-2 0,-2-3 19,-22-24-42,1-1 0,2-1 1,2-1-1,0-1 0,3-1 1,1-1-1,1 0 0,-20-73 1,31 78-12,1 0 0,2 0 0,2-35 0,0 44 19,1 5-2,0 1 0,1-1 0,1 1 0,1 0 0,0 0 1,12-28-1,51-90-13,-49 102 15,23-43 7,9-15 50,77-189-1,-127 278-58,2-5 22,0 0-1,0 0 1,1 0 0,-1 0 0,1 1 0,6-8 0,-9 13-76,0-19 195,-1 12-133,-1 1 1,1-1 0,-1 0 0,-1 0-1,1 1 1,-1 0 0,-1-1 0,-4-7 0,-9-17 36,-2-14-62,2 0 1,2 0-1,2-2 1,2 0-1,2 0 1,-6-94-1,14 105 16,1 0 0,1 0-1,2 0 1,1 0 0,11-38-1,26-48 5,100-206-1,-25 70 61,-95 204 68,-21 53-139,1 1-1,-1-1 1,1 1-1,0 0 1,-1-1 0,1 1-1,0 0 1,-1-1-1,1 1 1,0 0 0,0 0-1,-1 0 1,1 0-1,0-1 1,0 1 0,-1 0-1,1 0 1,0 1-1,0-1 1,-1 0 0,1 0-1,0 0 1,0 0 0,-1 1-1,1-1 1,0 0-1,-1 0 1,1 1 0,0-1-1,-1 1 1,1-1-1,0 1 1,0 0 0,77 65 40,-78-66-20,0 0 0,0 0 0,1 1 0,-1-1-1,0 0 1,0 0 0,0 0 0,0 0 0,0 1-1,1-1 1,-1 0 0,0 0 0,0 0 0,0 0 0,1 0-1,-1 0 1,0 1 0,0-1 0,1 0 0,-1 0-1,0 0 1,0 0 0,0 0 0,1 0 0,-1 0 0,0 0-1,0 0 1,1 0 0,-1 0 0,0 0 0,0 0-1,0 0 1,1-1 0,-1 1 0,0 0 0,0 0 0,0 0-1,1 0 1,-1 0 0,0 0 0,0 0 0,0-1 0,1 1-1,-1 0 1,0 0 0,0 0 0,0 0 0,0-1-1,0 1 1,0 0 0,1 0 0,-1 0 0,0-1 0,0 1-1,0 0 1,0 0 0,0-1 0,0 1 0,0 0-1,0 0 1,0-1 0,-2-12-63,2 12 85,-6-22-9,-1 0-1,-15-29 0,-3-12-67,3 1 44,-47-157-43,59 181 30,2 0 0,2-1 0,-2-71 1,13-25-67,-2 116 70,0 1 0,2 0-1,0 0 1,14-35 0,6 0 23,49-80 0,-55 105-17,2 1 0,0 1 0,2 0 1,28-24-1,-40 42-16,0 1 0,1 0 1,-1 0-1,2 1 0,-1 1 1,1 0-1,0 0 0,1 2 1,-1 0-1,1 0 1,0 1-1,-1 1 0,1 0 1,15 0-1,-3 2 4,-1 1 0,0 1-1,0 2 1,0 0 0,0 1 0,46 17 0,-63-19 0,0 0 1,0 1 0,0 0 0,8 6-1,-14-9 16,0 0 1,0 1-1,-1-1 0,1 1 0,-1-1 0,1 1 0,-1 0 0,0-1 1,1 1-1,-1 0 0,0 0 0,0 0 0,-1 0 0,1 0 0,0 0 1,-1 1-1,1-1 0,-1 0 0,0 0 0,1 4 0,-4-5 40,0 0 1,0 0-1,0-1 0,0 1 0,0-1 1,0 0-1,0 0 0,0 0 0,0 0 1,-5-2-1,3 1-43,-1-1 0,0 0 0,1 0 0,0-1 0,0 0 0,-1 0 1,2 0-1,-1 0 0,0-1 0,1 0 0,-1 0 0,1 0 0,0 0 0,1-1 0,-1 1 0,1-1 0,0 0 1,0 0-1,0-1 0,1 1 0,-1-1 0,1 1 0,1-1 0,-1 1 0,1-1 0,-1-11 0,2 5-8,0-1 0,1 1 1,0 0-1,1-1 0,1 1 0,0 0 0,0 0 0,1 0 0,1 1 0,11-22 0,40-61 13,3 2 0,105-123-1,-126 172 3,2 1-1,1 3 0,2 1 0,2 2 1,1 2-1,79-43 0,-103 66-21,0 2 1,0 0-1,1 1 0,0 2 0,32-6 1,-8 6-41,81 1 1,-112 6 52,0 0 0,0 1-1,-1 1 1,1 1 0,-1 0 0,1 1 0,21 10 0,-7 0-7,-1 1 1,43 31 0,-45-18 105,-26-28 164,-1-23 116,-1-13-396,0 14 15,2 0 1,2-25 0,-1 38 0,-1 1 0,1-1 0,0 1 0,1 0 0,0 0 0,0 0 0,0 0-1,1 0 1,8-10 0,14-15-6,2 2 1,61-52-1,75-43 9,-109 85-12,36-26 8,109-59 0,-155 101-18,2 1 0,1 3 0,1 1 0,84-19 0,-55 25-27,2 2-1,151 2 1,-220 8 51,0 2-1,0 0 1,0 0 0,0 1-1,0 0 1,0 1 0,0 0-1,-1 0 1,1 2 0,-1-1-1,0 1 1,-1 1 0,1-1-1,-1 2 1,0-1 0,0 1-1,-1 1 1,12 12 0,-17-17 9,-3-2 110,8-13 218,12-44-297,32-58 0,-42 95-52,1 1-1,0 1 1,1 0 0,1 1-1,1 0 1,0 1-1,17-15 1,22-10-4,2 2 0,2 3 1,1 2-1,1 3 0,2 2 0,104-33 1,-123 51-14,0 2 0,0 2 0,0 1 0,1 3 0,64 3 0,-86 1 20,-1 1 0,0 0 0,1 2 0,-1 0 0,-1 1 0,1 2-1,-1-1 1,-1 2 0,19 11 0,5 6 23,0 2-1,59 52 1,-75-57-14,-1 2-1,-1 0 1,23 33 0,-36-43 22,0 1 0,-1 1 0,-1-1 0,-1 2 0,-1-1 1,0 1-1,6 25 0,-9-128 448,-4 72-504,0 1-1,1 0 1,0 0-1,5-18 0,-4 24 28,0-1 0,1 2 0,0-1 0,0 0-1,0 0 1,0 1 0,1 0 0,0 0 0,0 0 0,7-6-1,13-12-2,0 1 0,2 1 0,0 2 0,1 0 0,1 2 0,0 1 0,2 2 0,0 0 0,0 2-1,1 1 1,0 2 0,1 1 0,0 1 0,0 2 0,52-2 0,-69 7-24,1 1 0,-1 0 0,23 5 0,-30-4 26,0 0 1,0 1 0,-1 0-1,1 1 1,-1 0-1,0 0 1,0 0-1,8 8 1,18 18 43,-1 1-1,-2 2 1,31 44 0,8 7 85,82 97-87,-140-172 220,-10-19 147,-2-4-293,2 6-117,0-1-1,1 1 0,-1 0 1,2-1-1,-1 1 1,1 0-1,0 0 1,1 0-1,0 1 1,0-1-1,10-12 0,-6 10-5,0 0-1,1 1 0,-1-1 0,2 2 0,-1 0 0,1 0 1,15-9-1,-16 12 4,0 1 0,1 0 0,-1 1 0,1 0 0,0 1 0,0 0 0,14-2 0,72 3-88,-55 1 60,-29 1 27,0 1-1,-1 0 1,1 0-1,-1 1 0,1 1 1,-1 0-1,0 0 0,-1 1 1,1 1-1,-1-1 1,15 12-1,6 7 15,-1 0 0,32 34 1,-40-34 4,0 0 0,-2 2 0,0 0 0,-2 1 1,-1 1-1,-2 1 0,0 0 0,-2 1 0,11 36 1,-21-56 21,-1 0 1,0 0-1,-1 1 1,0-1-1,0 0 1,-1 0 0,-1 1-1,-1 12 1,-22-23 108,21 0-145,0-1 0,1 1 0,-1-1-1,0 0 1,0 0 0,0 0 0,0 0 0,1 0 0,-1-1 0,0 1 0,1-1 0,-1 0 0,1 0 0,0 1 0,0-2 0,0 1 0,0 0 0,0 0-1,0-1 1,0 1 0,1-1 0,-1 1 0,1-1 0,-2-3 0,3 6-10,0-1-1,1 1 1,-1 0 0,0-1-1,0 1 1,0-1 0,0 1-1,0 0 1,1-1 0,-1 1-1,0-1 1,0 1-1,0 0 1,1-1 0,-1 1-1,0 0 1,1-1 0,-1 1-1,0 0 1,1 0 0,-1-1-1,0 1 1,1 0 0,-1 0-1,0-1 1,1 1 0,-1 0-1,1 0 1,-1 0-1,1 0 1,-1 0 0,0 0-1,1 0 1,-1 0 0,1 0-1,-1 0 1,1 0 0,-1 0-1,1 0 1,22 0 213,-19 0-239,3 0 44,8 0-18,0-1-1,1 2 1,-1 0 0,0 1-1,0 0 1,0 1 0,0 1-1,22 9 1,77 29 8,-71-28-4,64 31 0,-95-38 13,0 0 0,0 0 0,-1 1 1,0 0-1,0 1 0,-1 0 0,0 1 1,-1 0-1,13 17 0,-8-3 16,0 1-1,-2 0 1,0 1-1,-2 0 0,12 50 1,-7-7 32,7 81 1,-18-10 32,-4-101-33,0-33-36,-1-1 0,0 0 0,-1 0 0,1 0 0,-1 0 0,0 0 0,0 0 0,0 0 0,-1 0 0,0-1 0,0 1 0,0-1 0,0 0 0,-1 0 0,-4 4 0,-8 7 21,-1 0-1,-22 15 1,11-15 19,6-3-147,17-8-670,7-3-804,15-1 1546,-1-1 21,0 1-1,0 1 1,0 0-1,0 1 0,-1 0 1,1 1-1,0 1 1,-1 1-1,15 6 1,210 118 17,-204-105-32,-1 1 1,-1 2-1,-1 1 0,37 42 1,-58-55 47,-1 0 1,0 1-1,-1 0 1,-1 1-1,-1 0 1,0 0-1,7 26 1,-4-6 78,-2 1 1,7 61-1,-11-31 344,-4 108 0,-3-160-415,-1 0 0,-1-1 0,-1 1 0,0-1 0,-1 0 0,-1 0 0,0 0 0,-1-1 0,0 0 1,-1-1-1,-15 17 0,28-34-156,-1 1 1,1 0-1,0 0 1,0 0-1,0 0 1,1 1-1,-1-1 1,1 1-1,8-3 1,3 0 46,0 1 1,26-4 0,8 3 100,56 1 0,-90 4-39,-1 1 0,0 0 1,1 0-1,-1 2 0,20 5 0,-26-4-7,0-1 0,0 2 1,0-1-1,-1 1 0,0 0 0,0 1 1,0 0-1,0 0 0,10 12 1,-2 1 20,-1 0 0,-1 1 0,-1 1 0,-1 0 0,0 1 1,-2 0-1,0 1 0,8 31 0,-4-1 102,-1 1 0,8 89 1,-17-98 219,-1-1 0,-8 87 0,3-118-275,-1 0 0,-1-1 0,0 1 0,-1-1-1,0 0 1,-1-1 0,0 1 0,-13 17-1,-1-2-5,-1-1 0,-28 26-1,20-23 23,-1-1 1,-2-2-1,0-1 0,-2-2 0,-53 28 0,78-47-143,-1-1-1,1 0 1,-1 0-1,0-1 1,0 0 0,0-1-1,0 0 1,0 0-1,-19-3 1,21 2-31,0-1 0,0 0-1,0-1 1,0 0 0,0 0 0,0-1 0,1 0-1,-1-1 1,1 1 0,0-1 0,0 0-1,-8-7 1,6-9-33,8 13-53,5 13-249,5 12 459,0 0-1,2-1 1,14 20-1,-14-23 128,-1 0-1,0 1 1,-1 1 0,-1 0 0,10 25 0,-13-18 59,-1 1 0,-1-1 0,-1 1 0,-1 0-1,-2 25 1,1-12 68,-1-20-195,-1 0 0,0 0 0,-2-1 0,1 1-1,-2-1 1,0 0 0,-1 0 0,-9 16 0,-72 119 436,62-112-419,-1 3-21,-77 136 99,99-167 210,7-10-83,10-16-2922,-3-8-2534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59:10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1643 12 1480,'0'0'3928,"0"0"-3748,0-1 1,0 1 0,0-1-1,0 1 1,0-1-1,0 1 1,0-1 0,0 1-1,0-1 1,-1 1-1,1-1 1,0 1 0,0-1-1,0 1 1,-1-1-1,1 1 1,0 0 0,-1-1-1,1 1 1,0-1-1,-1 1 1,1 0 0,0-1-1,-1 1 1,0 0-1,-6 0-165,-1 0-1,1 0 0,-1 1 1,1 1-1,0-1 0,0 1 0,-1 0 1,1 1-1,0 0 0,1 0 1,-1 0-1,0 1 0,1 0 0,0 0 1,0 1-1,-6 5 0,-236 212 113,-12 8 114,145-129-125,4 5-1,5 5 0,-96 130 1,171-201-102,-298 412-12,308-418-8,1-1 14,-45 54 0,64-85-7,-4 8-11,5-9 105,14-21-138,-6 12 62,1 0-1,0 0 0,0 0 1,13-7-1,-10 8 2,0-2-1,18-17 1,-3 2-22,2 1-1,1 1 1,1 1 0,1 2 0,34-15 0,-53 27 4,64-34-5,495-247 30,-461 241-42,1 4 1,2 5-1,155-30 0,-70 44-14,17-3 36,-135 8 69,-80 18-56,0 1 0,-1-1 0,1 1-1,0-1 1,-1 1 0,1-1 0,0 1 0,-1-1 0,1 0 0,-1 1 0,1-1 0,-1 0 0,0 1 0,1-1 0,-1 0 0,1 0-1,-1 1 1,0-1 0,0 0 0,0 0 0,1 0 0,-1 1 0,0-1 0,0-2 0,-1-22-1657,1 19 1314,0-23-2360,0-5-1935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58:54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12 243 184,'0'0'2229,"-2"-10"-1948,-5-130 3776,7 151-4056,0 58-17,-2-16 127,2 0 0,3 0 0,14 78 0,1-58 98,4 0 0,3-1-1,45 93 1,-43-114-200,1-1 0,3-1 0,3-1 0,1-2 0,42 42-1,13 1 1171,-88-89-1140,-1 0-1,1-1 0,-1 1 1,1-1-1,-1 1 1,0-1-1,1 0 0,-1 0 1,0 1-1,1-1 0,-1 0 1,0 0-1,0 0 1,0 0-1,0 0 0,0-1 1,0 1-1,0 0 1,1-3-1,18-33-88,-10 15 87,12-14-42,45-84 47,-58 101-29,-2 0 0,0 0 0,-1 0 0,7-39-1,-6-13-6,-4-93-1,-3 122-5,-1 23 0,-1 1 0,0-1 0,-1 1 0,-1 0 0,-1 0 0,-1 0 0,0 1 0,-1 0 0,-1 0 0,-1 1 0,0 0 0,-1 0 0,-1 1 0,0 0 0,-14-13 0,24 26-8,0 1 1,0 0-1,-1 0 0,1-1 0,0 1 0,-1 0 0,1 0 1,0 0-1,-1 0 0,1 0 0,-1 1 0,1-1 0,-4 0 1,5 1 4,-1 0 0,1 0 0,-1 0 0,1 0 1,0 0-1,-1 0 0,1 0 0,-1 1 1,1-1-1,-1 0 0,1 0 0,0 1 1,-1-1-1,1 0 0,0 0 0,-1 1 0,1-1 1,0 0-1,-1 1 0,1-1 0,0 0 1,0 1-1,0-1 0,-1 1 0,1-1 1,0 1-1,0-1 0,0 0 0,0 1 0,0-1 1,0 1-1,-1 7-15,0-1 0,1 1 1,0-1-1,1 12 0,0-5 24,5 115-44,-4-111 32,1-1 0,1 1 0,1 0 0,0-1 0,9 19 0,-1-8 4,1-1-1,2-1 0,0-1 1,1 0-1,28 30 0,-31-41 2,0 0-1,0-1 1,2-1-1,-1 0 0,2-1 1,-1-1-1,2 0 1,-1-1-1,24 8 0,-30-14 4,1-1-1,0 0 0,0-1 1,0 0-1,0 0 0,17-2 1,0 0 0,-27 1 1,0-1 0,-1 1 0,1-1 0,0 0 0,0 1 0,0-1 0,-1 0-1,1 0 1,0 0 0,-1 0 0,1 0 0,-1-1 0,1 1 0,-1 0 0,0-1-1,0 1 1,3-4 0,21-35 71,-13 19-62,10-11-10,7-8-6,33-65 0,-55 91 9,0-1 0,-2 0 0,0 0 1,0-1-1,-1 1 0,-1-1 1,-1 0-1,1-26 0,-3 25 14,0 0 1,-5-25-1,4 36-17,-1-1-1,0 1 1,0 0 0,0-1-1,-1 1 1,0 0 0,-1 0-1,1 1 1,-5-7 0,-71-83 3,-50-70-25,52 32 21,76 130-23,1 3-101,3 3-1387,83 106-1680,-51-67 1410,4 4-838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58:56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 1408,'0'0'5253,"-9"-6"-4759,9 15-494,0 15 1,0 0 0,1 0-1,2 0 1,0-1-1,7 25 1,34 83 253,4-2 0,79 145-1,-118-254-232,0 1 0,5 21 0,4 10-2,-19-50 69,1 1 0,-1-1 0,0 0 1,0 0-1,0 1 0,-1-1 0,1 0 0,0 0 1,-1 0-1,1 0 0,-1-1 0,0 1 0,-3 2 1,0 2-81,3-4-2,0 0 0,1 0-1,-1 0 1,0 0 0,0 0 0,-1-1 0,1 1 0,0-1 0,0 1 0,-1-1-1,-2 1 1,4-2 34,-20 0 47,18 0-87,1 0 1,-1-1-1,0 1 1,1-1-1,-1 0 1,1 1-1,-1-1 1,1 0-1,-1-1 1,1 1-1,0 0 1,0-1-1,-1 1 1,1-1-1,0 0 1,0 1-1,1-1 0,-1 0 1,-2-4-1,-3-4 2,0-1-1,1 0 1,-5-12-1,0 1-8,-4-8-67,1-1 0,2 0 0,1-1 0,1 0 1,2-1-1,1 1 0,2-1 0,1-1 0,0-43 0,4-119-99,0 195 666,0 19-6371,0-13 3309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58:59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17 466 224,'0'0'3966,"0"0"-3933,0 0 0,0 0 0,0-1 0,-1 1 0,1 0-1,0 0 1,0 0 0,0 0 0,0-1 0,-1 1 0,1 0 0,0 0 0,0 0-1,0 0 1,-1 0 0,1 0 0,0 0 0,0 0 0,-1 0 0,1-1 0,0 1-1,0 0 1,-1 0 0,1 0 0,0 0 0,0 0 0,-1 0 0,1 1 0,0-1-1,0 0 1,0 0 0,-1 0 0,1 0 0,0 0 0,0 0 0,-1 0 0,1 0-1,0 1 1,0-1 0,-3 8-26,1 0 1,1 0-1,0 0 0,0 0 0,0 0 1,1 0-1,0 0 0,3 14 0,-2 9 54,-1-11-40,0 17 107,5 41 1,-3-64-64,1 0-1,0 0 1,1 0 0,0-1 0,1 0 0,9 17 0,16 21 114,51 65 0,-50-76-84,-2 2 1,38 74-1,5 64 368,-63-164-89,-9-16-355,0 0 0,0 0 0,1 0-1,-1 0 1,0 0 0,0 0 0,0 0 0,0 0 0,1 0 0,-1 0 0,0-1 0,0 1 0,0 0 0,0 0-1,0 0 1,1 0 0,-1 0 0,0 0 0,0 0 0,0 0 0,0-1 0,0 1 0,0 0 0,1 0 0,-1 0-1,0 0 1,0-1 0,0 1 0,0 0 0,0 0 0,0 0 0,0 0 0,0 0 0,0-1 0,0 1-1,0 0 1,0 0 0,0 0 0,0-1 0,0 1 0,0 0 0,0 0 0,0 0 0,0-1 0,0-3 36,0 0 1,0 0-1,-1-1 1,1 1-1,-1 0 1,-2-8-1,-4-10-47,-5-8-55,2-1 1,0-1 0,3 0-1,1 0 1,-5-61 0,11 84 35,0-7-25,1 0 1,3-29-1,-2 39 33,0 0-1,0-1 0,0 1 1,1 0-1,0 0 1,0 0-1,0 0 0,1 1 1,7-10-1,-5 8-5,0-1 0,1 1-1,0 0 1,1 0 0,-1 0 0,1 1-1,0 1 1,1-1 0,0 1-1,0 1 1,0 0 0,0 0 0,0 1-1,1 0 1,-1 0 0,1 1 0,0 0-1,0 1 1,0 0 0,16 1-1,-22 0 5,0 0-1,-1 0 0,1 0 0,0 1 1,-1 0-1,1-1 0,-1 1 0,1 0 1,-1 1-1,1-1 0,-1 1 0,4 1 1,-2 2 5,1 0 1,-1 0 0,0 0 0,0 0 0,5 9 0,13 15-1,1-1 0,2-2 0,1 0 0,49 36 0,-57-48 5,0-2-1,1 0 1,0-1-1,1-1 0,0-1 1,1-1-1,0-1 1,39 8-1,-46-13 4,1 0 0,-1-1 0,0 0 0,0-1 0,1-1 0,-1-1 0,0 0-1,0-1 1,0 0 0,-1-1 0,1-1 0,-1 0 0,0-1 0,21-12 0,7-7-51,-1-1-1,-1-2 1,-2-1 0,-1-2 0,41-45 0,-66 63 26,0-1 1,-1-1-1,0 0 1,-1-1-1,-1 0 1,0-1-1,-1 0 1,-1 0-1,-1 0 0,0-1 1,-2 0-1,0 0 1,0 0-1,-2-1 1,0 1-1,-2-31 1,-1 45 15,0 0-1,0 0 1,-1 0 0,1 1 0,-1-1 0,0 0 0,0 1-1,0-1 1,-1 1 0,1 0 0,-1-1 0,0 1 0,0 0 0,0 1-1,0-1 1,0 0 0,-1 1 0,1 0 0,-1 0 0,1 0 0,-1 0-1,0 1 1,-5-2 0,-5-3 0,-1 2 0,0-1 0,0 2 0,0 0 0,-18-1 0,29 4 1,-8-1-2,0 0 1,1 1-1,-1 1 0,-20 2 0,28-2 1,1 0 1,-1 0-1,1 1 1,0-1-1,0 1 1,-1 0-1,1 0 1,0 0-1,0 0 1,1 0-1,-1 0 1,0 1-1,1 0 1,0-1-1,-1 1 0,1 0 1,0 0-1,0 0 1,-1 4-1,-4 9-5,1 1 0,1 0-1,1 0 1,0 0-1,1 0 1,1 1-1,0-1 1,1 1 0,1-1-1,4 28 1,-3-40 5,0 0 1,0-1-1,1 1 0,0 0 1,0-1-1,0 1 1,0-1-1,1 1 0,0-1 1,0 0-1,0 0 1,0 0-1,0-1 0,1 1 1,0-1-1,0 0 1,0 0-1,0 0 1,0 0-1,6 2 0,5 3-7,2 0-1,-1-1 0,1-1 0,25 6 1,-14-7 12,0-2 0,0 0-1,0-2 1,30-3 0,-2 1 7,-31 0-5,1-1 1,-1-1-1,1-2 0,-1 0 0,30-11 0,-10-1 16,81-41 1,-92 39-22,0-2 1,-2-1-1,31-27 1,-43 32-23,-1-1-1,-1-1 1,-1-1 0,0 0 0,20-34-1,-32 43-18,1 0-1,-2 0 0,1 0 1,-1 0-1,-1-1 1,4-22-1,-4 3-49,-1-44 0,-1 73 90,-1 0 0,-1 0 0,1 0 0,0 0 0,0 0 0,-1 0 0,1 0 0,-1 1-1,1-1 1,-1 0 0,0 0 0,0 1 0,0-1 0,0 0 0,0 1 0,0-1 0,0 1 0,-1-1 0,1 1 0,0 0-1,-1 0 1,1-1 0,-1 1 0,1 0 0,-1 0 0,0 1 0,0-1 0,1 0 0,-1 0 0,-3 0 0,-5-1 25,1 0 0,-1 1 0,0 1 0,-19 0 0,12 0 7,13 1-31,0 0 1,0 0-1,1 0 0,-1 1 1,1-1-1,-1 1 0,1-1 0,-1 1 1,1 0-1,0 1 0,0-1 1,0 1-1,0-1 0,0 1 1,1 0-1,-1 0 0,1 0 1,0 0-1,0 0 0,0 1 1,0-1-1,-2 6 0,-4 8 5,1 1 0,0 0 1,-5 22-1,9-21-10,0-1 0,2 1 0,0 34 1,1-32 2,1-15 2,0-1 1,0 0 0,0 1-1,1-1 1,0 0 0,0 0 0,0 0-1,0 0 1,1-1 0,0 1 0,0-1-1,0 1 1,0-1 0,1 0-1,0 0 1,0-1 0,0 1 0,0-1-1,6 4 1,6 4 5,0-1 0,1-1 1,0 0-1,22 7 0,-11-6-4,-1-3 0,1 0 0,1-1 0,44 2 0,118-7 32,-171-2-30,-1-1 1,0-2 0,0 0 0,0 0 0,0-2 0,-1-1-1,1 0 1,-2-1 0,1-1 0,21-14 0,-11 4 2,-1-2 0,-1 0 0,-1-2 0,-1 0 0,24-32 0,-39 44-1,-1 0 1,-1 0-1,0-1 1,-1 0-1,0 0 1,-1-1 0,0 1-1,-1-1 1,-1 0-1,0-1 1,0 1-1,-1-1 1,-1 1-1,-1-1 1,0 1 0,0-1-1,-5-25 1,2 31 1,0 1 0,0 0 0,0-1 0,-1 1 0,-1 1 1,1-1-1,-1 1 0,0-1 0,0 1 0,-1 1 0,1-1 0,-2 1 0,1 0 1,0 0-1,-1 1 0,0 0 0,0 0 0,0 0 0,0 1 0,-1 0 1,1 1-1,-1-1 0,0 1 0,0 1 0,0 0 0,-9-1 0,15 2-7,1 1 0,-1-1 0,1 0 0,0 0 0,-1 1 0,1-1 0,-1 1 0,1-1 0,0 1 0,-1-1 0,1 1 0,0 0 0,0 0 0,-1 0 0,1 0 0,0 0 0,0 0 0,0 0 0,0 0 0,-1 2 0,-1 1 1,1 0 1,0 0 0,0 1 0,0-1-1,1 1 1,-2 7 0,0 4-3,0 0 1,2 0 0,0 16 0,0-1 0,3 43-1,-1-67 6,0 0 0,1 0 0,-1-1 1,1 1-1,1-1 0,-1 0 0,1 0 0,7 11 0,2 0 9,0-2-1,1 1 1,1-2 0,0 0 0,1 0 0,1-2 0,23 16-1,-14-13-6,0-2-1,1 0 0,1-2 0,42 13 0,-10-10-11,-1-3-1,2-2 1,-1-3 0,82-1-1,-114-5-9,0 0 0,1-2 0,-1 0 0,0-2 0,0-1 0,0-2 0,-1 0 0,0-2 0,30-14 0,-27 7 12,-1-1 0,-1-1 0,-1-1 0,0-2 0,-2 0 1,32-37-1,114-160 62,-141 177-34,-19 28-7,2-4 17,0 0 1,0-1 0,-2 0 0,11-24 0,-20 38 42,-1 0 1,1-1 0,-1 1-1,0-1 1,0 1 0,0-7 0,-1-1 88,-30 11 334,14 1-424,0 1 0,-30 4 1,41-4-79,-1 1 1,1 0-1,0 0 1,0 1-1,0 0 1,0 0 0,0 0-1,1 1 1,0-1-1,-8 8 1,-3 3-5,9-9 1,0 1 0,0 1 0,1-1 0,0 1 0,0 0 0,-8 14-1,4-3-6,1 0-1,1 1 0,0 0 1,2 0-1,0 1 0,1-1 1,1 1-1,1 0 0,0 1 1,1 28-1,3-43 8,0-1-1,1 1 1,-1-1 0,1 0 0,0 0 0,0 0-1,1 0 1,0 0 0,-1-1 0,1 1 0,1-1-1,-1 1 1,1-1 0,0 0 0,0-1 0,0 1 0,0-1-1,1 1 1,4 2 0,10 6 1,1 0-1,0-1 1,27 10-1,-17-10 4,0-1-1,1-2 0,0-1 1,48 5-1,130-5 7,-182-8 2,1-2-1,-1-1 1,0-1 0,0-1-1,0-1 1,-1-2 0,0-1-1,-1-1 1,0 0 0,40-28-1,7-9 25,-3-4 0,69-67 0,-124 106-66,-1 3-146,-1-1-1,0-1 1,-1 0 0,0-1 0,11-17 0,-21 29-723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59:01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1 489 2697,'0'0'3283,"0"-10"-2047,2 42-1220,1 0 0,2-1 1,1 0-1,1 0 0,2-1 0,1 0 0,2 0 0,1-1 0,19 32 1,-25-49-16,0 0 1,2-1 0,-1 1 0,2-2 0,-1 1-1,1-1 1,1-1 0,17 13 0,-19-16 0,0-1 1,1 0-1,0 0 1,0-1 0,0-1-1,0 1 1,1-2-1,-1 1 1,1-1-1,0-1 1,17 0-1,-14-1 2,9 1 29,-1-2-1,38-5 1,-51 4-27,-1 0 0,0-1 0,0 0 1,0 0-1,0 0 0,-1-1 0,0-1 0,1 1 0,-1-1 0,10-9 1,-9 7-4,-1-1 1,1 0 0,-1 0-1,-1-1 1,1 0 0,-1 0-1,-1-1 1,0 1 0,0-1-1,5-19 1,-5 9-39,-1 0-1,-1 0 1,0 0 0,-2-36 0,-1 6-40,0 48 11,6 3 41,1 0 0,-1 0 0,0 1 1,0-1-1,0 1 0,0 1 0,0-1 0,-1 1 0,11 7 1,9 3-17,25 10 43,1-3-1,1-2 0,1-2 1,0-2-1,1-3 1,0-2-1,0-3 0,68 0 1,-106-6-4,17 0 5,59-6-1,-82 4-4,1 0 1,-1-1 0,0 0-1,0-1 1,-1 1-1,1-2 1,-1 0-1,1 0 1,14-11 0,-16 10-8,-1-1 0,0 1 0,0-1 0,-1 0 0,0-1 0,0 0 0,-1 0 0,0 0 0,0 0 0,-1-1 0,6-15 0,-5 7-8,-1 0 1,-1-1 0,-1 1 0,-1-1 0,0-24 0,-2 31 11,0 0-1,0 1 0,-1-1 0,-1 0 0,0 1 0,0-1 0,-1 1 0,0 0 0,-1 0 0,0 0 0,0 1 0,-1-1 0,-12-12 0,-6-6-21,-2 1 0,-48-38 0,36 33 12,-2 2 1,0 2-1,-3 1 1,0 3 0,-71-30-1,74 44-988,40 30-622,0 2 676,4 2-246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59:02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1528,'0'0'2569,"0"23"-2226,-1 2-233,0-14-42,0 1 0,1 0 0,1-1 0,0 1 0,0 0 0,1-1 0,1 1 0,0-1 0,7 19 0,44 88 841,83 137-1,-72-141-787,-58-103-120,0 1-1,0-2 1,1 1-1,1-1 0,9 9 1,-18-18 4,0-1 0,1 1 1,-1-1-1,1 1 0,-1-1 0,1 1 1,-1-1-1,1 0 0,-1 1 0,1-1 0,-1 0 1,1 1-1,0-1 0,-1 0 0,1 0 1,-1 1-1,1-1 0,0 0 0,-1 0 1,1 0-1,0 0 0,-1 0 0,1 0 1,0 0-1,-1 0 0,1 0 0,-1 0 0,1 0 1,0-1-1,-1 1 0,1 0 0,0 0 1,-1-1-1,1 1 0,-1 0 0,1-1 1,-1 1-1,1 0 0,-1-1 0,1 1 1,-1-1-1,1 1 0,-1-1 0,0 1 0,1-1 1,-1 1-1,0-1 0,1 1 0,-1-2 1,11-35 177,-10 30-188,11-71-246,-3-1 0,-4-145 0,-5 181 225,0 42-74,2 1 78,0 1 0,1-1 0,-1 1 0,0-1 0,0 1 0,0 0 0,0 0 0,0 0 0,0 0 0,0 0 0,0 0 0,0 0 0,-1 1 0,4 2 0,25 31 73,-11-12-39,22 16 3,2-1 0,1-2-1,3-3 1,0-1 0,2-2-1,1-3 1,60 25 0,-88-45-264,0 0 0,0-1-1,0 0 1,38 2 0,89-3-2181,-108-5-461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59:03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141 674 1616,'0'0'3045,"-20"25"-2830,-61 78-45,75-96-116,1 0-1,0 1 1,0 0 0,1 0-1,-5 11 1,8-14-21,0-1 1,0 0-1,1 1 1,-1-1 0,1 1-1,0 5 1,-1 15 80,0 34-96,32-58-325,-30-1 307,1 0 1,0-1 0,-1 1-1,1-1 1,-1 0 0,1 0-1,-1 1 1,1-1 0,-1 0-1,1 0 1,-1 0 0,0-1-1,0 1 1,1 0 0,-1 0-1,0-1 1,0 1 0,0-1-1,0 1 1,0-3 0,19-37-109,-18 35 59,6-15-307,-2 0 0,-1 0 0,-1-1 0,0 0 0,-2 0 0,0 0 0,-3-32 0,1 52 585,11 26-56,0-10-129,1-2 0,0 1 0,1-1-1,0-1 1,1 0 0,0-1 0,0 0-1,1-1 1,1-1 0,-1-1 0,31 11 0,-11-7 49,-1-2 0,2-1 0,-1-1 0,64 3 0,37-10 113,-132-1-197,-1 0 0,0 0 0,0 0 0,0 0 0,0 0 0,0-1 0,-1 1 0,1-1 0,0 0 0,-1 0 0,1 0 0,-1 0 0,1-1 0,-1 1 0,0 0 0,0-1 0,0 0 0,0 1 0,-1-1 0,1 0 0,1-5 0,4-7 21,-2 0 0,0 0-1,4-17 1,0-19-80,-1 0 0,-3 0 1,-2-1-1,-3 0 0,-5-55 0,1 79-6,-1 1-1,-1 0 0,-2 0 1,0 1-1,-17-36 1,-71-124 178,84 164-43,1 8 440,11 14-507,-1 0 0,1 0 0,0 0 0,0 0 1,0 0-1,-1 0 0,1 0 0,0 0 0,0 0 0,0 0 1,-1 0-1,1 1 0,0-1 0,0 0 0,0 0 0,-1 0 1,1 0-1,0 0 0,0 0 0,0 0 0,0 1 0,0-1 1,-1 0-1,1 0 0,0 0 0,0 0 0,0 1 0,0-1 1,0 0-1,0 0 0,0 0 0,0 0 0,-1 1 0,1-1 1,0 0-1,0 0 0,0 0 0,0 1 0,0-1 0,-1 32 394,1-25-512,1 16 126,1-1 0,1 1 0,1-1 1,1 0-1,1 0 0,1 0 0,1-1 0,1 0 0,1 0 0,1-1 0,13 20 1,80 119 220,145 170 0,-229-305-227,29 48-1,-48-71-38,-1-1 0,1 0 0,-1 1 0,0-1 0,1 1 0,-1 0 0,0-1 0,0 1 0,1-1 0,-1 1 0,0-1-1,0 1 1,0 0 0,0-1 0,0 1 0,0-1 0,0 1 0,0 0 0,0-1 0,0 1 0,0-1 0,0 1 0,0 0 0,0-1 0,-1 1 0,1-1 0,0 1 0,0-1 0,-1 1 0,1 0 0,-1 0-14,-1-1 0,1 1 0,0-1 0,0 1 0,0-1 0,0 0 0,0 1 0,0-1 0,0 0 0,-1 0 0,1 0 0,0 0 0,0 0 1,-2 0-1,-38-9-948,-3-14-380,-3-4-499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59:05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0 216 232,'0'0'4749,"21"0"-4428,9 0-201,104-2 309,-47-3-192,194-8-68,-219 13-408,1 2 0,-1 3 0,67 15 0,-49-1-652,-7-3-422</inkml:trace>
  <inkml:trace contextRef="#ctx0" brushRef="#br0" timeOffset="1">1780 12 1856,'0'0'2976,"-32"-2"-2774,-97-6-92,121 7-83,0 1 1,0 0 0,0 0-1,0 1 1,0 0 0,0 0 0,-9 3-1,13-2-20,1-1-1,0 1 1,-1 0-1,1 0 1,0 0-1,0 1 1,0-1-1,1 1 1,-4 3-1,-9 9 28,0-1 30,0 0 1,0 2-1,2 0 0,0 0 1,-13 23-1,20-28-46,0 0-1,1 1 1,0-1-1,1 1 1,1 0-1,0 0 1,0 0-1,1 0 1,1 1-1,-1 13 1,2-22-6,0 0 1,0-1 0,0 1 0,0-1 0,1 1 0,0 0-1,-1-1 1,1 1 0,0-1 0,1 0 0,-1 1-1,3 4 1,-1-5 17,0 0 1,0-1-1,0 1 0,0-1 0,1 0 0,-1 1 0,1-2 0,-1 1 0,1 0 0,-1-1 1,7 2-1,7 2 2,1-1 0,1-1 0,-1-1 0,0 0 0,1-1 0,21-2 1,-11 1-28,-24 0-1,0-1 0,-1 1 0,1-1-1,0 0 1,0 0 0,0 0 0,-1 0-1,1-1 1,-1 0 0,1 0 0,-1 0-1,0-1 1,0 1 0,0-1-1,5-4 1,-4 2 2,0 0 1,0-1-1,0 0 0,-1 0 0,0-1 0,0 1 0,-1-1 1,0 0-1,3-7 0,0-7-77,0 0 0,-2-1 0,0 1 0,-1-1 0,-1-39 0,-2-62-659,0 123 686,2 17-27,3-4 69,0-1-1,1 0 1,0 0 0,1-1-1,1 0 1,14 18 0,60 58 6,-40-48-291,3-1 1,1-2 0,83 49-1,-63-48-1670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21:41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37 184,'0'0'3045,"-3"-5"-2683,-25-26 1463,28 34-1823,-1 0-1,1 1 1,-1-1 0,1 0 0,0 1 0,0-1-1,2 6 1,-2 1 16,0 9 11,1 1-1,1-1 1,1 0 0,6 26 0,-9-45-68,0 1 0,0-1-1,1 1 1,-1-1 0,0 1 0,0-1 0,0 0 0,0 1 0,0-1-1,0 0 1,1 1 0,-1-1 0,0 1 0,0-1 0,1 0 0,-1 1-1,0-1 1,1 0 0,-1 0 0,0 1 0,1-1 0,-1 0 0,0 0 0,1 1-1,-1-1 1,0 0 0,1 0 0,-1 0 0,1 0 0,-1 0 0,0 0-1,1 0 1,-1 1 0,1-1 0,-1 0 0,0 0 0,1 0 0,-1-1-1,1 1 1,-1 0 0,0 0 0,1 0 0,2-2-1702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59:05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74 437 488,'0'0'5053,"-12"-18"-4375,-36-55-140,38 65 653,7 16-932,4 24-523,0-28 364,7 38-89,1 0 0,2-1 0,3 0 0,25 56 0,-15-37 23,4 10 6,15 37 26,48 182-1,-92-361 295,-8 23-359,-3 1-1,-23-68 0,4 20-15,10 22-56,3 0 1,4-1 0,2-1 0,-1-111 0,12 131 65,-1 31-9,2 0 0,0 1 0,2-1 0,8-39 0,-9 59 9,1 0 0,1 0 1,-1 0-1,1 1 0,0-1 0,0 1 0,0-1 1,0 1-1,1 0 0,0 0 0,0 1 0,0-1 1,0 1-1,0 0 0,1 0 0,-1 0 0,1 1 0,0-1 1,0 1-1,0 0 0,0 1 0,0-1 0,1 1 1,-1 0-1,0 0 0,1 1 0,-1-1 0,0 1 0,1 1 1,-1-1-1,0 1 0,1 0 0,-1 0 0,0 0 1,0 1-1,0-1 0,0 1 0,0 1 0,0-1 1,9 7-1,1 3 3,-1 0 1,0 2-1,-1-1 0,21 30 1,40 68-7,-74-111 8,15 25 1,-2 0 0,-1 1 1,-1 0-1,-1 1 0,-2 0 1,0 0-1,-2 1 0,-1 0 1,-1 0-1,-1 1 0,-2 37 1,-1-49-2,0-5 4,0 1-1,0-1 1,-1 0-1,-4 16 1,4-24-3,-1 1 0,0-1 0,0 1 0,0-1 0,0 0-1,-1 0 1,1 0 0,-1 0 0,0 0 0,-1-1 0,1 1 0,0-1 0,-1 0 0,-6 5 0,2-4-7,0 0 1,-1 0-1,1 0 1,-1-1-1,1-1 0,-1 1 1,0-2-1,0 1 1,0-1-1,0 0 1,0-1-1,0 0 1,-9-1-1,0 0-4,14 1-12,0 0 1,0 0-1,-1-1 0,1 0 1,0 0-1,0 0 1,0 0-1,-1-1 0,2 1 1,-1-1-1,0 0 1,0-1-1,0 1 1,1 0-1,0-1 0,-1 0 1,1 0-1,0 0 1,0 0-1,0-1 1,-4-6-1,4 5 1,2 5 2,5 0-332,10 2 353,0 1 1,-1 0-1,0 1 0,1 1 0,-2 0 1,1 1-1,21 13 0,23 9-2,-35-20 8,0-1 1,0-1 0,0-1 0,40 4 0,92-4 120,-150-5-125,11 0 3,-1-1 1,0-1-1,0 0 0,0-1 1,0 0-1,0-1 0,0-1 1,-1 0-1,0-1 0,0-1 1,0 1-1,-1-2 1,0 0-1,0-1 0,-1 0 1,0 0-1,-1-1 0,0 0 1,-1-1-1,13-18 0,-9 9 1,-1 0 1,-1-1-1,-1 0 0,-1 0 0,-1-1 0,0-1 0,-2 1 0,-1-1 1,0 0-1,-2-1 0,1-43 0,-4 54-2,1 4-14,-1 0 0,0 0 0,-1 1 0,-2-15 0,3 21 13,-1 0 1,1 1-1,0-1 0,-1 1 1,0-1-1,1 1 0,-1-1 1,0 1-1,0-1 0,0 1 1,0-1-1,0 1 1,0 0-1,0 0 0,0 0 1,-1 0-1,1-1 0,0 2 1,-1-1-1,1 0 0,-1 0 1,1 0-1,-1 1 0,1-1 1,-1 0-1,0 1 1,1 0-1,-1-1 0,0 1 1,1 0-1,-3 0 0,3 18-59,1-4 40,0 16-10,5 47 0,-3-66 25,1 0 0,-1 0 0,2 0 1,-1 0-1,2-1 0,-1 0 0,12 18 1,-11-19-16,1-1 0,0 0 1,1 0-1,0 0 0,0-1 1,0 0-1,1 0 1,0 0-1,1-1 0,-1-1 1,1 0-1,0 0 0,1 0 1,-1-1-1,1-1 0,0 1 1,0-2-1,0 1 0,0-1 1,0-1-1,20 1 1,-2-2-307,-13 1-34,0-1-1,0 0 1,0-1 0,0-1-1,0 0 1,0-1 0,-1-1-1,17-6 1,21-15-3395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59:06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309 543 1568,'0'0'3610,"-26"-6"-3388,-83-17-117,105 22-99,0 0-1,1 0 1,-1 1-1,0 0 1,0-1-1,1 1 1,-1 0-1,0 1 1,0-1-1,1 1 1,-1 0 0,-7 2-1,9-2 2,0 0 1,1 1-1,-1-1 1,0 1-1,1-1 1,-1 1-1,1 0 1,-1 0-1,1 0 1,0-1-1,0 1 0,-2 4 1,-3 5 19,-6 10 48,0 0-1,2 1 1,1 1-1,0-1 0,2 2 1,1-1-1,-6 36 1,5 5 165,1 102 0,6-165-234,0 1 0,0 0 0,0-1 0,0 1 0,0 0 0,0-1 0,1 1 0,-1-1 0,1 1 0,-1 0 0,1-1 0,0 1 0,-1-1 0,1 1 0,0-1 0,0 0 0,0 1 0,0-1 0,0 0 0,0 0 0,0 0 0,1 1 0,-1-1 0,0 0 0,1-1 0,-1 1-1,1 0 1,-1 0 0,1-1 0,-1 1 0,3 0 0,3 0 10,1 0 0,-1 0-1,1-1 1,-1 0-1,14-1 1,-10 0-6,-4 0-3,-1-1 0,1 0 0,-1 0 0,0 0 0,0-1 0,0 0 0,0 0 0,0-1 0,-1 1-1,1-1 1,-1 0 0,0-1 0,8-8 0,7-9 29,28-39-1,-25 26-26,-1-2-1,-1 0 1,-3-1 0,-1-1-1,17-55 1,-14 22-77,-3-1 1,8-87 0,-12-157-229,-13 315 297,0 1-8,0 9-242,2 30 244,1 0 1,2 0 0,19 71 0,49 111 25,-53-170-12,2-1 0,2 0 1,2-2-1,2 0 0,38 46 0,-43-65-2,0-1-1,2-1 1,1 0-1,1-3 0,1 0 1,1-1-1,1-2 1,52 26-1,-67-40 2,1 0-1,1-1 0,-1 0 1,1-2-1,0 0 1,0-1-1,0 0 1,0-1-1,26-3 1,-38 1-1,-1 0 1,1 0-1,0-1 1,-1 1-1,0-1 1,1 0-1,-1 0 1,0-1-1,0 1 0,0-1 1,0 0-1,-1 0 1,1 0-1,-1-1 1,0 1-1,0-1 1,0 0-1,0 0 1,0 0-1,-1 0 1,3-7-1,2-4 14,0 0-1,-2-1 0,0 1 1,0-1-1,1-17 1,-1-15-15,-2 1 0,-2-1 1,-6-51-1,3 80-5,-1 0 0,-1 1 0,-1-1 0,-1 1 0,0 0 0,-1 0 0,-1 1 0,-1-1 0,0 2 0,-2 0 0,0 0 0,0 1 0,-24-24 1,31 35 4,0 0 1,-1 0 0,0 1-1,1-1 1,-2 1 0,1 1 0,0-1-1,0 1 1,-1-1 0,-7 0 0,1 0 48,0 1 0,0 1 0,-22 0 0,30 1-51,1 1-1,-1-1 1,1 1-1,-1-1 1,1 1-1,-1 0 1,1 0-1,0 1 1,-1-1-1,1 1 1,0-1-1,0 1 1,0 0-1,-5 4 1,3-1-4,0 1 1,1-1 0,-1 0-1,1 1 1,0 0-1,0 0 1,-2 7-1,-2 4-2,2 0-1,0 0 0,1 1 0,1-1 0,-3 22 0,4 4-11,2 78 0,2-110 11,1-1 0,0 0 0,0 0 1,1 1-1,0-1 0,1-1 0,0 1 0,1-1 0,0 1 0,0-1 0,1-1 0,0 1 0,1-1 0,0 0 0,14 13 0,-3-5-7,1-1 0,0-1 0,1-1 0,1-1 1,41 19-1,-49-26-209,0-1 0,0 0 0,0-1 0,0-1 0,0 0-1,0-1 1,1-1 0,13 0 0,0 0-1570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59:07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3089,'0'0'5489,"0"4"-5417,0 0-64,0 0-16,0 3-56,0 1 64,0 15-280,0-7-768,0-5-1353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59:16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2784 1456,'0'0'4724,"-22"-11"-4221,-70-38-83,88 46-387,0 0 1,0 0-1,0 0 0,1 0 1,-1-1-1,1 0 0,0 1 0,-1-1 1,2 0-1,-1 0 0,0-1 1,1 1-1,0-1 0,0 1 1,-2-8-1,-2-3 39,-9-25-7,1 0-1,2-1 0,2 0 1,1-1-1,-2-47 0,0-214-103,11 283 39,0-5-2,1 1 1,1-1-1,1 0 0,1 1 1,2 0-1,0 0 0,17-40 1,-2 19-7,1 0 0,3 2 0,2 0 0,2 2 1,1 1-1,2 2 0,65-62 0,-87 92-3,-1 0 0,1 1 0,0 0 1,1 1-1,-1 0 0,13-5 0,-19 9 7,-1 1 1,1 0 0,0-1-1,0 1 1,0 1-1,-1-1 1,1 0-1,0 1 1,0 0-1,0 0 1,0 0 0,0 1-1,0-1 1,0 1-1,0 0 1,0 0-1,-1 0 1,1 0 0,0 1-1,-1 0 1,1-1-1,-1 1 1,5 4-1,15 16 1,-1 2 0,-1 0-1,26 40 1,-15-19-2,116 166 0,-129-180 5,-2 1 0,-1 0 0,-2 1 0,-1 1-1,11 41 1,-22-61 10,0 1 0,-1 0 0,-1 20-1,0-23 0,-30-10 93,28-3-100,-1 1 0,0-1 1,0 0-1,1 1 1,-1-1-1,1-1 0,-1 1 1,1 0-1,-1 0 0,1-1 1,0 0-1,-1 1 0,1-1 1,0 0-1,0 0 1,0 0-1,1 0 0,-1 0 1,0-1-1,-1-2 0,-5-8-29,1-1 0,-8-20 0,14 31 19,-7-19-81,1 0 0,0-1 1,2 0-1,1 0 1,-2-35-1,5 2-243,5-65-1,-3 112 317,1-1 0,-1 1 0,2-1 0,-1 1 0,1 0 0,1 0-1,0 0 1,0 0 0,10-14 0,-5 10 3,1 0 0,0 1 0,1 1-1,0 0 1,18-14 0,4 2 6,1 2 0,0 1-1,72-30 1,77-25 4,312-84 1,-426 147 3,1 2 0,0 3 1,141 5-1,-184 3-2,0 1 1,0 1-1,0 2 1,0 0-1,-1 2 1,1 1-1,-2 1 1,1 2-1,-1 0 0,-1 1 1,42 29-1,-62-38-1,0 1 1,0-1-1,0 1 0,0 0 0,-1 0 0,0 1 0,0-1 0,0 1 0,0-1 0,0 1 0,-1 0 0,2 6 0,-1 0 49,-1 0 0,0 0-1,-1 0 1,0 0-1,-1 11 1,-1-21-38,0 0 1,0-1-1,1 0 0,-1 1 1,0-1-1,0 1 0,1-1 0,-1 0 1,0 1-1,0-1 0,0 0 1,0 0-1,0 0 0,0 0 0,1 0 1,-1 0-1,0 0 0,0 0 1,0 0-1,0 0 0,0 0 1,0-1-1,1 1 0,-1 0 0,0-1 1,0 1-1,0 0 0,1-1 1,-1 1-1,-1-2 0,-1-6-64,0 0-1,1-1 1,-1 1 0,2-1-1,-1 0 1,1 0 0,1 1-1,-1-11 1,2-9-217,4-38 1,-3 55 239,1 1 0,0-1 0,1 0 0,0 1 0,1-1 0,0 1 0,0 0 0,1 1 0,1-1 0,-1 1 0,12-12 0,12-9-123,57-46 0,-64 57 142,44-33 43,2 3 0,2 3 1,1 3-1,3 3 0,93-35 1,-47 32 47,1 4 0,219-39 0,-299 71-11,0 2 0,0 1 0,0 2 0,59 6 0,-96-3-63,0 0 0,0 1 0,0 0 0,0 0 1,0 0-1,-1 0 0,1 1 0,-1 0 0,1 0 1,-1 0-1,0 0 0,0 1 0,0 0 0,-1 0 1,0 0-1,1 0 0,-1 0 0,-1 1 0,1-1 1,0 1-1,-1 0 0,0-1 0,1 7 0,6 13 48,-2 1 0,-1 0-1,4 33 1,-9-50-17,0 38 52,-1-45 132,0-7-149,1 0-76,0 1 0,0-1-1,0 1 1,1 0-1,0-1 1,0 1 0,0 0-1,0 0 1,1 0-1,0 1 1,0-1 0,0 0-1,1 1 1,0 0-1,-1 0 1,1 0 0,1 0-1,5-3 1,12-9-21,1 0 0,35-16 0,-49 26 23,52-24 2,1 2 1,1 3 0,1 3-1,1 2 1,72-11-1,-26 14 97,1 4 0,145 3 0,-204 10-58,60-1 22,126 17-1,-198-11-36,270 43 124,-247-34-125,-1 2 0,107 43 0,-122-36 8,76 52 0,-115-68-32,13 7-2,-21-13 14,0-1 1,0 0 0,1 0-1,-1 0 1,0 0 0,0-1 0,0 1-1,0 0 1,0 0 0,0-1-1,0 1 1,0 0 0,0-1 0,0 1-1,0-1 1,0 0 0,0 1-1,0-1 1,0 0 0,-1 1 0,1-1-1,0 0 1,0 0 0,-1 0-1,1 0 1,-1 0 0,2-1 0,1-2-4,12-12-27,1 1 0,0 1 0,1 1 0,1 0-1,25-14 1,2 4 0,55-22 0,84-18-8,215-46-1,-384 105 30,75-16 1,0 5 0,0 3 0,1 4-1,112 5 1,-190 4-1,1 0-1,0 1 0,0 1 0,-1 0 1,0 1-1,0 0 0,0 1 1,23 12-1,-18-6 1,0 1-1,-1 0 1,0 1-1,-1 1 1,18 19-1,-7 0 4,0 1 0,-2 0-1,-2 2 1,-1 1-1,19 45 1,-32-53 24,-8-24-27,0 0 0,0 0 0,1 0 1,0 0-1,4 8 0,-6-10 12,0-3 49,0-7 33,0-36-74,-1 15-243,1 0 0,5-36 0,-3 55 162,0-1 1,0 1-1,1 0 1,0 0-1,0 0 1,1 0-1,1 0 0,0 1 1,0 0-1,10-13 1,0 5 42,2 0-1,0 1 1,0 1 0,1 1 0,1 0 0,0 2 0,1 0 0,33-14 0,21-2 20,83-20 0,-140 42-7,146-33 191,2 6 1,1 8 0,1 7-1,198 6 1,-361 11-182,211 8 187,-189-5-178,-1 2 0,0 0 0,-1 2 1,1 1-1,-1 0 0,30 17 0,-19-5-6,-1 3 1,-1 0-1,-1 2 0,-1 2 0,-1 1 0,-2 1 0,-1 1 0,37 53 1,-37-41 39,-24-41-39,-2-1 159,-1-10-89,-1-17-123,0 12-66,1 0 0,3-23-1,-2 33 88,0 0 0,0 1 0,1-1-1,-1 0 1,1 0 0,0 1-1,1 0 1,-1-1 0,1 1 0,-1 0-1,7-7 1,12-10-38,0 1-1,1 2 1,1 0 0,1 1-1,0 1 1,1 2 0,1 0-1,0 2 1,1 1 0,0 1-1,1 1 1,0 1 0,0 2-1,1 1 1,0 1 0,41-1-1,-35 5 42,54 7-1,-75-5 25,0 2 1,0-1-1,0 1 0,-1 1 1,0 1-1,21 11 1,17 17-4,-2 1 0,-1 3 0,-2 2 0,76 86 0,-93-93 24,-1 2-1,-2 0 1,-2 2 0,-1 0-1,-1 2 1,-3 0 0,-1 2-1,-2 0 1,18 71 0,-29-76 29,-1 0 0,-2 0 1,-4 64-1,2-94-39,-1 1 1,0 0-1,-1-1 0,1 1 1,-1-1-1,0 0 1,-1 0-1,0 0 0,0 0 1,0 0-1,-1 0 0,1-1 1,-1 1-1,-1-1 0,1 0 1,-1 0-1,0-1 0,0 1 1,0-1-1,-11 6 0,6-4-19,1-2 1,-1 1-1,0-1 0,-1-1 0,1 1 0,0-2 0,-1 0 0,0 0 0,0-1 0,1 0 0,-1 0 0,-14-3 0,23 2-15,0 0 1,0-1-1,0 1 0,0-1 1,0 0-1,0 1 1,0-1-1,1 0 0,-1 0 1,0-1-1,0 1 1,1 0-1,-1 0 0,1-1 1,-1 1-1,1-1 1,0 0-1,-1 1 0,1-1 1,0 0-1,0 1 1,0-1-1,0 0 0,0 0 1,1 0-1,-1 0 1,1 0-1,-1-3 1,-1-6-162,0-1 1,1 0 0,0-21 0,1 27 121,1 2 17,-1 0 0,1 0 0,0 0 0,0 0 0,1 0 0,-1 0 0,1 1 0,0-1 0,0 1 0,0-1-1,0 1 1,0-1 0,1 1 0,0 0 0,0 0 0,0 1 0,0-1 0,0 0 0,0 1 0,1 0 0,4-3 0,-1 1 29,0 0 0,1 0 0,-1 1-1,1 0 1,0 1 0,0-1 0,0 2 0,1-1 0,15 0 0,-21 2 9,0 0-1,0 0 1,1 0 0,-1 0 0,0 1-1,0 0 1,0-1 0,1 1 0,-1 1-1,0-1 1,0 0 0,0 1 0,4 2-1,-2 1 5,-1-1 0,1 1 0,-1 0-1,0 0 1,-1 0 0,5 8 0,42 67 7,113 196 136,-140-230-132,-2 0 0,-2 1 0,-2 1 0,13 62 0,-21-45 187,-3 0 1,-3 0 0,-7 84-1,4-140-170,-2 7 17,0-1 0,-1 0 1,-1 1-1,0-1 0,-1 0 0,-1-1 1,0 0-1,-1 1 0,-1-2 1,0 1-1,-1-1 0,-16 19 0,-5 2 27,-1-2 0,-1-1-1,-43 31 1,36-32-35,-2-1-1,-1-3 1,-2-1-1,-72 30 1,81-42 8,-1-1-1,0-1 1,-1-3-1,0-1 1,-1-1-1,-62 0 1,98-6-46,1 1 0,-1-1 0,1 0 0,-1 0 0,1 0 0,-1 0 1,1-1-1,-1 1 0,1 0 0,-1-1 0,1 1 0,0-1 0,-1 1 0,1-1 1,-1 0-1,1 1 0,0-1 0,0 0 0,-1 0 0,1 0 0,0 0 0,0 0 1,-2-2-1,2-1-12,0 0 0,0 1 1,0-1-1,1 0 0,-1 0 1,1 0-1,0 0 0,1-5 1,-1 8 10,-1-5-10,2 1 1,-1 0-1,1-1 0,-1 1 0,2 0 0,-1 0 1,0 0-1,1 0 0,0 0 0,3-5 1,-4 7 2,1 1 0,0 0 1,0-1-1,0 1 0,0 0 1,0 0-1,0 0 1,0 0-1,1 0 0,-1 1 1,1-1-1,0 1 0,-1 0 1,1-1-1,0 1 0,0 0 1,-1 1-1,1-1 1,0 0-1,5 1 0,-5-1 2,-1 1 0,1 0 0,0 0 0,0 1-1,0-1 1,0 1 0,-1-1 0,1 1 0,0 0 0,-1 0-1,1 0 1,0 0 0,-1 1 0,1-1 0,-1 1-1,3 2 1,0 0 5,-1 0 0,1 1-1,-1-1 1,-1 1 0,1 0 0,-1 0-1,4 7 1,3 9 8,-2 1 0,0 0-1,5 24 1,-13-44-8,9 39 10,-3 0 0,-1 1-1,-2-1 1,-4 49 0,1-60-2,-1-10 18,-1-1 1,0 1-1,-2-1 1,0 0-1,-2 0 1,0 0-1,-1-1 1,0 0-1,-2 0 1,0-1-1,-1 0 1,-1-1-1,0 0 1,-20 21-1,1-4 12,-2-2-1,-2-1 1,-1-1-1,-1-2 1,-49 28-1,36-28-19,-1-2 0,-1-2-1,-80 24 1,50-24-4,-138 20-1,110-33 10,-138-4 0,202-6 4,20-1-32,-1 0 0,1-2 0,0-1 1,1-1-1,-1 0 0,1-2 0,0-1 1,-37-19-1,50 22 5,0 0 1,1-2-1,0 1 1,0-1-1,1-1 1,0 1-1,0-2 1,0 1 0,1-1-1,1-1 1,-1 1-1,2-1 1,-1 0-1,1-1 1,1 0-1,0 0 1,0 0-1,1 0 1,-5-24-1,1-19 12,8 54-13,0-1 1,0 1 0,-1 0 0,1 0 0,0 0 0,0 0 0,0 0 0,0 0 0,0 0 0,0 0 0,0 0 0,-1 0 0,1 0 0,0 0 0,0 0 0,0 0 0,0 0 0,0 0 0,0 0 0,-1 0 0,1 0 0,0 0 0,0 0 0,0 0 0,0 0 0,0 0 0,0 0 0,0 0 0,-1 0 0,1 0 0,0 0 0,0 0-1,0 0 1,0 0 0,0 0 0,0 0 0,0 0 0,0 1 0,-1-1 0,1 0 0,0 0 0,0 0 0,0 0 0,0 0 0,0 0 0,0 0 0,0 1 0,0-1 0,0 0 0,0 0 0,0 0 0,0 0 0,0 0 0,0 0 0,0 0 0,0 1 0,0-1 0,0 0 0,0 0 0,0 0 0,-11 48-9,-2 0 0,-27 64-1,28-86 25,0-2 0,-2 1-1,0-2 1,-2 0-1,-37 42 1,0-12 108,-3-2-1,-2-3 1,-101 65 0,-212 91 339,281-162-408,-151 49-1,187-75 5,-1-3 0,-1-2 0,0-2 0,-74 1-1,100-9-42,-134-3 49,142 0-58,0-1 0,0 0-1,0-2 1,0-1 0,-25-10 0,11 1-1,1-2 1,0-2-1,2-1 1,-51-39-1,69 47-3,1-1 0,0 0-1,0-1 1,2 0 0,0-1-1,0-1 1,1 1 0,1-2-1,1 0 1,1 0 0,-10-26-1,16 33-10,0 0-1,1 0 0,0 0 0,1 0 0,0-14 0,1 2-42,-1 21 47,1 1 0,-1-1-1,0 1 1,1-1 0,-1 1 0,1 0 0,-1-1 0,1 1 0,-1 0-1,1-1 1,-1 1 0,1 0 0,-1 0 0,1-1 0,-1 1 0,1 0-1,0 0 1,-1 0 0,1 0 0,-1 0 0,1 0 0,0 0 0,-1 0 0,1 0-1,-1 0 1,1 0 0,0 0 0,-1 0 0,1 1 0,1-1 3,0 0 1,0 0-1,-1 1 0,1-1 1,0 0-1,-1 1 1,1 0-1,0-1 1,-1 1-1,1 0 1,1 1-1,4 6 2,-1-1 0,-1 1 0,1 0 0,-1 0 0,-1 1 0,1-1 0,-2 1 0,1 0 0,-1 0 0,3 16 0,-2 0 14,-1 0 0,1 49 0,-5-67 6,0-1-1,0 1 0,-1-1 1,0 1-1,0-1 1,0 1-1,-1-1 1,0 0-1,0 0 0,0 0 1,-1-1-1,0 1 1,0-1-1,0 0 1,-1 0-1,-6 6 0,-12 9 58,-1-1-1,-33 20 0,47-32-72,-68 44-2,-3-4 0,-1-3 0,-124 46 0,144-69-3,-1-2 0,-1-2-1,0-4 1,-1-2 0,-109 3-1,167-14 3,-133-1 15,118-1-13,0-1-1,0-1 1,0 0 0,-25-10 0,1-3 4,1-3-1,-83-50 0,-73-68 37,135 88-29,-3 3 0,-2 4 0,-90-43 0,150 82-15,0-1 1,0 0 1,0 1 0,0 0-1,-1 1 1,-19-4 0,30 7-6,2 15-251,3 15 257,17 56 1,-13-60 5,-1 1 1,-1-1 0,2 33 0,-6-32-8,-1 55-5,-1-76 7,0 0-1,-1 0 1,0 0-1,-1 0 1,1-1-1,-1 1 1,0 0 0,0-1-1,-1 1 1,0-1-1,-3 5 1,-8 6 11,0-1 0,0-1 0,-1-1 1,-1 0-1,-1 0 0,-21 11 0,-114 55 42,94-55-36,-2-2 1,0-3 0,-2-3 0,0-2 0,-105 9-1,-323-8 60,375-16-94,-245-23 20,3-29 6,-1 0-4,-258 14-27,615 45-120,2-2 135,1-1 0,-1 0 0,1 1 0,0-1 0,0 0 0,0 0 0,0 0 0,1 0 0,-1-1 0,1 1 1,-1-1-1,4 3 0,45 32-11,-30-22 19,86 55-2,0-1-6,-90-50 0,-17-19 8,0 1 0,0-1-1,1 1 1,-1-1-1,0 1 1,0-1-1,0 1 1,0 0-1,0-1 1,0 1-1,0-1 1,0 1-1,0 0 1,0-1 0,0 1-1,0-1 1,0 1-1,0-1 1,-1 1-1,1-1 1,0 1-1,0-1 1,-1 1-1,1-1 1,0 1 0,-1-1-1,1 1 1,0-1-1,-1 1 1,1-1-1,-1 0 1,1 1-1,-1-1 1,1 0-1,-1 1 1,1-1-1,-1 0 1,1 1 0,-1-1-1,1 0 1,-1 0-1,1 0 1,-1 0-1,0 0 1,1 0-1,-2 0 1,-22 5 13,0-2 1,0-1-1,0-1 0,-26-3 1,7 2-9,10-2-3,-1-1 0,1-2 1,0-1-1,1-2 0,-1-1 0,1-1 0,1-2 1,-46-24-1,-10-12 13,-128-94 0,87 44-15,71 52 1,-117-72 0,144 101 4,-30-21 0,51 32 13,1-1 0,0 0 0,1 0 0,0-1 0,0 0 0,0 0 1,-9-17-1,7 13-18,0 1 0,-1 1 0,-1-1 0,1 1 0,-2 1 0,1 0 0,-24-13 0,10 5-4,-22-17 12,-57-37 20,98 68-5,6 3-31,0-1 0,-1 1 0,1 0 0,-1 0 0,1 0 0,0 0 0,-1-1 0,1 1 0,-1 0 0,1 0 1,0 0-1,-1 0 0,1 0 0,-1 0 0,1 0 0,-1 0 0,1 0 0,0 0 0,-1 0 0,1 1 0,-1-1 1,1 0-1,0 0 0,-1 0 0,0 1 0,1-2-55,0 1 1,0-1-1,0 1 1,0-1-1,0 1 1,1-1-1,-1 1 1,0 0-1,0-1 1,0 1-1,0-1 1,0 1-1,1-1 1,-1 1-1,0 0 1,0-1-1,1 1 1,-1 0-1,0-1 1,1 1-1,-1 0 1,0-1-1,1 1 1,-1 0-1,0 0 1,1-1-1,-1 1 1,1 0-1,-1 0 1,1 0-1,-1-1 1,0 1-1,1 0 1,0 0-1,2-2-788,10-11-3014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9:39:06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262 114 784,'0'0'2545,"7"-11"-2097,18-35-40,-23 42-40,0 0 1,0 0-1,0 0 1,0 0 0,-1 0-1,1-1 1,-1 1-1,0-1 1,-1 1-1,1-1 1,-1-4 1122,0 36-1770,-4-5 325,-1 0-1,-1-1 0,-1 0 0,-12 26 0,2-4 11,-91 197 453,32-77-134,65-142-272,8-16-101,0-1 0,1 1 0,0 0-1,0-1 1,0 1 0,0 0 0,1 0 0,-2 7 0,-11-5-3895,3 2 1763,0 1-752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9:39:07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1384,'0'0'5381,"0"11"-5427,2-5 52,0-1 1,0 1 0,0-1 0,0 0-1,1 1 1,0-1 0,0 0-1,0-1 1,1 1 0,7 7 0,45 39 137,-25-30 12,0-1-1,1-2 0,1-1 0,1-1 0,41 12 1,-28-10-55,-1 1 0,44 27 0,-86-43-96,1-1 0,0 2 0,-1-1 0,0 0 0,0 1 0,0 0 0,6 8 0,-9-10-50,1 0 1,-1 0-1,0 0 1,0 0-1,0 1 1,-1-1-1,1 0 1,0 0-1,-1 1 1,0-1-1,1 0 1,-1 1-1,0-1 0,0 1 1,0-1-1,-1 0 1,1 1-1,0-1 1,-1 0-1,0 1 1,-1 2-1,0 0-254,-1 0 1,0 0-1,0-1 0,-1 0 1,1 1-1,-1-1 0,0-1 0,0 1 1,0 0-1,-7 4 0,-22 12-3559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9:39:07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0 150 1504,'0'0'4748,"17"-11"-4432,58-35-83,-67 41-192,0 1 0,1 0 0,-1 1-1,1 0 1,0 0 0,0 1-1,0 0 1,0 0 0,12 0-1,10-1 70,-26 2-95,133-23 326,257-10-1,-394 34-366,-1 0 0,1 0 0,0 0 0,0 0 0,0 0 0,0 1 0,-1-1 1,1 0-1,0 1 0,0-1 0,0 1 0,-1-1 0,1 1 0,0-1 0,-1 1 0,1-1 0,-1 1 1,1 0-1,0-1 0,-1 1 0,1 0 0,-1-1 0,0 1 0,1 0 0,-1 0 0,0 0 0,1-1 1,-1 1-1,0 0 0,0 0 0,0 0 0,1 0 0,-1 0 0,0 36-1753,-1-24 1025,1 7-805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9:39:08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3241,'0'0'3691,"0"11"-3584,-3 37 477,-14 79 1,7-68-526,2-12 45,7-43-80,0 0-1,0 0 1,0-1 0,0 1 0,-1 0-1,1-1 1,-1 1 0,0-1 0,-3 4 0,5-4-14,0-3 193,0-13-207,2 0-1,0 0 1,0 0-1,1 0 1,1 1 0,0-1-1,0 1 1,2 0 0,-1 0-1,1 1 1,1-1 0,0 1-1,1 1 1,0 0-1,1 0 1,0 0 0,0 1-1,1 0 1,0 1 0,1 0-1,-1 1 1,2 0 0,-1 0-1,1 2 1,22-9 0,-33 13-5,1 1 1,-1-1 0,0 1 0,1 0 0,-1 0 0,1-1 0,-1 1 0,1 0 0,-1 0 0,1 0-1,-1 0 1,1 1 0,-1-1 0,0 0 0,1 1 0,-1-1 0,1 1 0,-1-1 0,0 1-1,0 0 1,1-1 0,-1 1 0,0 0 0,0 0 0,0 0 0,0 0 0,0 0 0,0 0 0,0 0-1,0 0 1,1 2 0,1 3 20,0 0 0,0 1-1,-1-1 1,0 1 0,2 10-1,1 2 4,0 5 44,-2 0 0,0 0 0,-1 0 0,-3 47 0,0-24 287,0-35 106,0-28-408,0-28-212,3 34 118,0 0 0,1 0 0,-1 0 0,2 1 0,-1 0-1,2-1 1,-1 1 0,1 1 0,0-1 0,1 1 0,0 0 0,0 0-1,1 0 1,0 1 0,11-8 0,-6 5 6,2 0 0,-1 1 0,1 0 0,0 1 0,1 1 0,0 0 1,0 1-1,26-6 0,-25 9 23,0 0 1,0 1 0,25 0-1,-40 2 18,0 0 0,0 0 0,0 0 0,0 1 0,0-1 0,0 0 0,0 0 0,0 1 0,0-1 0,0 1 0,0-1 0,0 1 0,0-1 0,-1 1 0,1 0 0,0-1 0,0 1 0,0 0 0,-1 0 0,1 0 0,1 1-1,8 28-16,-8-14 26,-1 1-1,-1 19 1,0-24-5,0 61 69,-1 86 159,0-153-212,0 1 0,0 0 0,-1 0 1,0 0-1,0-1 0,-1 1 0,1-1 1,-1 1-1,-1-1 0,-6 9 0,8-12-54,1-1 0,-1 1 0,0-1 0,0 0 0,0 0 0,0 0 0,-1 0 0,1 0 0,-1-1 0,1 1 0,-1-1 0,1 1 0,-1-1-1,0 0 1,0 0 0,0 0 0,1-1 0,-1 1 0,0-1 0,0 1 0,0-1 0,0 0 0,0 0 0,0 0 0,0 0 0,0-1 0,-3 0 0,4 0-82,0 0 0,0 0-1,0 0 1,0 0 0,0 0 0,0 0 0,1 0 0,-1 0 0,0-1 0,-1-1 0,-16-24-2056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9:39:09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1480,'0'0'3509,"-5"3"-3342,-3 0-58,1 1 1,-1 0-1,1 0 1,0 1-1,0 0 1,1 0-1,-1 1 1,1 0-1,1 0 1,-9 11-1,9-10-242,0 1 1,1 0-1,0 0 0,0 0 0,1 1 1,0-1-1,0 1 0,1 0 0,0-1 1,1 1-1,0 0 0,0 14 0,1-18-2116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9:39:11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156 285 1384,'0'0'2465,"-14"31"-2056,-44 95-25,48-103-112,0 1-1,-6 29 0,2-11 217,7-18-249,6-18-185,-1 0 0,0 0 0,0 0 0,0 0 0,-1 0 0,0-1 0,-3 7 0,2-6 51,3-5 821,1-8-356,0-45-404,2-85-136,0 119-36,0-1 0,2 1 0,0-1 0,1 1 0,9-23 0,-2 13-9,2 0 0,0 1-1,1 1 1,2 1 0,1 0-1,1 1 1,1 0 0,0 2-1,2 1 1,1 0 0,34-23-1,-53 41-7,1 0 0,0 0-1,0 1 1,0 0-1,1-1 1,-1 2 0,0-1-1,1 0 1,-1 1 0,1 0-1,0 1 1,6-1-1,-12 1 23,1 1-1,0-1 0,0 1 0,0-1 1,0 1-1,0 0 0,0-1 0,-1 1 0,1 0 1,0 0-1,-1-1 0,1 1 0,0 0 1,-1 0-1,1 0 0,-1 0 0,1 0 1,-1 0-1,0-1 0,1 1 0,-1 0 0,0 2 1,9 31-13,-8-27 14,4 20 25,-2 0-1,0 0 1,-2-1 0,-1 1 0,-6 41 0,3-54-13,0 0 1,-1 0-1,-1 0 1,0-1-1,-1 0 1,0 0-1,-1 0 0,-9 11 1,-73 91 139,85-110-139,-8 9 5,0-1-1,-1 0 0,0-1 0,-19 13 0,26-20-4,-1-1 0,0 0 0,0-1 0,0 0 0,-1 0-1,1 0 1,-1-1 0,1 0 0,-1-1 0,0 0 0,0 0 0,-7 0 0,14-1-26,0 0 1,1 0-1,-1 0 1,1 0-1,-1 0 1,1 0-1,-1 0 1,0 0-1,1 0 1,-1 0-1,1 0 1,-1 1-1,1-1 1,-1 0-1,1 0 1,-1 1-1,1-1 1,-1 0-1,1 0 1,-1 1-1,1-1 1,0 1-1,-1-1 1,1 0-1,0 1 1,-1-1-1,1 1 1,0-1-1,-1 1 1,1 0-1,4 19-76,-1-14 91,1 1 1,0-1 0,0 0-1,8 7 1,9 9-12,1-1 1,1-1 0,0-2 0,2 0 0,50 27-1,-55-36 10,0 0 0,1-1 1,0-1-1,0-1 0,1-1 0,0-1 0,-1 0 0,40-1 0,56-3 183,-114 0-186,0 0-1,-1-1 1,1 0 0,-1 0 0,1 0 0,-1 0 0,0 0-1,1 0 1,-1-1 0,0 1 0,0-1 0,0 1 0,0-1 0,0 0-1,0 0 1,-1 0 0,1 0 0,-1 0 0,1 0 0,-1-1-1,0 1 1,2-4 0,3-7-22,0 0 0,6-23 0,-9 23-82,-1 0 0,-1-1 0,0 1 0,-1-22 0,0 18 23,0 15 84,0 0 0,-1 0 0,1 0 0,-1 0 0,0 0 0,1 0 0,-1 0 0,0 0 0,0 0 0,0 0 0,-1 0 0,1 0 0,0 1 0,-1-1 0,1 1 0,-1-1 0,1 1 0,-1-1 0,0 1 0,0 0 0,1 0 0,-1 0 0,0 0 0,0 0 0,0 0 0,0 0 0,0 1 0,-4-2 0,1 1-5,1 0 1,-1 0-1,0 1 1,0-1-1,1 1 1,-1 0 0,0 0-1,1 1 1,-1-1-1,0 1 1,1 0-1,-9 3 1,6 0 4,-1 0 0,1 1 0,0 0 1,0 0-1,1 1 0,-1 0 0,1 0 0,1 1 0,-1-1 0,1 1 1,-5 8-1,3-2-13,0 0 0,0 0-1,1 1 1,1-1 0,-6 26 0,8-30 5,2 1-1,-1-1 0,1 1 0,1 0 1,0 0-1,0 0 0,1-1 1,2 13-1,-2-17 1,0-1 0,1 1 0,-1-1 0,1 0 0,0 0 0,0 0 0,1 0 0,-1 0 0,1 0 0,0 0 1,0-1-1,0 0 0,1 1 0,-1-1 0,1 0 0,-1-1 0,1 1 0,7 3 0,4 1-16,0-1 0,0 0 0,0-2 1,1 1-1,24 2 0,77 1-1897,-107-8 1592,42 1-2029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21:42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48 104,'0'0'3334,"-3"-6"-3049,2 0-194,1 3-53,0 1-1,-1-1 0,1 1 0,-1-1 0,0 1 0,0-1 0,0 1 0,0 0 1,0-1-1,0 1 0,-1 0 0,1 0 0,-3-3 1263,3 19-1282,0-11-23,1 0 1,0 0-1,0-1 0,0 1 1,0 0-1,0 0 0,0 0 1,1 0-1,0-1 0,-1 1 1,1 0-1,0 0 0,0-1 1,2 4-1,16 36 49,-16-35-55,0 1 1,0-1 0,1 1-1,5 7 1,1-12-1628,-8-3 1329,4 0-1041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9:39:12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59 208,'0'0'5872,"-15"-7"-5733,-84-36 311,91 41-301,0 0 0,0 0 0,0 1 0,0 0 0,0 1 0,0-1 0,-16 3-1,1-2-222,20 1 68,0 0 0,0-1 1,0 2-1,0-1 0,0 0 1,0 0-1,0 1 1,0 0-1,0-1 0,1 1 1,-1 0-1,1 0 0,-1 1 1,1-1-1,-3 4 0,-29 42 3,31-44-13,1 0 0,0 1 0,0 0 0,0-1 0,1 1 0,0 0 0,0 0 0,0 0 0,0 8 0,1-11 11,0 0 0,0 0 0,0-1 0,0 1 0,1 0 0,-1 0 0,1-1 0,-1 1 0,1 0 0,0-1 0,0 1 0,0-1 0,0 1 0,0-1 0,0 1 0,0-1 0,0 0 0,0 1 0,1-1 0,-1 0 1,0 0-1,1 0 0,-1 0 0,1 0 0,-1 0 0,1-1 0,0 1 0,-1 0 0,3 0 0,22 4 41,0-1 0,0-2 0,0 0 0,1-2 0,36-4 0,-55 3-41,-1 0-1,1-1 1,-1 0-1,1-1 1,-1 1-1,0-1 1,0-1 0,0 1-1,0-1 1,-1-1-1,1 1 1,-1-1-1,0 0 1,-1 0 0,7-8-1,-7 8-41,0-1-1,0 1 0,-1-1 1,0 0-1,0 0 1,-1 0-1,1 0 0,-1-1 1,0 0-1,-1 1 1,0-1-1,2-9 0,-5 66 52,2 61-78,0-106 41,0 0 0,0-1 0,1 1 0,-1 0 0,1-1 0,0 0 0,0 1 1,1-1-1,-1 0 0,5 5 0,34 38-1372,-26-32 454,1 2-657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9:39:13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254 689 1304,'0'0'4405,"-3"-11"-4115,-14-34-21,16 43-237,0 0 0,-1 1 0,1-1 0,-1 1 0,1-1 0,-1 1 0,1-1 0,-1 1 0,0 0 0,0 0 0,0 0 0,1 0 0,-1 0 0,0 0 0,0 0 0,0 1 0,0-1 0,-1 1 0,1-1 0,0 1 0,0 0 0,0 0 0,0 0 0,0 0 0,0 0 0,-1 1 0,-2 0 0,-5-1 72,3 0-96,-4 0-4,0 0 0,0 1 0,-14 3 1,20-3-8,0 0 1,0 1 0,1 0 0,-1 0 0,1 1 0,-1-1-1,1 1 1,0 0 0,-8 7 0,7-5-6,0 1 1,0 0 0,1 0-1,0 1 1,0-1-1,0 1 1,1 0-1,0 0 1,0 0 0,0 0-1,1 0 1,0 1-1,1-1 1,0 1-1,0 0 1,1-1 0,-1 1-1,2 0 1,-1-1-1,3 14 1,-2-20 4,-1 1 0,1-1 1,0 1-1,0-1 0,0 0 1,0 1-1,0-1 0,0 0 0,0 0 1,1 1-1,-1-1 0,0 0 1,1 0-1,-1 0 0,1 0 0,-1-1 1,1 1-1,-1 0 0,1-1 0,-1 1 1,1-1-1,0 1 0,-1-1 1,1 0-1,3 0 0,50 2 19,-40-2 8,-5-1-5,1-1 1,-1 0-1,0 0 0,0 0 0,-1-1 1,1-1-1,0 0 0,-1 0 0,0-1 0,0 0 1,0-1-1,-1 0 0,0 0 0,12-12 0,10-11-51,-1-2-1,28-39 1,-38 44-167,0-1 0,-2-1 0,-1-1 1,-2 0-1,-1-1 0,-1 0 0,-1-1 0,7-36 0,-6 4-381,-3 1-1,-3-1 0,-2-78 0,-4 140 606,0 1 0,-1-1 0,1 1 1,0 0-1,-1-1 0,1 1 0,-1 0 0,1-1 0,0 1 1,-1 0-1,1 0 0,-1-1 0,1 1 0,-1 0 0,1 0 1,-1 0-1,1-1 0,-1 1 0,1 0 0,-1 0 0,1 0 0,-1 0 1,1 0-1,-1 0 0,1 0 0,-1 0 0,1 0 0,-1 1 1,1-1-1,-1 0 0,1 0 0,-1 0 0,0 1 0,-20 8 10,14 0 6,1 1 1,0 0 0,0 1-1,1-1 1,1 1 0,-1 0-1,-3 17 1,-15 85 456,20-96-419,-19 239 1279,-1 8-917,7-125-412,14-80-3832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9:39:13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1568,'0'0'4501,"0"5"-4270,-1 11-154,2-1 0,0 1 0,0 0 0,2-1 0,0 0 0,0 1 0,2-1 0,0 0-1,1-1 1,0 0 0,1 0 0,16 25 0,-8-20-167,1-1 0,0 0 0,32 26 0,-45-42-116,0 0 1,0 0-1,0-1 0,0 1 0,1-1 0,-1 0 0,0 0 1,1 0-1,-1 0 0,0-1 0,1 0 0,-1 1 0,1-1 1,5-1-1,10 1-1527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9:39:14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563 0 1040,'0'0'4561,"-23"26"-4023,-72 81-22,72-79-241,0 0 1,2 2 0,-18 34-1,15-24 58,-85 152 852,52-86-846,-82 112 0,135-213 274,-2 4-2844,7-9 2107,-1 1-1,0-1 1,0 0 0,1 0 0,-1 1-1,0-1 1,1 0 0,-1 1 0,0-1-1,1 0 1,-1 0 0,1 0 0,-1 0-1,0 1 1,1-1 0,-1 0-1,1 0 1,-1 0 0,0 0 0,1 0-1,-1 0 1,1 0 0,-1 0 0,1 0-1,-1 0 1,0 0 0,2-1 0,18 1-1867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9:39:14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398 0 1840,'0'0'3892,"-15"28"-3412,-49 93-63,42-75 172,2 1-1,-23 82 0,16-41-56,-117 367 1160,139-440-1643,0-1-1,0 0 0,-9 15 1,14-29-73,0 0 0,0 1 0,0-1 1,0 0-1,0 0 0,-1 1 0,1-1 1,0 0-1,0 0 0,0 0 0,0 1 1,0-1-1,-1 0 0,1 0 0,0 0 1,0 1-1,0-1 0,-1 0 0,1 0 1,0 0-1,0 0 0,-1 0 0,1 1 1,0-1-1,0 0 0,-1 0 0,1 0 1,0 0-1,0 0 0,-1 0 0,1 0 1,0 0-1,-1 0 0,1 0 0,0 0 1,0 0-1,-1 0 0,1 0 0,0 0 1,0 0-1,-1-1 0,1 1 1,0 0-1,0 0 0,-1 0 0,1 0 1,-9-15-1059,-1-17-520,5-2-593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9:39:15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1088,'0'0'3536,"6"2"-3450,37 15 183,0 2 0,-2 2-1,-1 2 1,49 35-1,-55-30-1509,53 56-1,-68-64-1312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9:39:15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 3209,'0'0'3056,"-15"3"-2962,-50 14 79,61-15-135,-1 0-1,1 0 0,0 1 1,0 0-1,0-1 1,0 2-1,0-1 1,1 0-1,-1 1 1,1-1-1,0 1 1,0 0-1,0 0 1,1 1-1,-1-1 0,1 0 1,-3 8-1,3-7 17,-4 10 84,0 0 0,2 0-1,-1 0 1,2 0 0,-3 25-1,2 79 230,4-112-352,0-4-11,0 0-1,0 0 0,0 0 0,1 1 1,-1-1-1,1 0 0,0 0 0,0 0 1,0 0-1,0-1 0,1 1 0,-1 0 0,1 0 1,0-1-1,0 1 0,0-1 0,0 1 1,0-1-1,0 0 0,1 0 0,-1 0 1,1 0-1,-1 0 0,1-1 0,0 1 0,0-1 1,-1 0-1,7 2 0,4 1 35,0-1 0,0-1-1,0 0 1,0-1 0,20-1 0,-27-1-25,0 0 0,0 0 0,0 0 0,0-1 0,0 0 0,0 0 0,-1-1 0,1 0 0,-1 0 0,1 0 0,-1 0 0,0-1 0,0 0 0,-1 0 0,1 0 0,-1-1 0,0 0 0,0 1 1,-1-1-1,4-7 0,-1 3 7,0 0 0,-1-1 0,0 0 0,-1 0 1,0 0-1,0 0 0,-1-1 0,-1 1 0,0-1 0,2-19 1,-4 16-54,0 7-74,0-1-1,0 1 1,-1 0-1,-2-12 1,3 17 56,-1-1-1,0 0 1,-1 1 0,1-1-1,0 1 1,-1-1 0,0 1-1,1 0 1,-1-1 0,0 1-1,0 0 1,0 0 0,0 0-1,-1 1 1,-2-3 0,-8-4-432,0 1 0,0 0 0,-1 1 0,-15-5 0,-15 0-1619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9:39:17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303 212 720,'0'0'2950,"0"6"-2791,1 27 377,0-17-262,0 1-1,-1-1 0,-1 0 0,-1 0 0,0 0 0,-8 28 0,-38 70 148,-6-2 0,-75 115 0,124-220-414,-2 6 4,-1-2 0,0 1 1,0-1-1,-12 11 0,20-24 20,-1 0-1,0 1 1,1-1 0,-1 0-1,1 0 1,0 0 0,-1 0-1,1 0 1,0 0 0,1-3-1,0-10-57,0 1 0,2 0 0,-1 0 0,2 1 0,0-1 0,1 0 0,7-14 0,51-93-219,-61 117 232,60-92-445,113-137 0,-82 115 196,-73 92 247,1 0 0,1 1 0,1 1 0,1 2 0,50-37 0,-71 57 11,0 0 1,0 0 0,0 0-1,0 0 1,1 1-1,-1 0 1,1 0 0,-1 0-1,1 0 1,0 0 0,-1 1-1,1-1 1,0 1 0,-1 0-1,1 0 1,0 1-1,-1-1 1,1 1 0,-1 0-1,6 1 1,-5 0 0,-1 0-1,1 0 1,-1 0 0,1 1-1,-1 0 1,0-1 0,0 1-1,0 0 1,0 0 0,-1 1-1,1-1 1,-1 1 0,0-1 0,0 1-1,0 0 1,0 0 0,1 4-1,3 15 26,-1 0 0,-1 1-1,0-1 1,-2 1 0,-1 0-1,-3 35 1,1-12 32,1-37-30,-1-1 1,0 0 0,0 0-1,-1 0 1,0-1-1,-1 1 1,0 0 0,0-1-1,-1 1 1,-8 12 0,3-8 4,0 0 0,-1-1 1,0 0-1,-1 0 1,-20 15-1,2-5 8,-2-1 0,0-2 0,-1-1 0,-53 22 0,-34 4 13,-27 12-284,144-56 224,1 1 1,-1 0 0,0 0-1,1 0 1,-1 0-1,1 1 1,-1-1 0,1 0-1,0 0 1,-1 1 0,1-1-1,0 1 1,0 0-1,0-1 1,0 1 0,0 0-1,0-1 1,0 1 0,1 0-1,-1 0 1,1 0-1,-1 0 1,1-1 0,0 1-1,0 0 1,0 0 0,0 0-1,0 0 1,0 0-1,0 0 1,1 0 0,-1 0-1,1 0 1,0 2 0,2 3 5,0 1 1,0-1 0,1 0 0,0 0 0,0 0 0,0 0 0,6 5 0,152 173 272,-118-140-196,95 75 0,-115-102-213,0 0 308,38 23 0,-54-37-409,0 0-1,0-1 1,0 1-1,0-2 1,0 1-1,1-1 1,-1 0 0,1-1-1,13 1 1,-2-2-1821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9:39:17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 1328,'0'0'2153,"-16"1"-1849,-54 6-85,66-6-186,1 0 0,-1 1 1,0-1-1,1 0 1,-1 1-1,1 0 1,0 0-1,-1 0 1,1 0-1,0 0 0,0 1 1,1 0-1,-1-1 1,0 1-1,1 0 1,0 0-1,-1 0 1,-2 6-1,-3 3 101,1-2-56,0 1 0,1 0-1,0 0 1,0 0 0,1 1 0,1 0 0,0 0 0,0 0-1,2 0 1,-1 1 0,1-1 0,1 1 0,1 0 0,-1-1-1,2 1 1,3 22 0,-3-31-76,1 1 1,0-1-1,0 0 1,0 1-1,1-1 1,-1 0-1,1-1 1,0 1-1,0 0 1,1-1-1,-1 1 0,1-1 1,-1 0-1,1 0 1,0-1-1,0 1 1,7 2-1,3 2 17,1-1-1,-1 0 1,1-1 0,17 3-1,2-2 62,-1-3 0,1 0 0,63-5 0,-87 1-72,0-1 0,-1 0-1,1 0 1,-1-1-1,0 0 1,0-1-1,0 0 1,0 0-1,-1-1 1,0 0 0,0 0-1,0-1 1,0 0-1,-1-1 1,10-10-1,-10 9-1,-1 1 0,1-1-1,-1-1 1,-1 1-1,0-1 1,0 0 0,0 0-1,-1-1 1,-1 1 0,0-1-1,0 0 1,-1 0 0,0 0-1,1-16 1,-2 16-66,-2 0 1,1 1-1,-1-1 0,0 0 1,-5-16-1,4 21 26,-1 0-1,1 1 1,-1-1-1,1 1 0,-1 0 1,-1-1-1,1 2 1,0-1-1,-1 0 1,0 1-1,0-1 1,-7-3-1,1 0 11,-1 2 1,0 0-1,0 0 1,0 1-1,-1 0 1,0 1-1,1 0 1,-1 1 0,0 0-1,0 1 1,0 0-1,-19 2 1,28-1 0,0 0 1,0 1 0,0-1 0,0 0-1,1 1 1,-1 0 0,0 0 0,0 0-1,1 0 1,-1 0 0,0 0 0,1 1 0,-1-1-1,1 1 1,0 0 0,0 0 0,-1 0-1,1 0 1,0 0 0,1 0 0,-1 1-1,0-1 1,1 0 0,-1 1 0,1-1-1,-2 5 1,0 1-310,0 1-1,1-1 1,0 1 0,0 0-1,1 0 1,0 0 0,1 11-1,0 1-1126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9:39:18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58 1560,'0'0'6174,"-13"-9"-5773,-39-27-93,48 34-281,0 0 0,-1 1-1,1-1 1,0 1 0,-1 0 0,1 0 0,-1 0-1,1 0 1,-1 1 0,0 0 0,1 0-1,-1 0 1,1 0 0,-6 2 0,-8-1-33,9-1 6,0 1 1,0 0-1,0 0 0,1 0 0,-1 1 0,1 1 0,-16 5 1,9 0-3,1 0 1,0 0 0,-17 15-1,23-17-4,0 0 0,0 1 0,0 0 0,1 0 0,-10 14 0,14-16 0,0-1 0,0 1 0,1 1-1,0-1 1,0 0 0,0 0 0,1 1 0,0-1 0,0 1 0,0-1-1,1 1 1,0 6 0,-1-3-19,1 1 0,1-1-1,0 0 1,0 1 0,1-1-1,0 0 1,6 15 0,-5-18-39,1 0 1,-1 0-1,1 0 0,1 0 1,-1-1-1,1 1 1,0-1-1,0-1 1,1 1-1,9 6 1,-4-4-208,-1-2 1,1 1 0,0-1 0,0-1-1,0 0 1,0-1 0,1 0-1,0-1 1,-1 0 0,1 0 0,20-1-1,9-1-1702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33:16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1443 69 600,'0'0'2854,"0"-4"-2461,0-20 1077,-25-1-1027,24 23-225,-1 1 0,0-1 1,0 1-1,0-1 0,0 1 1,0 0-1,0 0 0,0 0 0,0 0 1,-1 0-1,1 1 0,0-1 1,0 1-1,-1-1 0,-3 1 0,-34 9 2811,17-2-3721,-16 3 768,-1-2 0,0-2 0,-68 3 0,92-8-52,0 1 1,0 1-1,0 0 0,-31 11 1,32-9 60,-1 0 1,0-2-1,0 1 1,-1-2-1,-16 1 1,-210-3 669,195-8-738,12 2 77,-232-5-102,257 12 1,0 0 0,-1 1 0,1 0 0,1 1 1,-1 0-1,0 1 0,1 0 0,-1 0 1,1 1-1,-17 12 0,25-16 3,-25 13-14,18-9 7,-1 0 1,1 0-1,0 1 1,-12 10-1,17-12-4,-1 1 0,1 0 0,0 0 0,0 1 0,1-1 0,-1 1 0,1 0 0,1 0 0,-1 0 0,1 0 0,0 0 0,0 1 0,-1 10 0,0 7-11,2 1 0,1 33-1,0-25 3,1-21 43,1-1 0,0 1 0,1-1 0,0 1 0,1-1 0,6 14 0,9 32 104,6 64 78,-21-107-167,0 0 0,11 26 0,-9-26-4,0 0 0,6 27 0,-5-5-28,-2-17 33,-2 0-1,3 36 1,7-2-27,-14-52-25,1 0 1,0 0 0,0 0-1,0 1 1,0-1 0,0 0 0,0 0-1,0 0 1,0 0 0,1 0 0,-1 0-1,0 1 1,1-1 0,-1 0-1,1 0 1,-1 0 0,1 0 0,0 0-1,-1 0 1,1-1 0,0 1-1,0 0 1,-1 0 0,3 1 0,-2-2-43,0 0 0,0 0-1,0 0 1,0 0 0,1 0 0,-1 0 0,0 0 0,0 0 0,0 0 0,0-1 0,1 1 0,-1-1 0,0 1 0,0 0 0,0-1 0,0 0 0,0 1 0,2-2 0,3-3-573,0 0 0,0 0 0,0-1 0,-1 1 1,9-14-1,9-24-5101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9:39:18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425 0 1840,'0'0'3813,"-24"34"-3442,-72 108-35,84-124-220,1 0-1,0 1 1,1 0-1,-12 35 1,8-16 33,-25 60 236,3-5-180,-87 163 1,113-243-170,8-11-41,0 0 0,1 0 1,-1 0-1,1 1 0,-1-1 1,1 0-1,0 1 0,0-1 0,0 1 1,-1 5-1,2-8-243,2 0-1455,12-3 389,7-14-383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9:39:19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1 760,'0'0'3972,"-30"16"-3580,-143 80 427,165-92-697,-12 8 116,1 0-1,-30 23 0,48-34-241,0 0-1,0 0 1,0 0-1,1 0 0,-1 1 1,0-1-1,0 0 0,1 0 1,-1 0-1,0 1 1,1-1-1,-1 0 0,1 1 1,0-1-1,-1 1 0,1-1 1,0 0-1,0 1 1,0-1-1,0 1 0,0-1 1,0 1-1,0-1 0,1 0 1,-1 1-1,0-1 1,1 0-1,-1 1 0,2 2 1,0-1 8,0 0 0,0 0 1,0 0-1,0-1 1,0 1-1,1 0 0,-1-1 1,1 0-1,0 1 0,4 2 1,32 15 81,0-1-1,51 16 1,-43-18-21,53 28 0,-89-39-63,0 1 0,0 1 0,-1 0 0,0 0 1,-1 1-1,1 0 0,13 19 0,23 41-3211,-35-49-673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9:39:20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506 83 728,'0'0'5563,"-14"-12"-5367,-47-37-127,56 46-52,1 0 0,-1 1 0,0-1 0,0 1 0,0 0 0,0 1 0,0-1 0,0 1 0,0 0 0,-1 0 0,1 1 0,0 0 0,-1 0-1,1 0 1,-8 1 0,-7 0 21,10-1-24,0 0-1,0 0 1,1 1-1,-1 0 1,0 0-1,0 1 1,1 0-1,-1 1 0,1 0 1,0 1-1,0 0 1,-10 6-1,2 0 24,1 0 0,0 2 0,1 0 0,0 0 0,0 1 0,-22 29 0,30-33-29,0 0-1,1 1 0,1 0 0,0 0 0,0 0 1,1 0-1,0 1 0,1 0 0,0 0 0,0 0 1,1 0-1,1 0 0,0 14 0,1 26-23,0-51 16,0 1-1,0 0 1,1-1-1,-1 1 0,0-1 1,1 1-1,-1-1 1,0 1-1,1-1 1,-1 1-1,1-1 0,-1 1 1,1-1-1,-1 1 1,1-1-1,-1 0 1,1 1-1,0-1 0,-1 0 1,1 1-1,-1-1 1,1 0-1,0 0 1,-1 0-1,1 1 0,0-1 1,-1 0-1,1 0 1,0 0-1,-1 0 1,2 0-1,28 0-2,-21-1 6,1 1 5,0 0 1,1-1-1,-1 0 1,0-1-1,1 0 1,-1-1-1,0 0 1,-1-1-1,1 1 1,-1-2-1,1 0 1,10-7-1,-15 9 1,31-19-476,49-37 1,-77 52 295,0 1 0,-1-1 1,1-1-1,-1 1 0,-1-1 1,1-1-1,-1 1 0,-1-1 1,0 0-1,0 0 0,6-17 1,-10 20 317,0 0 0,0-1 0,0 1 0,-1-12 0,0 14 653,-23 7-212,19 1-568,0 1-1,0-1 1,0 1 0,1 0 0,0 1 0,0-1-1,0 0 1,0 1 0,1 0 0,0 0 0,0 0 0,1-1-1,-2 13 1,1 7 74,0 0 0,3 29 0,0-18-36,1-35-47,1 0-1,0-1 1,-1 1 0,1-1-1,0 1 1,0-1-1,-1 0 1,1 0-1,0 0 1,5-1 0,-2 1-2,10-1 28,1-1 0,-1 0 0,0-1 1,0-1-1,0 0 0,0-2 0,17-7 1,-21 8-26,-2 1-35,1 1-1,0 0 1,0 1 0,0 0-1,1 1 1,18 0-1,-28 1 22,0 1 0,1 0 0,-1 0 0,0 0 0,-1 0 0,1 0 0,0 0 0,0 1 0,0-1 0,-1 0 0,1 1 0,-1 0 0,1-1 0,-1 1 0,1 0 0,-1 0 0,0 0 0,0 0 0,0 0 0,0 0-1,0 0 1,-1 0 0,2 4 0,1 3 11,0 1-1,0 1 1,2 18 0,-4 84 289,-2-64-48,1-48 110,4-17-588,1 1 0,1-1 0,0 2 0,1-1 0,0 0 0,1 1-1,1 1 1,0 0 0,1 0 0,1 0 0,0 1 0,20-17 0,-29 27 221,0 1 0,0-1 0,-1 1 1,1 0-1,0 0 0,0-1 0,0 1 0,0 1 0,0-1 0,1 0 0,-1 0 0,0 1 0,0-1 0,0 1 1,1 0-1,-1 0 0,0 0 0,1 0 0,-1 0 0,0 0 0,0 0 0,1 1 0,-1-1 0,0 1 1,0 0-1,0 0 0,0 0 0,0 0 0,0 0 0,0 0 0,0 0 0,0 0 0,0 1 0,-1-1 0,1 1 1,0 0-1,-1-1 0,1 1 0,-1 0 0,0 0 0,0 0 0,0 0 0,0 0 0,1 3 0,202 394-431,-183-365-1137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9:39:21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410 468 1616,'0'0'3694,"-18"-1"-3489,-8-3-133,11 2 0,0 0 0,0 1 0,0 1 1,-18 1-1,22 0 31,1 1 0,-1 1 0,0 0-1,1 0 1,-1 1 0,1 0 0,-15 9 0,4-1 28,0 1 0,-25 22 0,38-29-129,1 0 0,0 1-1,1 0 1,-1 0 0,1 1-1,1 0 1,0 0 0,0 0-1,0 0 1,1 1 0,0 0-1,1 0 1,0 0 0,0 0-1,1 1 1,0-1 0,1 0 0,-1 17-1,2-23-5,0 0 0,0 0-1,0 0 1,0 0 0,0 0 0,1 0-1,-1 0 1,1 0 0,0 0 0,0 0-1,0 0 1,1-1 0,1 4-1,-1-4 8,-1-1-1,1 1 0,0-1 0,0 1 0,0-1 0,1 0 0,-1 0 1,0 0-1,0-1 0,0 1 0,1 0 0,-1-1 0,0 1 0,1-1 0,-1 0 1,1 0-1,2 0 0,8 2 20,1-1 1,0-1 0,0 0-1,0-1 1,0-1-1,-1 0 1,1-1-1,0 0 1,-1-1 0,0 0-1,0-1 1,0-1-1,13-7 1,28-26-134,-2-2 0,-1-2 0,-3-2 0,-1-2 0,70-92 0,-87 97-528,-1-1 0,-3-1 0,-1-1 0,-2-1 0,31-93 0,-53 137 680,-1 1 0,1 0-1,-1-1 1,1 1 0,-1-1-1,0 1 1,1-1 0,-1 1 0,0-1-1,0 1 1,0-1 0,0 1-1,-1-1 1,1 1 0,0-1-1,-1-1 1,0 2-2,1 1-1,-1 0 1,1 0 0,0 0-1,-1-1 1,1 1 0,-1 0-1,1 0 1,-1 0-1,1 0 1,-1 0 0,0 0-1,1 0 1,-1 0 0,1 0-1,-1 0 1,1 0 0,-1 0-1,1 0 1,-1 1 0,1-1-1,-1 0 1,1 0-1,0 0 1,-1 1 0,1-1-1,-1 0 1,1 1 0,-1-1-1,-5 5 81,0-1-1,1 1 1,-1 0-1,-8 11 0,-2 5-40,2 1 0,0 1 0,2 1 0,0 0 0,-9 31 0,-34 133 230,47-158-297,-28 124 46,17-65-628,-5-1 0,-48 122 0,43-148-1617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9:39:22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238 259 2905,'0'0'3588,"-9"17"-3502,1-5-62,-3 7 32,0 0-1,1 1 1,1 0 0,-7 24-1,-72 210 985,19-59-583,62-180-168,10-35 77,-2 11-430,8-34 54,15-43 0,1-3-156,-3-10-19,-8 28-256,36-103 1,-42 153 385,1 0-1,0 1 1,2 0 0,0 0 0,1 1-1,1 1 1,1 0 0,1 0-1,18-16 1,-24 26 52,0 1 1,0 0-1,1 0 0,0 1 0,0 0 0,0 1 0,1 0 1,-1 0-1,1 1 0,0 1 0,1 0 0,-1 0 1,1 1-1,-1 1 0,1 0 0,-1 0 0,16 2 1,-25 0 0,0 0 0,1 0 0,-1 0 0,0 0 0,0 0 0,0 1 0,-1-1 0,1 1 0,0-1 0,0 1 0,-1 0 0,1-1 1,-1 1-1,0 0 0,2 3 0,19 36 11,-19-35-5,4 9 35,-1 0 0,0 0-1,-1 1 1,-1 0 0,0 0-1,-2 1 1,1-1 0,-2 1-1,0-1 1,-1 1 0,-3 20-1,1-29-23,0 1 0,-1-1 0,0 0 0,0 0 0,-1 0 0,0 0 0,0 0 0,-1-1 0,0 0 0,0 0 0,-11 11 0,-2 0 25,0-1-1,-40 29 1,45-37-52,-1 0 0,0-1-1,-1 0 1,0-1 0,0-1 0,0 0 0,-1-1-1,0-1 1,0 0 0,0-2 0,0 1 0,-31-1-1,47-2 45,0 2-204,2 0 160,-1 0 0,0 0 0,0 0 0,1-1 0,-1 1 0,1 0 0,-1-1 0,1 1 0,-1-1 0,1 1 0,2 0 0,5 6 15,8 11 14,39 41 197,73 62 0,-106-103-380,63 51 343,-28-27-3163,-40-32 642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9:39:23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224 123 1800,'0'0'3773,"-17"0"-3631,-53 2 0,64-2-106,0 1 0,0 1 0,0-1 0,1 1-1,-1 0 1,1 0 0,-1 1 0,1-1 0,0 1 0,0 0-1,0 1 1,0-1 0,0 1 0,1 0 0,0 1 0,-1-1-1,2 0 1,-5 7 0,7-10-30,-3 5 25,0-1 0,0 1 0,0 0-1,1 1 1,0-1 0,0 1 0,1-1 0,0 1-1,0 0 1,0 0 0,1 0 0,0 0 0,0 0 0,1 0-1,0 0 1,0 0 0,3 14 0,-2-18-24,0 0 0,0 0 0,0 0-1,0 1 1,0-1 0,1 0 0,0-1 0,-1 1 0,1 0 0,0 0 0,1-1 0,-1 1 0,0-1 0,1 0-1,-1 0 1,1 0 0,0 0 0,0 0 0,-1 0 0,1-1 0,0 1 0,1-1 0,-1 0 0,6 2 0,4 0 31,-1 0 0,1 0 0,0-2 0,0 1 0,14-1 0,-20-1-14,1 0 1,-1-1-1,0 0 0,0 0 0,0 0 0,1-1 0,-2 0 0,1 0 0,0-1 1,0 0-1,-1 0 0,1-1 0,-1 1 0,0-2 0,0 1 0,-1 0 1,1-1-1,-1 0 0,0-1 0,8-9 0,-8 9-14,-1-1 1,1 0-1,-1 0 1,0 0-1,-1 0 1,0-1-1,0 0 0,0 1 1,-1-1-1,1-10 1,0-7-133,0-49-1,-3 61 29,-1 6-11,1 1 1,-1 0-1,0 0 1,0 0-1,0-1 1,-1 1-1,0 1 1,-1-1-1,1 0 1,-1 0-1,-5-7 1,6 9 63,-1 1 1,1 0-1,0 1 1,-1-1-1,0 0 1,1 1-1,-1 0 1,0-1-1,-1 1 1,1 0-1,0 1 1,0-1-1,-1 0 1,1 1-1,-1 0 1,1 0 0,-1 0-1,0 0 1,0 1-1,-5-1 1,8 1 35,0 1 0,0-1 1,0 1-1,0-1 1,0 1-1,0-1 1,0 1-1,0-1 1,0 1-1,0 0 1,0 0-1,1-1 1,-1 1-1,0 0 1,0 0-1,1 0 0,-1 0 1,1 0-1,-1 0 1,1 0-1,-1 0 1,1 0-1,0 0 1,-1 0-1,1 0 1,0 0-1,0 0 1,0 0-1,0 0 0,0 0 1,0 2-1,1 41-423,-1-39 291,0-2 27,0 0 1,1 0-1,-1 0 1,1 0-1,0 0 1,0 0-1,0 0 1,0 0-1,0-1 1,1 1-1,-1 0 1,1-1-1,0 1 1,0-1-1,0 0 1,0 1-1,3 1 1,17 14-1888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9:39:23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 2497,'0'0'5299,"-5"4"-5253,-4 6 36,0 0 1,1 1 0,0 0 0,0 1-1,1-1 1,1 1 0,0 1 0,-6 16-1,-33 117 848,35-110-812,1 2 92,1 1-1,-4 65 1,8 79-1393,4-163 716,0-19-379,15-3-2765,-4-6 1928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9:39:24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1 128,'0'0'4284,"-1"18"-3815,0 3-286,-1 14 300,-9 41-1,-16 147 1694,18-131-1021,-39 169 1,39-222-1050,6-23-73,-1-1 0,0 0 0,-1 0-1,-7 14 1,12-28 7,3-15-2077,12-18-211,4-12-2093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9:39:33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4984 1070 1824,'0'0'4888,"0"-4"-4612,1-40 323,-3-55 44,1 87-601,0 1 1,-1 0 0,-1-1-1,0 1 1,-1 0 0,-8-18-1,-10-11 82,-3 0-1,-1 1 1,-41-46-1,-106-93 529,141 150-574,-1 1 0,-1 1 1,-2 2-1,0 1 0,-2 2 0,0 2 0,-1 1 1,-1 3-1,-1 0 0,-83-16 0,10 13-92,0 4 1,-149 3-1,236 11-11,-1-1 17,0 1 1,0 2 0,0 0 0,-44 11 0,46-6-8,4-1 2,-1 0 1,0 1-1,1 1 1,1 2-1,-1 0 0,-23 15 1,44-24 4,-1 0 1,1 0 0,0 0-1,0 0 1,0 0 0,-1 0-1,1 0 1,0 1-1,1-1 1,-1 0 0,0 0-1,0 1 1,0-1-1,1 1 1,-1-1 0,1 1-1,-1-1 1,1 1-1,0-1 1,-1 1 0,1-1-1,0 1 1,0-1-1,0 1 1,0-1 0,0 1-1,1-1 1,-1 1-1,0-1 1,1 1 0,-1-1-1,1 1 1,-1-1 0,2 3-1,0-1-5,1 0-1,-1 1 0,1-1 1,-1-1-1,1 1 0,0 0 1,0-1-1,0 1 0,1-1 1,-1 0-1,0 0 0,6 2 1,11 3 35,-1-1 1,2-1 0,-1 0-1,0-2 1,1 0 0,22-1-1,-42-2 153,-1-8-15,0 2-166,-1 0 0,0 0-1,-1-1 1,1 1 0,-1 1-1,0-1 1,-1 0 0,0 0 0,1 1-1,-2 0 1,1-1 0,-1 1-1,1 1 1,-1-1 0,-1 0 0,-6-5-1,-5-4-85,0 1 0,-1 1-1,-31-18 1,-7 2 59,-2 2 0,0 3-1,-1 2 1,-1 3 0,-74-13-1,33 15-14,-1 4-1,-140 1 1,172 10 47,38-1 0,-1 2 0,1 0 1,0 2-1,0 2 0,-47 11 0,3 11-7,2 4 0,-101 55 0,-123 102-30,277-174 30,0 2 0,2 0 1,0 1-1,1 1 1,0 1-1,-17 24 0,26-30-13,1 0 0,0 0 0,1 0-1,0 1 1,1 0 0,0 0 0,1 0-1,1 1 1,0-1 0,0 1 0,2 0 0,-1 16-1,2-17-19,-1-11 30,1 1 1,0 0 0,-1 0-1,1-1 1,0 1 0,1 0 0,-1 0-1,0-1 1,1 1 0,0 0-1,-1-1 1,1 1 0,0-1 0,3 5-1,-3-4 23,-1-3 394,-17 0-225,0-1-250,1-1-1,-1-1 1,-26-8-1,-28-4-187,11 10 130,-77 5 0,62 1 91,62-1 28,1 2 0,0-1 0,0 2 1,0-1-1,0 2 0,1-1 0,-1 2 1,1 0-1,0 0 0,-11 7 0,-6 6 4,2 0 0,-40 37 0,42-31-8,0 1 0,2 1-1,1 1 1,-32 52 0,23-24 34,-42 101 1,56-109-24,1 0 0,3 2 0,1-1 0,-4 63-1,9-30 8,8 149 0,0-214-19,0 0 0,1 0 0,1-1 0,0 1 0,13 29 0,-12-35 7,0 0 0,0-1 0,1 1 0,0-1-1,1 0 1,0 0 0,0-1 0,1 0 0,14 12 0,-20-19 23,-1 0-3,-1-1 1,1 1-1,0-1 1,-1 1 0,1-1-1,0 1 1,0-1-1,-1 1 1,1-1-1,0 0 1,0 0 0,0 1-1,0-1 1,-1 0-1,1 0 1,0 0-1,0 0 1,0 0 0,0 0-1,0 0 1,0 0-1,1-1 1,-2-17 34,0-1-224,-1-1-1,-1 1 1,-4-20-1,5 33 117,0 1 0,0 0 0,-1 0 0,0 0 0,0 0 0,0 0 0,0 0 0,-1 0 0,0 1 0,0-1 1,0 1-1,-1 0 0,1 0 0,-1 0 0,0 0 0,-6-4 0,3 6 56,0 1 0,-1-1 0,1 1 0,0 0 0,0 1 0,-1 0 0,1 0 0,0 0 0,-1 1 0,-11 3 0,11 0 0,0 0 0,0 0 0,1 1 0,0 0 0,0 0 1,0 1-1,1 0 0,-8 8 0,-43 57 23,45-50-43,1 1-1,0 0 1,2 1 0,1 0-1,0 0 1,2 1-1,-4 25 1,-1 0 58,-4 14-8,3 2 0,3-1-1,-2 108 1,10-155 3,1 0 1,1 0-1,0 0 1,1 0-1,1 0 1,1 0 0,0 0-1,12 27 1,-13-37-29,68 139 30,-58-123-31,2 0 1,0 0-1,37 39 1,-44-55 5,0-1 0,0 0 0,1-1 0,0 1 0,0-2 1,0 1-1,0-1 0,1-1 0,0 0 0,-1 0 1,1-1-1,0 0 0,1 0 0,-1-1 0,0-1 0,0 0 1,0 0-1,1-1 0,-1 0 0,10-3 0,-14 2 0,0 0-1,-1 0 0,1-1 0,-1 0 1,0 0-1,0 0 0,0 0 1,0-1-1,0 0 0,-1 0 0,8-8 1,-10 9-47,0 1 1,1-1-1,-1 1 1,0-1-1,0 0 1,-1 0-1,1 0 1,0 0 0,-1 0-1,0-1 1,0 1-1,0 0 1,0-1-1,0 1 1,-1 0-1,0-1 1,1 1-1,-1-1 1,0 1-1,-1-1 1,1 1 0,-1-4-1,-2 6 21,0 0-1,0 0 1,-1 0-1,1 1 1,0-1 0,0 1-1,0-1 1,0 1-1,-1 0 1,1 1-1,-6 0 1,2-1-9,1 1 26,1 0 1,-1 0 0,1 0-1,-1 1 1,1 0-1,0 0 1,-1 0 0,1 1-1,0-1 1,1 1-1,-1 0 1,0 1 0,1-1-1,0 1 1,0 0 0,0 0-1,0 0 1,1 1-1,-5 6 1,-7 11 39,1 1 0,-18 41 1,29-58-25,-6 15 25,1 0 0,1 1-1,1-1 1,0 2 0,-2 31 0,1 114-8,8-157-23,0-1 0,1 1 0,0-1 0,0 0 0,2 0-1,-1 0 1,1-1 0,0 1 0,1-1 0,0 0 0,1 0 0,7 9 0,5 5 20,0-1 0,2-2 1,28 25-1,-19-22-14,1-1 0,0-2 0,2-1 0,0-1 0,2-2 0,-1-1 0,2-2 0,51 13 0,-21-11 17,0-4 0,1-2 0,122 0 0,-163-8-25,-4-1 29,42-4 1,-56 3-31,-1 0 0,0 0-1,0-1 1,-1 0 0,1 0 0,0 0-1,-1-1 1,1 0 0,-1 0 0,0-1-1,7-5 1,-12 9-8,0 0-1,1 0 0,-1 0 0,0 0 1,0 0-1,0 0 0,0-1 1,1 1-1,-1 0 0,0 0 1,0 0-1,0 0 0,0-1 1,0 1-1,1 0 0,-1 0 1,0 0-1,0 0 0,0-1 0,0 1 1,0 0-1,0 0 0,0-1 1,0 1-1,0 0 0,0 0 1,0 0-1,0-1 0,0 1 1,0 0-1,0 0 0,0-1 0,0 1 1,0 0-1,0 0 0,0 0 1,0-1-1,-1 1 0,-9-3-84,-20 3-3,24 0 64,4 0 21,-1 0 1,1 0-1,-1 1 1,1-1-1,0 1 1,-1-1-1,1 1 1,0 0-1,-1 0 1,1 0-1,0 0 1,0 1-1,0-1 1,0 0-1,0 1 1,0 0-1,0-1 1,0 1-1,1 0 1,-1 0-1,1 0 1,-1 0-1,1 0 1,0 0-1,0 0 1,0 1-1,0-1 1,0 0-1,0 1 1,1-1-1,-1 0 1,1 1-1,0-1 1,-1 1-1,1-1 1,0 1-1,1-1 1,-1 1-1,0-1 1,2 4-1,-2-4 0,1 0 0,0-1-1,0 1 1,0-1 0,0 1-1,0-1 1,0 1 0,1-1-1,-1 0 1,0 1 0,1-1-1,-1 0 1,1 0 0,-1 0 0,1 0-1,-1 0 1,4 1 0,36 14-75,-32-13 76,181 55 82,-109-35-10,113 46 0,-176-60-58,1 0-1,0-2 1,0 0 0,0-1-1,1 0 1,0-2-1,0-1 1,26 2-1,-59-4 559,0 0-1,0 1 1,1 1-1,-1 0 0,1 1 1,-22 9-1,-79 43-1131,70-33 920,-361 196 281,372-197-564,1 1 1,-56 54-1,1 0 122,37-34 1355,50-43-1566,1 0 17,-1 0 392,1-1-410,0 1 16,0-1 0,0 0 0,0-1 0,-1 1 0,1 0-1,0-1 1,-1 1 0,1-1 0,0 1 0,0-2 0,9-7-22,9-4 62,-2 1-54,0 1 1,0 0-1,1 1 1,1 1-1,0 1 1,0 1 0,27-7-1,187-45 7,36-9-50,-239 63 46,32-8-61,1 2-1,125-5 1,-187 17 69,-1 1 1,1 0-1,-1 0 0,1 0 0,-1 0 1,1 0-1,-1 0 0,0 0 1,1 1-1,-1-1 0,0 0 0,0 1 1,0-1-1,0 1 0,0-1 0,0 1 1,0 0-1,-1-1 0,2 4 0,9 14 24,-10 5-880,16 277 811,-5-143 48,-11-149-1,2 53-7,17 85 0,-16-128 7,1 0 0,1 0 0,1 0 0,0-1 0,1 0 0,1 0 0,1-1 0,17 23 0,-21-32-8,0 0-1,0-1 1,1 0-1,0 0 0,10 7 1,-13-12-4,1 1 0,-1-1 0,0 0 0,1 0 0,-1 0 1,1-1-1,0 1 0,-1-1 0,1 0 0,0-1 0,0 1 0,6-1 1,-4 0 11,1-1 1,0 0 0,-1 0-1,1 0 1,0-1 0,-1 0-1,0-1 1,0 0 0,1 0-1,-2-1 1,1 1 0,0-1-1,-1-1 1,1 1 0,-1-1-1,-1-1 1,1 1 0,6-8 0,7-3-650,-19 16 640,0 0-1,1 0 0,-1 0 1,1 0-1,-1 0 0,0 0 1,1 0-1,-1 0 0,1 0 1,-1 0-1,0 0 0,1 1 1,-1-1-1,0 0 0,1 0 1,-1 0-1,0 0 0,1 1 1,-1-1-1,0 0 0,1 0 1,-1 1-1,0-1 0,0 0 1,1 1-1,-1-1 1,0 0-1,0 1 0,1-1 1,-1 0-1,0 1 0,0-1 1,0 0-1,0 1 0,0-1 1,0 0-1,0 1 0,0-1 1,0 1-1,1-1 0,-2 0 1,1 1-1,0-1 0,0 1 1,0-1-1,0 0 0,0 1 1,0-1-1,-1 1 0,3 41 15,0-1-1,3 1 1,2-1-1,1 0 1,2-1-1,16 41 1,-16-53-1,2 1 0,2-2 0,0 0 1,2 0-1,0-2 0,2 0 0,1-1 0,43 42 1,-53-58-3,0-1 0,1 0 0,-1 0 0,2-1 0,-1 0-1,1-1 1,0 0 0,0-1 0,0 0 0,0-1 0,1 0 0,-1-1 0,1 0 0,0-1 0,0 0 0,19-1 0,-17 0-19,0 0-1,-1-1 0,1 0 1,-1-1-1,1-1 0,-1 0 1,0-1-1,0 0 0,16-8 1,29-18-116,-56 30 84,0 0 34,-1 0 112,0 6-499,-1 1 397,2-1 1,-1 0 0,1 1 0,0-1-1,0 0 1,1 0 0,5 10-1,32 47 19,-30-50 1,8 15 7,4 5-20,46 55-1,-59-80 3,-1 1 0,1-1 0,1 0 0,0-1 0,0 0 0,0 0-1,1-1 1,-1-1 0,2 0 0,13 5 0,-2-4 68,0-1 1,0-1 0,42 1-1,74-7 187,-93 1-227,-18-1-9,-1 0 0,0-2 0,0-1 0,-1-1 0,0-1 0,0-1 0,0-1 0,-1-2 0,-1 0 0,1-2 0,-2-1 0,0 0 0,-1-2 0,0-1 0,22-23 0,-38 34-16,0-1 1,-1 0-1,0 0 1,0 0-1,-1-1 1,0 1-1,0-1 1,-1 0-1,3-11 1,-1 7-36,-5 12 20,0 0 0,0 0-1,0-1 1,0 1 0,0 0 0,0 0-1,0 0 1,0-1 0,1 1-1,-1 0 1,0 0 0,0 0 0,0 0-1,0-1 1,0 1 0,1 0-1,-1 0 1,0 0 0,0 0 0,0 0-1,0 0 1,1-1 0,-1 1-1,0 0 1,0 0 0,0 0 0,1 0-1,-1 0 1,0 0 0,0 0-1,0 0 1,1 0 0,-1 0 0,0 0-1,0 0 1,1 0 0,-1 0-1,0 0 1,10 8-127,12 19 195,-15-17-126,12 14 70,2-1 0,1-1 0,1 0 1,0-2-1,37 24 0,-44-34 2,0 0-1,1-1 1,1-1-1,-1 0 1,2-1 0,-1-2-1,0 1 1,1-2-1,37 4 1,-15-5 42,0-2-1,0-1 1,0-3 0,0-1 0,-1-1-1,69-20 1,-44 2-22,-1-3 0,-1-2-1,-1-4 1,90-60 0,-117 66-14,0-1 0,-2-1 0,-1-2 0,-1-1 0,-2-2 0,-1 0 0,-2-2 0,29-50 0,8-42-30,-63 127 14,0 0 0,0 0 0,0-1 0,0 1 0,1 0 0,-1 0 0,0 0 0,0 0 0,0 0 0,0 0 0,0-1 0,0 1 0,0 0 0,1 0 0,-1 0 0,0 0 0,0 0 0,0 0 0,0 0 1,1 0-1,-1 0 0,0 0 0,0 0 0,0 0 0,0 0 0,0 0 0,1 0 0,-1 0 0,0 0 0,0 0 0,0 0 0,0 0 0,1 0 0,-1 0 0,0 0 0,0 0 0,0 0 0,0 0 0,1 0 0,-1 0 0,0 0 0,0 0 1,0 0-1,0 1 0,0-1 0,0 0 0,1 0 0,-1 0 0,0 0 0,11 14-111,13 30 179,-13-25-92,-5-9 30,0 0 0,1 0 0,0-1 0,0 0 0,12 10 0,-15-15 6,1-1-1,-1 0 0,1 0 1,-1 0-1,1 0 0,0-1 0,0 0 1,1 0-1,-1 0 0,0-1 0,1 0 1,-1 0-1,9 1 0,3-1 12,1-1 0,-1-1 0,1 0 0,0-2 0,-1 0 0,0 0 0,0-2 0,0 0-1,0-1 1,-1-1 0,0 0 0,0-1 0,-1-1 0,20-14 0,11-11 18,-2-1-1,-1-3 1,61-69-1,-76 73-30,-1-1-1,-2-1 0,-1-1 0,-3-1 1,23-52-1,20-56 54,27-69-47,-87 204-17,-2 7 7,0 0 1,0-1 0,-1 1-1,0 0 1,1-1 0,-1-4 0,-1 8-16,0 3-262,1 15 254,0-1 0,1 1-1,0-1 1,2 1 0,8 25-1,-9-33 26,1 0 0,0 0 1,0 0-1,1 0 0,0-1 0,1 1 0,0-1 0,0-1 0,1 1 0,13 11 0,-17-17 3,1 0 0,-1 0 0,1 0 1,-1-1-1,1 0 0,0 1 0,0-1 1,0-1-1,0 1 0,0-1 0,0 1 1,0-1-1,-1 0 0,9-1 0,-5 0 19,-1 0-1,1-1 0,-1 1 0,0-1 0,0 0 0,0-1 0,0 1 0,7-5 0,9-9-4,-1 0-1,0-2 1,-1 0 0,-1-2-1,-1 0 1,-1-1-1,0 0 1,-2-1-1,0-1 1,12-29 0,10-29 83,45-152 1,4-7 164,16 46-337,-17 37 117,-70 124 18,-1 0-1,18-67 0,-28 80 52,-2-1-1,0 1 0,-1-34 1,-1 36 101,-1 16-203,1 0-1,0 1 1,0-1 0,0 1 0,-1-1-1,1 1 1,-1-1 0,1 1 0,-1-1-1,1 1 1,-1-1 0,0 1 0,0 0-1,0 0 1,0-1 0,0 1 0,0 0-1,0 0 1,0 0 0,-2-1 0,0-1-11,0 2 0,-1-1 0,1 0 0,-1 1 0,1-1 1,-1 1-1,1 0 0,-7-1 0,2 1-16,-1 0 0,1 1 0,-1 0 0,0 0 0,1 1 0,-1 0 0,-11 3 0,5 2 10,1 1 0,0 0 0,1 1 0,0 0 0,-19 16 0,-9 5-15,27-23 39,16-20 50,2 1-68,25-110 49,-6-1 1,-5-1-1,3-198 0,-21 292-46,1-20-7,-2 0 1,-2 1-1,-2-1 0,-15-60 0,-5 24 6,-4 1-1,-4 1 0,-82-150 0,80 176-6,-3 1 0,-2 2-1,-3 1 1,-2 3 0,-88-81 0,121 123-16,1 0 1,-1 0 0,-1 2 0,0-1 0,0 1-1,0 1 1,-1 0 0,0 1 0,0 1-1,-1 0 1,0 1 0,0 1 0,0 0 0,-29-2-1,41 5 8,-65 4-88,62-3 96,1 0 0,-1 1 0,0 0 0,1 0 0,0 0 0,-1 1 0,1-1 0,0 1 0,-7 6 0,7-5 7,-6 3-17,1 1-1,0 1 1,1-1 0,0 1-1,0 1 1,-9 14 0,17-21-10,1-3 55,2-2-27,0 0 0,-1-1-1,0 1 1,1-1 0,-1 1 0,0-1-1,0 0 1,-1 1 0,1-1-1,0-4 1,2-5-2,6-15 19,-2 0-1,-1-1 1,-1 1 0,-2-1-1,0-1 1,-2 1 0,-3-37-1,0 49-25,0 0 0,0 1 0,-2-1 0,0 1 1,-1-1-1,-13-28 0,-3 3-9,-29-43 0,11 25 14,-3 2 0,-3 2 0,-1 2-1,-3 2 1,-105-83 0,134 119-17,-1 2-1,-1 0 0,0 1 1,0 2-1,-1 0 0,0 1 1,-1 1-1,0 2 0,-1 0 1,1 1-1,-1 2 0,0 1 1,-44 1-1,66 1 10,0 0-1,0 1 1,0-1 0,0 1 0,1 0 0,-1 0-1,0 0 1,0 1 0,0-1 0,1 1 0,-1-1-1,-4 4 1,-30 30-10,16-13 13,20-22-35,1 0 1,-1 0-1,0 0 0,1 1 0,-1-1 1,0 0-1,0 0 0,1 0 0,-1 0 1,0 0-1,1 0 0,-1 0 0,0 0 1,1-1-1,-1 1 0,0 0 0,1 0 1,-1 0-1,0-1 0,1 1 0,-1 0 1,1-1-1,-1 1 0,0-1 0,1 1 1,-1-1-1,0 0 0,-24-20 119,4 3-88,-1 4 0,-1 0 0,-1 2 1,0 1-1,0 1 0,-1 0 1,0 2-1,-1 2 0,-33-6 0,-15 4-30,-125 1 0,176 7 34,0 1-1,0 2 0,-1 0 0,1 2 1,-25 7-1,34-7-6,0 1 0,0-1 0,1 2 0,-1 0 0,1 1 0,1 0 1,0 1-1,0 0 0,-12 12 0,21-18-6,1 0 1,-1 0 0,0 0-1,1 0 1,-1 1-1,1-1 1,0 1 0,0 0-1,1-1 1,-1 1-1,1 0 1,0 0-1,0 0 1,0 0 0,0 0-1,1 0 1,-1 0-1,1 0 1,0 0-1,1 0 1,0 6 0,1-8-69,0 1 0,1-1 0,-1 0 0,1 0 0,-1 0 0,1 0 0,0 0 0,0-1 0,0 1 0,0-1 0,0 0 0,0 0 0,4 1 0,4 2-418,37 15-3064,-32-18-1297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9:42:18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 24,'0'0'16,"-144"169"-16,63-76-16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33:16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54 304,'0'0'536,"28"-50"-1056,-25 47 200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9:42:20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1143 498 1144,'0'0'5245,"7"-11"-4767,-7 9-477,8-11 357,-2-1-1,1-1 1,-2 1 0,0-1-1,5-23 1,-6 7 472,-2 0 0,-1 0 0,-5-59 1,3 86-769,0-1 1,-1 1 0,0 0-1,0 0 1,0 0-1,0 0 1,-1 0 0,1 0-1,-1 1 1,0-1 0,0 1-1,0 0 1,-7-5 0,-50-33 183,40 29-243,-2 2 1,0 0-1,0 2 1,0 1 0,-27-6-1,-119-13 17,72 19-69,-132 7-1,212 2 49,-1 0 0,0 1 0,1 0 1,0 2-1,-21 8 0,-75 39-79,99-45 66,1 1 0,0 0 1,0 1-1,1 0 0,0 1 1,1 1-1,0-1 0,0 1 1,1 1-1,1 0 0,0 0 1,-12 27-1,6-7-1,2 0 0,2 1 0,0 0 1,-5 46-1,11-53-17,2 0 0,1 1 1,5 51-1,-3-71 32,1 0 0,0 0-1,1 0 1,0 0 0,0 0 0,0-1-1,1 1 1,0-1 0,0 0 0,1 0-1,-1 0 1,1-1 0,11 10 0,1 0-1,1-1 1,0-1 0,28 15 0,12 0 7,1-2 0,122 35 0,-172-58 29,1-1 0,0-1-1,0 0 1,0 0-1,15-1 1,-25-24 141,1-7-165,-2-34 8,0 61-19,0-1-1,0 1 1,0 0 0,0-1-1,-1 1 1,1 0-1,-1 0 1,0 0 0,0 1-1,-1-1 1,1 0 0,-4-3-1,0 1-147,-1 0 0,1 0 0,-1 1 0,0 0-1,-15-7 1,37 14 138,1 0-1,-1 1 0,0 0 1,0 1-1,28 13 0,10 2 22,-22-10 18,16 4-17,0 3-1,75 35 1,-122-51-20,0 0 1,1 0-1,-1 0 0,1 1 1,-1-1-1,0 0 1,1 0-1,-1 1 1,0-1-1,1 0 0,-1 1 1,0-1-1,1 0 1,-1 1-1,0-1 1,0 0-1,0 1 0,1-1 1,-1 1-1,0-1 1,0 0-1,0 1 0,0-1 1,0 1-1,0-1 1,1 1-1,-1-1 1,0 0-1,0 1 0,0-1 1,-1 1-1,1-1 1,0 1-1,0-1 1,0 0-1,0 1 0,0-1 1,0 1-1,-1-1 1,1 0-1,0 1 1,0-1-1,-1 1 0,1-1 1,0 0-1,0 1 1,-1-1-1,1 0 1,0 0-1,-1 1 0,1-1 1,-1 0-1,1 0 1,0 1-1,-1-1 1,1 0-1,-1 0 0,1 0 1,0 0-1,-1 0 1,0 0-1,-39 18-683,24-11 245,-6 4-581,1 1 1,1 2-1,-30 24 0,19-14-1258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9:42:21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55 2537,'0'0'4388,"0"-8"-4102,0-34 362,-2 41-620,0 1-1,-1-1 1,1 0-1,0 1 1,0-1-1,0 1 1,0 0 0,-1 0-1,1 0 1,0 0-1,0 0 1,-3 0-1,2 1-18,-8-1-9,-6-1-3,0 2 1,-21 3 0,31-3 1,0 1 0,0 0 0,1 0 0,-1 0 1,1 1-1,-1 0 0,1 1 0,-9 6 0,10-6-5,0 0 0,0 0 0,0 1 1,0 0-1,1 0 0,0 0 0,0 1 0,0-1 0,0 1 0,1 0 0,0 0 1,1 0-1,-1 0 0,-2 13 0,1 1-23,2 0 1,0 0-1,1 32 1,1-41 18,0-7 9,0 0 0,1-1-1,-1 1 1,1-1 0,-1 1 0,1-1 0,0 1 0,0-1-1,1 0 1,-1 0 0,1 1 0,-1-1 0,1 0-1,0 0 1,0 0 0,5 4 0,-3-3-10,1-1 0,-1 1 0,1-1 0,0 0 1,0 0-1,0-1 0,0 0 0,1 0 0,8 3 0,10-1 10,0 0-1,0-2 1,0 0-1,25-3 1,-29 1 77,-14 1-61,0-1 1,0-1-1,0 1 0,0-1 1,0 0-1,0 0 1,0-1-1,0 0 0,9-4 1,-12 4-6,1 0 1,-1-1 0,0 1-1,0-1 1,-1 0 0,1 0-1,0 0 1,-1 0 0,0 0-1,0-1 1,0 1-1,0-1 1,0 0 0,-1 1-1,3-8 1,1-11 17,-1 0 1,-1 0-1,-1 0 0,-1-1 0,-3-35 0,1 9-41,1 47 13,0 0 0,0 0 0,-1-1-1,1 1 1,-1 0 0,1 0 0,-1 1 0,0-1 0,1 0-1,-1 0 1,0 0 0,0 0 0,-1 1 0,1-1 0,0 0-1,0 1 1,-1-1 0,1 1 0,-1 0 0,0-1 0,1 1-1,-1 0 1,0 0 0,1 0 0,-1 0 0,0 0 0,0 0-1,0 1 1,0-1 0,0 1 0,-3-1 0,-7-1-44,-1 0 0,1 1-1,-1 1 1,-13 0 0,8 1-157,18-1 154,-1 0 0,0 0 0,1 0 0,-1 0 0,0 0-1,1 1 1,-1-1 0,0 0 0,1 0 0,-1 1 0,1-1-1,-1 0 1,1 1 0,-1-1 0,1 0 0,-1 1-1,1-1 1,-1 1 0,1-1 0,-1 1 0,1-1 0,0 1-1,-1-1 1,1 1 0,0 0 0,0-1 0,-1 1 0,1 0-1,-2 26-1347,2-23 1100,0 0 1,1 1 0,0-1-1,0 1 1,0-1-1,0 0 1,1 0-1,0 0 1,2 5-1,13 5-1989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9:42:22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683 7 1792,'0'0'4205,"-2"-3"-4135,1 3-69,0 0 1,1-1 0,-1 1-1,1 0 1,-1-1-1,0 1 1,1 0 0,-1 0-1,0-1 1,1 1 0,-1 0-1,0 0 1,1 0-1,-1 0 1,0 0 0,0 0-1,1 0 1,-1 0 0,0 0-1,1 0 1,-1 0 0,0 1-1,1-1 1,-1 0-1,-1 1 1,-20 15 58,-23 37 122,32-37-90,-92 110 564,-128 161 487,176-210-824,-84 153-1,107-168-188,34-60-141,-11-65-3330,11 27 413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9:42:22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1240,'0'0'4468,"4"6"-4292,5 10 27,0-1-1,1 0 1,0 0-1,1-1 1,1 0-1,0-1 1,1 0 0,1-1-1,16 11 1,184 122-633,-168-112-1820,-5-8-2980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9:42:23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830 1 2577,'0'0'4781,"-23"8"-4244,-138 97-310,-132 94 510,234-154-579,2 3 1,-90 97-1,144-141-158,-9 7 2,2 2 0,-1-1 1,2 1-1,0 1 1,0-1-1,1 2 0,-10 24 1,18-32 250,0-7-311,0 0 0,0 0 0,0 0 0,0-1-1,0 1 1,0 0 0,0 0 0,0 0 0,1 0 0,-1 0 0,0 0-1,0 0 1,0 0 0,0 0 0,0 0 0,0 0 0,0 0 0,0 1 0,0-1-1,0 0 1,1 0 0,-1 0 0,0 0 0,0 0 0,0 0 0,1 1-931,-1-1 931,0 0 0,0 0 0,0 0 0,0 0-1,0 0 1,0 0 0,0 1 0,0-1 0,0 0 0,0 0 0,0 0 0,0 0-1,-1 0 1,1 0 0,0 0 0,0 0 0,0 0 0,0 0 0,0 1-59,12-18-1887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9:42:23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1 936,'0'0'4619,"-11"1"-3571,11 5-1039,0 0-1,1-1 1,0 1 0,0-1 0,0 1 0,1-1-1,-1 0 1,1 1 0,1-1 0,-1 0 0,1 0-1,0-1 1,0 1 0,0 0 0,0-1 0,1 0-1,0 0 1,0 0 0,8 6 0,19 16 97,2-1-1,1-2 1,1-1 0,61 29 0,162 50-750,-224-90-520,-3-1-695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9:42:24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881 0 1608,'0'0'3136,"-38"21"-2383,-123 71-162,138-79-422,1 2 1,0 0 0,-27 25-1,29-22-24,-68 66 694,-90 111-1,21-21-549,111-122-190,23-25-79,-30 27 1,52-54 7,9-6-46,39-27-502,2 3 0,1 1-1,1 3 1,75-28-1,-102 46 364,-5 0 107,0 2 0,0 0 1,1 1-1,-1 1 0,38-3 0,-52 27-32,-2 12 190,0 0 1,-4 44 0,3 33 149,0-84-201,1 1 0,1-1 0,1 0-1,17 47 1,-19-64-43,0 0-1,1-1 0,0 0 0,1 0 0,0 0 0,0 0 0,0-1 0,1 1 0,0-1 0,0-1 0,0 1 1,1-1-1,0 0 0,0-1 0,0 1 0,1-2 0,-1 1 0,15 4 0,-4-3 17,0-1 1,0-1-1,1-1 0,25 1 0,76-6 144,-111 2-172,-1 1-2,0-2-1,0 1 1,-1-1 0,1 0-1,0 0 1,-1-1 0,1 0-1,-1 0 1,0-1 0,0 0-1,-1 0 1,8-6 0,-10 7-25,0-1 0,0 0 0,0 1-1,0-1 1,-1-1 0,0 1 0,0 0 0,0-1 0,0 0 0,-1 1 0,0-1 0,0 0 0,0 0 0,0 0 0,-1-1 0,0 1 0,0 0 0,0-9 0,-1-6-13,1 12 34,-1 0 1,0 0 0,0 0-1,-1 0 1,0 1 0,-1-1-1,-2-8 1,3 14 1,0-1 0,0 1 1,-1 0-1,1 0 0,-1 0 0,1 1 0,-1-1 0,0 0 1,0 0-1,0 1 0,0-1 0,0 1 0,0 0 0,0 0 1,0 0-1,0 0 0,-1 0 0,1 0 0,0 0 0,-1 1 1,1-1-1,-1 1 0,1-1 0,-1 1 0,1 0 0,0 0 1,-4 1-1,-10-1 3,0 0 0,-28 5 0,36-3-2,0 0 0,1 1 0,0 0 0,-1 0 0,1 0 0,0 1-1,-11 8 1,-4 4 20,1 1 0,0 1 0,1 1 0,-35 42 0,47-51-4,1 1 0,0 0 0,0 0 0,1 0 0,1 1 0,0 0 0,0 0 0,1 0 0,1 1 0,0-1 0,1 1 0,-2 25 0,4-29-9,0 0 1,1 0 0,0 0-1,0 0 1,3 10 0,-2-15-6,-1 0 0,1 0 1,0 0-1,0-1 0,1 1 1,-1 0-1,1-1 0,0 0 1,0 1-1,0-1 0,0 0 1,0-1-1,4 4 1,15 8 20,1 0 0,0-1 1,1-2-1,25 10 1,99 27-1641,-143-47 1488,46 13-2799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9:42:26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1204 190 520,'0'0'4205,"-14"-15"-3693,-43-46-201,52 56-215,-1-1 0,0 1 0,0 1 0,0-1 0,0 1 0,-1 0 0,0 0 0,0 1 0,0 0 0,-12-3-1,-9-5 269,8 2-222,-1 0 0,0 1 1,-1 2-1,0 0 0,0 1 0,0 1 1,-1 1-1,-33 0 0,26 3-133,-1 1-1,1 1 0,-1 2 1,1 1-1,-57 17 1,-148 70 175,194-72-120,0 1 0,2 3 0,-54 41 0,84-57-62,0 0 0,1 0 0,0 0-1,0 1 1,1 1 0,0-1 0,1 1 0,0 0 0,0 0 0,1 1 0,-6 18 0,7-13 1,0 1 0,1 0 0,1-1 0,0 1 0,1 0 0,1 0 0,3 24 0,-1-34-6,-1 0 0,2 0 0,-1 0 0,1 0 0,0-1 0,0 1 0,1-1 0,-1 0 0,1 0 0,1 0 0,-1-1 1,1 0-1,0 0 0,9 8 0,7 4 11,1-1 1,36 21-1,-24-19 7,1-2 1,0-1-1,1-2 0,1-1 1,0-2-1,69 9 0,-37-11 54,1-4-1,129-8 0,-174 2-40,-1-2 0,1 0-1,-1-1 1,0-2 0,0 0 0,-1-2 0,0 0-1,31-19 1,-44 23-22,0-1 0,0-1 0,-1 0 0,0 0 0,0-1 0,-1 0 0,0-1 0,-1 0 0,0 0-1,0 0 1,0-1 0,-2 0 0,1 0 0,-1-1 0,-1 1 0,1-1 0,-2 0 0,0 0 0,0-1 0,1-11 0,-1-9 23,-1 0 0,-1 0 0,-6-54 0,3 76-18,1 1 1,-2 0-1,1-1 0,-1 1 1,0 1-1,-1-1 0,0 0 1,0 1-1,-1 0 0,0 0 1,-1 0-1,0 0 0,0 1 0,0 0 1,-1 0-1,0 1 0,-8-6 1,11 10-63,1 0 1,-1-1-1,1 2 1,-1-1-1,0 0 1,1 1-1,-1-1 1,0 1-1,0 0 0,0 1 1,0-1-1,0 1 1,-1 0-1,1-1 1,0 2-1,0-1 1,0 0-1,0 1 1,0 0-1,0 0 1,-5 2-1,-1 2-337,0-1-1,1 2 1,0-1 0,0 1-1,0 1 1,-11 11 0,-17 12-1682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9:42:27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27 127 1240,'0'0'5601,"0"-9"-5059,0-27-165,1 34-358,-1-1 1,1 1-1,0 0 0,0 0 0,-1 0 0,2 0 0,-1 0 0,0 0 0,0 0 0,0 1 1,1-1-1,-1 0 0,1 1 0,0-1 0,-1 1 0,1-1 0,0 1 0,0 0 0,0 0 1,0 0-1,0 0 0,0 0 0,0 0 0,0 0 0,0 1 0,4-1 0,5-3 20,5-3-20,1 1 0,-1 1 0,1 1 0,0 0-1,24-2 1,88 2-62,-102 4 32,-25 0 3,1 0 1,0 1-1,-1-1 1,1 1 0,-1-1-1,1 1 1,-1 0-1,1 0 1,-1 0-1,1 1 1,-1-1-1,0 0 1,1 1 0,-1 0-1,0-1 1,0 1-1,0 0 1,-1 0-1,1 0 1,0 0-1,-1 0 1,1 1 0,-1-1-1,0 0 1,0 1-1,0-1 1,0 1-1,0-1 1,0 1-1,0 4 1,2 9 12,-1-1 1,0 1-1,-1 31 0,-1-36 3,-1-3 0,-1 0 0,1 0-1,-1-1 1,0 1 0,-1-1-1,0 0 1,0 1 0,0-1-1,-1 0 1,0-1 0,-1 1-1,1-1 1,-1 0 0,-1 0-1,-10 10 1,-3 0 49,1 0-1,-2-1 1,-40 22 0,44-29 25,-2-1 0,1-1 0,-1 0 0,0-1 0,0-1 0,0-1 0,0 0 0,-1-2 1,0 0-1,-20-2 0,38 1-67,-1-1 1,1 1-1,-1-1 0,1 1 1,-1-1-1,1 0 1,-1 1-1,1-1 1,0 0-1,0 0 0,-1 0 1,1 0-1,0 0 1,0 0-1,0-1 1,0 1-1,0 0 0,0 0 1,0-1-1,1 1 1,-1-1-1,0 1 1,1-1-1,-1 1 0,1-1 1,-1 1-1,1-3 1,0 3 32,6 1-326,4 0 278,-1 1 0,1 0 0,0 1 0,-1 0-1,1 0 1,-1 1 0,0 0 0,0 1 0,9 5-1,-2 0 5,-2 0 0,1 1-1,-1 0 1,19 19 0,-1 5 264,-2 2 0,49 72 0,-60-69 54,-19-38-238,0-1-116,0 1 28,0-1 0,0 0 0,0 1 0,-1-1 0,1 1 0,0-1 0,0 0 0,-1 1 0,1-1 0,0 0 0,0 1 0,-1-1 0,1 0 0,0 0 0,-1 1 0,1-1 0,-1 0 0,1 0 0,0 1 0,-1-1 0,1 0 0,-1 0 0,1 0 0,0 0 0,-1 0 0,1 0 0,-1 0 0,1 0 0,0 0 0,-1 0 0,1 0 0,-2 0 0,-90 9-1944,38-8-657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9:42:29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565 128 1400,'0'0'2974,"-8"13"-2630,-62 97 726,19-42-362,-3-2 1,-80 76-1,-50 58-82,170-181-621,3-5 45,0 0-1,-15 14 1,24-70 1264,3 27-1328,1 0-1,0 0 1,0 0-1,2 1 1,0-1-1,1 1 0,10-23 1,57-93-407,-64 116 360,-7 14 58,41-72-253,4 3-1,68-80 0,-94 128 232,1 0 0,1 1 0,0 1 0,26-15 0,-32 23 27,1 2-1,0 0 0,0 1 0,1 1 0,0 1 0,0 0 0,22-3 0,-32 7-10,-1 1-1,1 0 0,0 0 1,0 1-1,0 0 0,13 1 1,-17 0 3,-1 0 1,0 0 0,0 0 0,0 1-1,-1-1 1,1 1 0,0-1 0,0 1-1,-1 0 1,1 0 0,-1 0-1,0 0 1,1 1 0,-1-1 0,0 1-1,0-1 1,-1 1 0,4 5-1,0 3 2,0 0 0,-1 0-1,0 0 1,0 1-1,-1 0 1,-1 0 0,2 15-1,-2 87 5,-2-71-3,-1-32 7,0 0 1,-1-1 0,0 1 0,-1 0-1,0-1 1,-1 0 0,0 0-1,0 0 1,-1 0 0,-1-1-1,1 1 1,-2-1 0,1-1 0,-10 11-1,2-4 6,-1 0-1,-1-1 0,0-1 1,-1 0-1,0-1 0,-29 15 1,33-21 32,1-1 1,-1 0 0,0-1-1,0 0 1,-1-1-1,1-1 1,0 0-1,-1-1 1,0-1-1,1 0 1,-23-2 0,32 0-11,0 1 0,1-1 1,-1 0-1,1 1 0,-1-2 1,1 1-1,0 0 0,0-1 0,0 1 1,0-1-1,0 0 0,1 0 1,-1 0-1,1 0 0,0-1 1,0 1-1,0 0 0,0-1 1,-1-4-1,-12-33-897,10 9-4451,5 47 3890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33:16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85 256,'28'-65'583,"-22"52"7009,-2 11-7612,0 1 17,-1 0 0,1 1-1,0-1 1,0 1 0,0 0 0,0 0 0,0 0 0,6 1 0,2 0-2,44-3 65,-27 1 282,0 1 0,52 6 1,-74-5-266,0 1 0,1 0 1,-1 1-1,0-1 0,0 1 1,-1 0-1,1 1 0,9 6 1,-7-3 59,0 0 1,1-1-1,15 8 0,5 2 6,-1 1-1,0 2 0,38 33 1,-20-15-86,-28-23 35,-2 2-1,0 0 1,0 1-1,-2 1 1,15 21 0,-12-10-5,-2 1 1,-1 1 0,-1 0-1,-2 1 1,-1 0 0,-2 1 0,-1 0-1,5 47 1,9 46-7,-18-93 6,15 60 1,1 2 12,-20-90-76,6 38 114,1 44-1,-7-82-126,0-1-469,-2-6-556,-13-14-3505,4 8-31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9:42:30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438 196 1216,'0'0'4101,"-9"-26"-3791,-33-83-53,41 106-213,0 0 0,0-1 1,0 1-1,-1 0 0,1 0 0,-1 0 0,0 0 0,0 0 1,0 0-1,0 1 0,-1-1 0,1 1 0,-1-1 1,0 1-1,1 0 0,-1 0 0,0 0 0,0 0 1,0 1-1,-1-1 0,1 1 0,0 0 0,0 0 1,-1 0-1,1 0 0,-1 0 0,1 1 0,-1 0 1,1-1-1,-1 1 0,1 1 0,-1-1 0,1 0 1,-4 2-1,-12-1-17,10-1-27,1 0 1,-1 1-1,0 1 1,1-1-1,-1 1 1,1 1-1,-1-1 1,1 1-1,0 1 1,0 0-1,0 0 1,1 0-1,0 1 1,-1 0-1,-7 8 1,2-1 0,0 0 1,0 1-1,1 1 0,1 0 1,1 1-1,0 0 1,0 0-1,2 1 1,0 0-1,-9 28 1,11-6-24,5-37 18,1 0 0,0 1 0,0-1 0,0 0-1,0 1 1,0-1 0,0 0 0,0 1-1,0-1 1,0 0 0,1 0 0,-1 1 0,1-1-1,-1 0 1,1 0 0,-1 1 0,1-1-1,0 0 1,-1 0 0,1 0 0,0 0 0,0 0-1,0 0 1,2 2 0,18 0 53,1-1 0,-1-1 0,1 0 0,32-4 0,-26 1-2,-13 1-34,1-2 0,-1 0 0,0 0 0,0-2 0,0 0 0,-1 0 0,1-1 0,-1-1 0,-1-1 0,1 0 0,-1 0 0,-1-1 0,0-1 0,17-17 0,-27 25-20,0 0 0,-1 0 0,1 0 0,-1-1 1,0 1-1,1 0 0,-1 0 0,0-1 0,-1 1 1,1-1-1,0 1 0,-1-1 0,1 0 0,-1 1 1,0-1-1,0 1 0,0-1 0,0-4 0,0 7 13,-10 1-98,6 2 89,-1-1 0,0 1 1,1 0-1,0 1 1,-1-1-1,1 1 1,1-1-1,-1 1 0,0 1 1,1-1-1,0 0 1,0 1-1,0-1 1,1 1-1,-1 0 0,1 0 1,-3 10-1,1 0-7,0 0-1,1 0 0,1 0 0,0 0 1,0 20-1,3-29-30,-1 1 1,1-1-1,0 1 0,0 0 1,1-1-1,0 1 0,0-1 1,0 0-1,1 0 0,0 0 1,0 0-1,1 0 0,4 6 1,0-3-788,-1 0 1,2-1-1,15 14 0,-9-11-2135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9:42:30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27 600,'0'0'8322,"0"-4"-7951,0-14-171,0 14-107,0 15-209,5 25 140,2 0-1,18 56 1,-18-72-190,1 1 0,1-1 0,1-1 0,1 1 0,22 29-1,-32-47-54,2 1-1,-1-1 0,0 0 0,0-1 0,1 1 1,-1 0-1,0-1 0,1 1 0,0-1 0,-1 0 1,1 0-1,0 0 0,0 0 0,0 0 0,0 0 1,-1-1-1,1 0 0,0 1 0,0-1 0,0 0 1,5-1-1,10 1-2675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9:42:31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778 1 888,'0'0'5420,"-31"6"-5043,-98 25-19,119-29-289,1 1 0,-1 0 0,1 1 0,0 0 0,0 0 0,0 1 0,-8 7 0,-4 1 118,-232 154 1783,176-113-1590,33-21-313,-46 45 1,62-52-51,25-23-10,0 0 0,1 0 1,0 0-1,0 1 1,0-1-1,-3 8 1,5-11-67,-1 1 0,1 0 0,0-1 0,-1 1 0,1-1 0,0 1 0,0 0 0,-1-1 0,1 1 0,0 0 0,0-1 0,0 1 0,0 0 0,0-1 0,0 1 0,0 0 0,0-1 0,0 1 0,0 0 0,0-1 0,0 1 1,0 0-1,1-1 0,-1 1 0,0 0 0,0-1 0,1 1 0,-1-1 0,0 1 0,1-1 0,-1 1 0,1 0 0,-1-1 0,1 0 0,-1 1 0,1-1 0,-1 1 0,1-1 0,-1 0 0,1 1 0,0-1 0,-1 0 0,1 1 0,0-1 0,-1 0 0,2 0 0,20 1-2365,1-1-1980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9:42:32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785 10 1432,'0'0'4840,"0"0"-4802,0-1 0,-1 1 0,1-1 0,0 1-1,0 0 1,0-1 0,0 1 0,0-1 0,-1 1 0,1-1 0,0 1 0,0 0 0,-1-1 0,1 1-1,0 0 1,-1-1 0,1 1 0,0 0 0,-1-1 0,1 1 0,0 0 0,-1 0 0,1-1-1,-1 1 1,1 0 0,-1 0 0,1 0 0,-1-1 0,-4 2-4,0 0 0,0 0 0,0 0 0,0 1 0,1 0 0,-1-1-1,0 2 1,1-1 0,-1 0 0,-7 7 0,-45 37 397,42-33-306,-297 284 1098,61-54-704,170-171-385,81-71-134,0-1 0,0 1 0,0 0 1,1-1-1,-1 1 0,0 0 1,0-1-1,0 1 0,0-1 1,1 1-1,-1 0 0,0-1 1,0 1-1,1-1 0,-1 1 1,1-1-1,-1 1 0,0-1 1,1 1-1,-1-1 0,1 0 0,-1 1 1,1-1-1,-1 1 0,1-1 1,0 0-1,23 20 15,-14-12-1,116 111-44,-4-3 132,-107-104-71,-2-2-28,-1 1 0,0 0-1,14 17 1,-23-23 1,1-1 1,-1 1-1,-1 0 0,1 1 0,0-1 1,-1 0-1,0 1 0,-1-1 0,1 1 0,-1-1 1,0 1-1,0 0 0,-1 8 0,0-13-34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9:42:33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56 1712,'0'0'3581,"-11"-8"-3305,-35-28-24,41 34-218,1 0 0,-1 0 0,0 1 0,0 0-1,0-1 1,0 2 0,-1-1 0,1 0 0,0 1 0,0 0-1,0 1 1,-1-1 0,1 1 0,0 0 0,-6 2 0,2-1-1,0 2 0,0-1 1,0 1-1,1 0 0,0 1 1,0 0-1,0 0 0,-13 13 1,8-6 5,0 0 0,1 1 0,-19 27 0,22-25 0,0 1 0,1 0 0,0 0 0,2 1 0,0 0 0,1 0 0,1 0 0,0 1 0,1 0 0,1 0 0,1-1 0,0 1 1,4 33-1,-2-47-37,0 0 1,-1 0-1,2 0 1,-1 0 0,0 0-1,1-1 1,0 1 0,-1 0-1,1-1 1,1 1 0,-1-1-1,1 0 1,-1 0 0,1 0-1,0 0 1,0 0-1,0-1 1,0 1 0,1-1-1,-1 0 1,1 0 0,-1 0-1,1 0 1,0-1 0,0 1-1,4 0 1,7 3 18,1-2-1,-1 1 1,1-2 0,-1 0 0,24-1 0,-20-1 14,0 0 0,0-2 0,0 0 0,-1-2 0,26-6 0,-36 7-23,-1 0-1,0 0 1,1 0 0,-1-1 0,0 0-1,0-1 1,-1 1 0,0-1 0,1-1 0,-2 1-1,1-1 1,-1 0 0,1 0 0,-2 0 0,7-11-1,-7 10 0,-1-1 0,0 0 0,-1 0-1,1 0 1,-1 0 0,-1 0 0,2-13 0,-3-62 13,-1 41 49,1 34-69,-1 0 0,0 0-1,0 0 1,-1 0 0,0 0-1,0 0 1,-1 0 0,0 1-1,0-1 1,-1 1 0,0 0-1,0 0 1,-1 0-1,-8-9 1,13 15-34,-1 1 0,1-1-1,-1 1 1,0-1 0,1 1 0,-1-1-1,0 1 1,1 0 0,-1-1 0,0 1-1,1 0 1,-1-1 0,0 1 0,0 0 0,0 0-1,1 0 1,-1 0 0,0-1 0,0 1-1,0 0 1,1 1 0,-1-1 0,0 0-1,0 0 1,1 0 0,-1 0 0,0 1-1,0-1 1,1 0 0,-1 0 0,0 1-1,0-1 1,1 1 0,-1-1 0,1 1 0,-1-1-1,0 1 1,1-1 0,-1 1 0,1-1-1,-1 1 1,1 0 0,-1-1 0,1 1-1,-1 1 1,-11 32-1881,7-7 673,2 0-229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9:42:33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66 1800,'0'0'4244,"-10"-10"-3929,-31-30-5,39 38-283,1 1-1,-1-1 1,0 1-1,0 0 1,0-1-1,0 1 1,0 0-1,0 0 1,0 0-1,0 1 0,-1-1 1,1 0-1,0 1 1,0 0-1,-1-1 1,1 1-1,0 0 1,-1 0-1,1 0 1,0 0-1,-5 2 0,-6-1 22,7-1-28,0-1-11,-1 1 0,1 0 0,-1 0 0,1 0 0,0 1 0,0 0 0,-1 0 0,1 0 0,0 1 0,0 0 0,0 0 0,0 1 0,0-1 1,1 1-1,-1 1 0,1-1 0,-7 6 0,2 0-7,0 0 0,1 0 0,0 1 0,0 0 0,1 0 0,0 1 0,1 0 0,1 1 1,-1 0-1,2 0 0,0 0 0,0 0 0,1 1 0,1 0 0,0 0 0,0 0 0,2 0 0,-1 19 1,1-30-4,1 0 0,0 0 0,0 0 0,0-1 0,1 1 0,-1 0 1,0 0-1,1 0 0,-1 0 0,1 0 0,-1 0 0,1-1 0,0 1 1,0 0-1,2 2 0,-2-3 0,1 0 0,0 0 1,0 0-1,0 0 0,-1 0 0,1-1 0,0 1 1,0-1-1,0 1 0,0-1 0,0 0 1,0 0-1,0 0 0,4 0 0,22 0 81,-11 1-19,-1-1-1,28-4 1,-38 3-46,-1-1 0,1 0-1,0 1 1,0-2 0,-1 1 0,1-1-1,-1 0 1,0 0 0,0 0 0,0-1-1,4-3 1,2-2-5,-1-1 0,0 0 0,-1-1 0,0 0 0,0 0 0,-1 0 0,-1-1 0,0-1-1,-1 1 1,8-20 0,-14 50-292,-4 18 298,0-14-16,2 1 1,0 0-1,2 36 1,0-28-15,1-23-10,-1-1 1,1 0-1,1 0 0,0-1 1,0 1-1,0 0 1,0 0-1,7 9 1,33 53-1336,-24-41 137,4 5-806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9:42:34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411 585 1560,'0'0'5079,"1"-28"-4733,3-11-182,2-93 861,-7 130-1009,1 0-1,-1 0 1,1 0 0,-1 0 0,0 0 0,1 1-1,-1-1 1,0 0 0,0 0 0,-1 0 0,1 1-1,0-1 1,0 1 0,-1-1 0,1 1 0,-1 0 0,1-1-1,-1 1 1,0 0 0,0 0 0,1 0 0,-1 0-1,0 0 1,0 0 0,0 1 0,0-1 0,0 1-1,0-1 1,-3 1 0,-7-3-29,0 1-1,-1 1 0,-17 0 1,17 1 7,2-1 1,-1 1 1,1 1-1,0-1 0,-1 2 0,1-1 1,0 2-1,0-1 0,0 2 0,-12 4 0,7 0 3,0 0 0,0 1-1,1 1 1,1 0-1,0 1 1,-14 13-1,23-18-5,-1 0 0,1 0 0,1 0 0,-1 1 1,1-1-1,0 1 0,1 0 0,-1 1 0,2-1 0,-1 0 0,1 1 0,0 0 0,0-1 0,1 1 0,0 0 0,0 9 0,1-11 8,0 3-11,0 0 0,0-1 0,1 1 0,0 0 0,3 9-1,-3-14 9,1 0-1,0-1 0,0 1 0,0 0 0,0-1 0,1 0 0,-1 1 0,1-1 1,0 0-1,0 0 0,0-1 0,0 1 0,5 2 0,1 2 3,1-2 0,0 1 0,0-1 0,1-1 0,-1 0 1,1 0-1,0-1 0,0-1 0,19 3 0,7-3 36,60-3 0,-93 1-35,9-1 11,-1-1-1,1-1 0,-1 0 0,0-1 0,0 0 0,0 0 0,-1-1 0,1-1 0,-1 0 0,20-15 0,-6 1-3,0 0-1,-1-2 0,25-30 0,-6 0-292,-2-3 0,-3-1 0,-2-1 0,45-99 0,-73 135 249,2 1 0,0 0 0,2 0 0,0 1 0,1 0 0,0 1 1,26-25-1,-38 43 103,-2 5-88,-3 7 46,0-1 0,-1 0 0,0 0 0,-1-1 0,-1 1 0,-9 11 0,1 1 37,-42 56 528,-98 107-1,-34 46 169,31 17-371,138-216-248,17-27-98,-1 0 0,1 0 0,1 1 0,-4 11 0,5-18-52,1 1 1,-1 0-1,1 0 0,0 0 1,0 0-1,-1 0 0,1 0 1,0 0-1,0 0 0,0 0 0,0 0 1,0 0-1,0 0 0,1 0 1,-1 0-1,0 0 0,0 0 1,1 0-1,-1 0 0,1 0 0,-1 0 1,0 0-1,1 0 0,0-1 1,-1 1-1,1 0 0,0 0 1,-1 0-1,1-1 0,0 1 0,0-1 1,-1 1-1,1 0 0,0-1 1,0 1-1,0-1 0,0 0 1,0 1-1,0-1 0,0 0 0,0 1 1,0-1-1,1 0 0,71 1-2311,-36-1-388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9:42:44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5045 1032 672,'0'0'4660,"2"-12"-4399,11-131 2390,-13 135-2582,-2 0 1,1 1-1,-1-1 0,0 0 0,0 1 0,-1 0 0,0-1 0,0 1 0,-1 0 0,1 1 0,-2-1 0,-5-6 0,-10-13 8,-37-35 0,45 48-28,3 5-38,-35-37 26,-58-46 1,86 78-48,-1 1 1,0 1 0,-1 1 0,-1 0-1,1 1 1,-1 1 0,-35-9 0,2 6 7,-1 2 0,-61-1 0,-108 6-5,174 4 6,43 0-4,0 1-1,-1-1 0,1 1 1,0 0-1,0 1 0,-1-1 1,1 1-1,0 0 0,1 0 1,-1 0-1,0 1 0,0 0 0,1 0 1,0 0-1,0 0 0,0 1 1,0 0-1,0 0 0,1 0 1,-6 7-1,5-4-6,-1 1 1,1-1-1,0 1 1,1 0-1,0 1 0,0-1 1,1 0-1,0 1 0,0-1 1,1 1-1,-1 14 1,2 24-219,0-46 524,0-18-217,-2 5-79,-1 1-1,0-1 1,-1 1 0,0 0-1,0 0 1,-1 0 0,-1 1 0,0 0-1,0 0 1,-1 0 0,0 1-1,-9-9 1,-12-11-12,-1 1 0,-37-27 0,28 29 19,-2 1-1,0 2 1,-2 2-1,-46-17 1,49 22 1,-35-14-8,-2 4-1,0 2 0,-1 5 1,-1 2-1,-1 4 0,0 4 1,-118 0-1,56 9-49,138 0 46,0 0 0,0 0 0,0 0 0,0 1 0,-1-1 1,1 1-1,0 0 0,0 0 0,0 0 0,0 0 0,1 1 0,-1-1 0,0 1 0,1 0 1,-1-1-1,0 1 0,1 0 0,0 0 0,0 1 0,-1-1 0,1 1 0,1-1 0,-1 1 1,0-1-1,1 1 0,-3 4 0,1 2-12,0 0 1,1 0-1,0 1 0,0-1 1,1 0-1,0 1 1,1 13-1,0-22 25,0-1 0,0 1 1,0 0-1,1-1 0,-1 1 0,0 0 1,0-1-1,1 1 0,-1 0 0,1-1 1,-1 1-1,0-1 0,1 1 0,-1-1 1,1 1-1,-1-1 0,1 1 0,-1-1 1,1 1-1,0-1 0,-1 0 0,1 1 1,0-1-1,-1 0 0,1 0 1,0 1-1,-1-1 0,2 0 0,4-2 138,-10-10-77,0 7-68,0 0 0,0 1 0,-1 0 0,0 0 0,1 0 0,-2 1 0,1-1 0,0 1 0,-1 0 0,-7-2 0,-64-22-36,58 22 26,-345-88 20,305 85-26,0 2 1,0 3-1,-63 5 1,30-1 13,59 1-3,1 1 1,0 1 0,0 2 0,0 1 0,1 1-1,-59 25 1,39-10-1,1 2-1,1 2 0,-54 41 1,81-51-4,0 0 1,1 2 0,-24 28-1,36-38 2,1 1 1,1 1-1,-1-1 0,2 1 0,0 1 0,0-1 0,1 1 0,0 0 0,-4 18 0,7-20-11,1 0 0,1-1-1,1 15 1,-1-4-53,1-19 63,-1 0 0,1 0 1,0-1-1,-1 1 0,1-1 0,0 1 1,-1 0-1,1-1 0,0 1 1,0-1-1,0 0 0,-1 1 0,1-1 1,0 0-1,0 1 0,0-1 0,0 0 1,0 0-1,0 0 0,-1 0 0,1 0 1,0 0-1,0 0 0,0 0 0,0 0 1,1 0-1,28-2-24,-30 2 33,3 0 9,1-1-1,-1 1 1,1-1 0,-1 0 0,0 0 0,1-1 0,-1 1-1,0-1 1,0 1 0,0-1 0,0 0 0,0 0-1,0 0 1,-1-1 0,1 1 0,-1-1 0,1 1-1,-1-1 1,0 0 0,0 0 0,0 0 0,2-4 0,-1-1-108,0 0 0,0 0 1,-1 0-1,0-1 1,-1 1-1,1 0 1,-2-1-1,1-10 1,-1 17 94,-1 1 1,1-1 0,-1 1 0,1-1-1,-1 0 1,1 1 0,-1-1 0,0 1-1,0 0 1,1-1 0,-1 1 0,0 0-1,0-1 1,-1 1 0,1 0 0,0 0-1,0 0 1,0 0 0,-1 0 0,1 0-1,-1 0 1,1 1 0,-1-1 0,1 0-1,-1 1 1,1-1 0,-1 1 0,1-1-1,-1 1 1,0 0 0,-1 0 0,-10-2 9,1 1 1,-1 0 0,-12 1 0,14 0-26,-11 0 17,0 0 0,0 2 0,1 0-1,-1 1 1,1 2 0,-1 0 0,-22 9 0,-33 17 11,2 3 0,1 4 1,-74 51-1,124-71-4,1 1 0,0 1 0,2 1 1,0 2-1,2-1 0,0 2 0,2 1 0,-23 41 0,4 4 46,3 1-1,-24 81 0,48-125-44,2 0 0,1 0 1,-5 49-1,7 85 74,4-147-77,2 0-1,-1 0 1,2 1 0,0-1-1,0-1 1,2 1 0,0-1 0,0 1-1,1-1 1,1-1 0,0 1 0,0-1-1,1-1 1,1 1 0,0-1 0,1-1-1,0 1 1,0-2 0,1 0 0,1 0-1,-1-1 1,1 0 0,1-1 0,-1 0-1,1-1 1,0 0 0,1-1 0,-1-1-1,1 0 1,26 3 0,34 0 45,79-4 0,-142-3-37,-8 0-36,0 0-1,0 0 0,0-1 0,0 1 0,0-1 0,0 0 0,0 0 1,0 0-1,0 0 0,-1 0 0,1-1 0,0 1 0,-1-1 0,1 0 0,-1 1 1,1-1-1,-1 0 0,0-1 0,0 1 0,0 0 0,0-1 0,0 1 0,-1-1 1,1 1-1,-1-1 0,0 0 0,1 0 0,-1 1 0,0-1 0,-1 0 1,1 0-1,0 0 0,-1 0 0,0 0 0,0 0 0,0-5 0,-3 7 19,0 0-1,-1 0 0,1 0 1,0 1-1,-1-1 1,1 1-1,-1 0 0,1 0 1,-1 0-1,-4 1 1,1-1-8,-3 1 11,1 0-1,-1 0 1,1 0 0,-1 1 0,1 1 0,0 0 0,0 0 0,0 1 0,0 0 0,1 0 0,-1 1 0,1 0 0,-9 8 0,-15 9 11,2 1 1,0 2 0,2 1-1,1 1 1,1 1-1,1 2 1,-25 38-1,36-45 9,0 0-1,2 1 1,1 0-1,1 1 0,1 0 1,1 0-1,1 1 1,1 0-1,1 0 0,2 1 1,0 30-1,2-32-11,1 2 34,4 37 0,-2-54-26,0 1 0,0-2 0,1 1 0,0 0 1,1 0-1,0-1 0,6 10 0,3-1 27,0 0 1,1 0-1,1-1 0,0-1 0,1-1 0,1 0 0,1-1 0,0-1 0,1 0 0,0-2 0,24 12 1,9 0 14,1-1 1,1-4 0,68 16-1,-93-29-34,1-1 0,0-1 0,46-2 0,-75-1-16,2 0 7,1-1 0,-1 1 0,0-1 1,0 0-1,1 0 0,-1 0 0,0 0 1,0-1-1,0 1 0,0-1 0,2-2 1,-3 3-10,-1 0 1,1 0-1,0-1 1,-1 1-1,1 0 1,-1-1-1,0 0 1,1 1-1,-1-1 1,0 1-1,0-1 1,0 0-1,0 0 0,0 0 1,0 0-1,-1 0 1,1 0-1,0-3 1,-1 4 45,-3 2-136,1 0 78,-1 0-1,1-1 1,0 1-1,-1 1 1,1-1-1,0 0 1,0 1-1,-1-1 0,1 1 1,0-1-1,1 1 1,-1 0-1,0 0 1,0 0-1,1 0 1,-3 4-1,-21 41 7,20-28-3,1 0 0,1 0-1,1 0 1,1 0 0,0 0-1,2 1 1,2 18 0,-2-29 8,1-1 1,0 0 0,0 0 0,0-1 0,1 1 0,1 0 0,-1-1 0,1 0 0,9 13 0,7 7-8,25 25-1,-32-38 9,17 21 29,2-2 1,1-1-1,63 47 0,-83-71-16,0-1-1,0-1 0,1 0 1,0-1-1,0 0 1,1-1-1,-1-1 0,26 3 1,-4-4 30,1-1 0,51-5 1,-30-5-67,-40 6 9,1 0 1,26-1-1,-33 4 9,-10-1-9,1 1 0,-1 0 0,1-1 0,-1 1 0,1 0 0,-1 0 0,1 1 0,-1-1 0,1 0 1,-1 1-1,0 0 0,1-1 0,-1 1 0,1 0 0,-1 0 0,0 0 0,0 1 0,0-1 0,0 0 0,0 1 0,0 0 0,0-1 0,0 1 0,0 0 1,-1 0-1,1 0 0,-1 0 0,3 4 0,11 27 29,-1 0 0,-1 1 0,-2 1 0,11 56 0,21 65-11,-39-147 1,0 0 0,1 0 0,0 0 0,1 0 0,0-1 0,13 14-1,49 42 9,-41-41-17,-11-8 10,1 0 0,1-2 0,0 0 1,0-1-1,2-1 0,-1 0 0,1-2 1,1 0-1,0-2 0,0 0 0,0-1 1,1-1-1,0-1 0,0-1 0,29 0 1,-31-4 24,0 0 0,0-2 1,0 0-1,32-10 0,73-33-65,-45 14 63,-77 31-48,-1 0 0,1 1 0,-1-1 0,1 0 0,-1 1 0,1 0 0,-1-1 0,1 1 0,0 0 0,-1 0 0,1 0 0,-1 1 1,1-1-1,0 1 0,-1-1 0,1 1 0,-1 0 0,1 0 0,2 2 0,0 1 21,0-1 0,0 2 0,-1-1 0,1 0 0,-1 1 0,4 6 0,15 16-23,51 53-17,118 169 1,-171-220 33,10 13 21,1-2 1,2-1 0,1-1-1,3-3 1,76 59 0,-86-77-15,1-1 0,0-2 0,39 14 0,96 24 31,-107-35-33,-25-9-21,-1-2-1,1 0 1,0-3 0,63 0-1,-92-4 0,-1 1 0,1-1-1,0 0 1,-1 0 0,1-1-1,-1 1 1,1 0 0,-1-1 0,0 1-1,0-1 1,0 0 0,1 0-1,-2 0 1,1 0 0,0 0-1,0 0 1,-1-1 0,1 1 0,-1 0-1,2-4 1,18-22-190,-15 23 138,1 0-1,-1 0 1,1 0-1,10-5 1,-16 10 10,-9 179-529,7-167 603,1 0 0,0-1 1,1 1-1,0 0 0,1 0 1,0-1-1,1 1 0,0-1 1,0 0-1,2 1 1,-1-2-1,7 12 0,11 13 14,1 0-1,2-1 1,1-2-1,1-1 0,2-1 1,55 44-1,-50-46-25,54 31 0,-74-51 0,1 0-1,0-2 1,0 1 0,1-2 0,0 0-1,0-1 1,16 2 0,84 4 113,215-10 0,-274-5-108,-1-3-1,77-21 1,33-4 32,-79 24-71,119 4 0,-200 5 32,-6 0-15,0 2 60,-1-1-1,0 1 0,0 0 1,0 0-1,0-1 0,0 1 1,0-1-1,0 1 0,-1-1 1,1 1-1,-1-1 0,1 0 1,-1 0-1,1 1 0,-1-1 1,0 0-1,1-1 0,-1 1 0,0 0 1,0 0-1,-2 0 0,-55 15-111,28-8 138,-225 76 370,-316 91 905,372-133-519,180-37-777,0 1 1,0 1-1,-27 13 1,44-18-53,2-1-13,4 0 6,0 0 30,0 0-1,0-1 0,0 1 0,1-1 1,-1 0-1,0 0 0,0 0 0,4 0 1,7 0 0,76 18 68,159 52 0,-183-49-75,49 17-22,142 69-1,-233-97 56,0-1 0,1-1 0,0-2 0,37 6 0,6 1 227,-68-13-160,0 0 0,1 1-1,-1-1 1,1 0-1,-1 1 1,1-1 0,-1 0-1,0 1 1,1-1-1,-1 1 1,0-1 0,0 1-1,1-1 1,-1 0-1,0 1 1,0-1 0,0 1-1,1 0 1,-1-1-1,0 1 1,0-1 0,0 1-1,0 0 1,4 11-255,15 11-15,0-1-1,2-1 1,0-1 0,2-1-1,0-1 1,1-1-1,0-1 1,2-1 0,0-1-1,0-1 1,1-2-1,1 0 1,0-2 0,0-1-1,1-2 1,0 0-1,47 2 1,107-7-125,-159-2 277,0-1 1,0-1-1,-1-1 1,0-1-1,0-1 1,34-14-1,-27 7-18,-1-1 0,0-1 0,-2-1 0,36-28 0,-39 24-153,-2 0 1,-1-2-1,0-1 0,-2 0 1,0-1-1,15-28 0,-2-5-899,44-103-1,-62 124 949,-2-1 0,-1 0 0,-3-1 0,0 0 0,-3-1 0,-1 1 0,-2-46 0,-1 82 145,-1 0 0,0 0 0,-1 0 0,1 0 0,0-1 0,0 1 0,-1 0 0,0 0 0,1 0 0,-1 0 0,0 0 0,0 0 0,0 0 0,0 1 0,0-1 1,0 0-1,0 1 0,-1-1 0,1 0 0,-1 1 0,1-1 0,-1 1 0,0 0 0,0 0 0,1 0 0,-1-1 0,0 2 0,-3-2 0,-2 0-14,-1 0 1,0 0 0,0 1-1,1 0 1,-1 1-1,-10 0 1,16 0-6,-1 1-1,0 0 1,0 0 0,0 0-1,1 0 1,-1 0 0,0 0-1,1 0 1,-1 1 0,1 0-1,0-1 1,-1 1 0,1 0 0,0 0-1,0 0 1,0 0 0,0 1-1,1-1 1,-1 1 0,0-1-1,1 1 1,0-1 0,-1 4-1,-3 3-1,1 1 1,0 1-1,1-1 0,0 0 0,-1 13 0,1-6-7,1 1-1,1-1 0,1 27 0,1-39 14,-1 0 0,1-1 0,0 1-1,0 0 1,0 0 0,1 0 0,0-1 0,0 1-1,0-1 1,0 1 0,1-1 0,0 0 0,0 0-1,0 0 1,0 0 0,6 5 0,3 0 9,0-1 1,1-1-1,0 0 0,0-1 1,0 0-1,1-1 1,0-1-1,0 0 0,0-1 1,18 2-1,19 0 46,79-3 0,-85-2-20,-8 1 9,1-3-1,-1 0 1,0-3 0,72-17 0,-71 10-39,0-1 0,-1-2 0,-1-2 1,59-35-1,-74 38 1,-1-1 0,-1-1 0,0-1 0,-2 0 0,1-1 1,-2-1-1,-1-1 0,23-37 0,-17 18-28,-2 0-1,-2 0 1,-2-2-1,-1 0 1,13-71 0,-15 39 56,-3-2 1,-2-105-1,-12 147 3,1 26-111,2 20-5,2-3 67,0 0-6,0 1 1,0-1 0,5 19-1,-4-25 13,0 0-1,1 0 0,-1 0 1,1 0-1,0-1 1,0 1-1,0-1 0,1 1 1,-1-1-1,1 0 1,0 0-1,6 5 1,0-1-4,1 0 1,-1-1 0,1 0 0,1-1 0,-1 0 0,1 0 0,-1-1 0,1-1 0,1 0 0,14 3 0,10-2 40,71-1-1,-86-3 7,-13 0-32,0-1 0,0 0 0,-1 0 1,1-1-1,0 1 0,-1-2 0,0 1 1,1-1-1,-1 0 0,0-1 1,8-5-1,-4 1 0,0 0 0,-1-1 1,0 0-1,-1 0 0,0-1 1,9-12-1,-2-2 11,-1 0-1,-1-1 1,-2-1 0,0 0 0,13-43 0,-12 18 65,-2 0 0,8-80 0,-7-107 266,-8 132-304,-2 63-24,3-375 118,-6 404-111,-1 0 0,-6-24 1,7 34-29,0 0 0,0 1-1,0-1 1,-1 0 0,0 0 0,1 1 0,-1-1 0,-1 1 0,1-1 0,0 1 0,-1 0 0,0 0 0,-5-5-1,6 7-9,1 0 0,-1 0 0,0 1 0,1-1 0,-1 1 0,0-1 0,1 1 0,-1-1 0,0 1 0,0 0 0,0 0 0,1 0 0,-1 0 0,0 0 0,0 0 0,0 0 0,1 1 0,-1-1-1,0 1 1,-3 0 0,2 1 1,-1 0-1,1 0 1,0 1 0,-1-1-1,1 1 1,0-1-1,0 1 1,1 0-1,-4 4 1,1 0-5,0 0 1,1 0-1,0 0 0,0 1 1,0 0-1,1-1 1,1 1-1,-4 12 0,6 14-170,0-34 296,5-6 15,12-21-94,0-2-1,-3 1 0,0-2 0,-2 1 1,-1-2-1,-1 0 0,-2 0 1,8-56-1,-6-17 135,-4-143 0,-6 195-161,-2 12-3,-1 1 0,-1 0 0,-3 0 0,-21-71 0,4 41 4,-56-114 1,60 146-14,-1 1 0,-2 1 0,-1 0 0,-2 2 1,-2 1-1,-36-34 0,54 57-4,0 0 0,0 1-1,-1 0 1,0 1 0,-1 0 0,0 1 0,0 0 0,0 1 0,0 0 0,-1 1-1,0 0 1,0 1 0,0 1 0,0 0 0,0 0 0,-17 2 0,-1 0-332,31-2 356,1 0 1,-1 0 0,0 0-1,1 0 1,0 0-1,-1 1 1,1-1-1,0 0 1,0 0 0,1-1-1,6-11 6,-1 0-1,0-1 1,-1 1-1,-1-1 0,-1-1 1,0 1-1,4-30 1,-5 11 31,-2 0 0,-4-58 0,1 80-45,-1-1 0,0 0 0,-1 1 1,0 0-1,-1-1 0,0 2 0,-1-1 1,0 1-1,-13-18 0,-2 1-25,-1 0 1,-34-32-1,10 19 17,-1 1 0,-1 3 0,-2 2 0,-2 2-1,-1 2 1,-63-26 0,16 16 5,-1 4-1,-171-39 1,219 68-30,0 1 0,0 3 1,-62 2-1,111 2 20,0 1 1,0-1-1,0 1 1,0-1-1,0 1 0,0 0 1,0 1-1,0-1 1,1 1-1,-1-1 0,1 1 1,-6 4-1,8-6 13,1 0 0,0 0-1,-1 0 1,1 0 0,0 0 0,-1 0-1,1 0 1,-1 0 0,1 0 0,0 0-1,-1 0 1,1 0 0,-1 0 0,1 0-1,0 0 1,-1 0 0,1 0 0,-1 0-1,1-1 1,0 1 0,-1 0 0,1 0-1,0 0 1,-1-1 0,1 1 0,0 0-1,0 0 1,-1-1 0,1 1 0,0 0-1,-1-1 1,-11-13-43,9 10 54,-52-59-34,-2 2 1,-3 3 0,-2 2 0,-71-47-1,89 72 6,-1 3-1,-2 1 1,0 3-1,-2 1 1,-1 3-1,0 2 0,-72-16 1,85 27-8,0 2-1,-1 2 1,1 1 0,-1 2 0,-45 5 0,65-1 8,0 0 0,0 1 1,0 1-1,1 1 0,0 0 1,1 1-1,-1 1 1,2 0-1,-23 18 0,18-12-12,1 1 0,1 1-1,0 1 1,1 1 0,1 0-1,-19 30 1,33-46 3,1 0 1,-1 0-1,1 0 1,-1 1-1,1-1 1,0 0 0,1 1-1,-1-1 1,0 0-1,1 1 1,0-1-1,0 1 1,0 3-1,0-3-27,0-3 288,-2-2-284,-1 1 35,1 0 0,-1 0 0,1 1 0,-1-1 0,0 0 0,1 1 0,-1-1 0,1 1 0,0 0 0,-1 0 0,1 0 0,-3 2 0,2-2 2,-8 3-16,-1 0 0,2 1 0,-1 0 1,1 1-1,-15 10 0,20-13-140,1 1 0,0 0-1,0 0 1,0 0 0,0 1 0,0-1 0,1 1 0,0 0 0,0 0 0,0 0 0,1 0 0,0 1 0,-2 5 0,-2 15-1246,0-5-655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0:02:23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28 512,'0'0'6157,"2"-27"-3399,11 27-2660,15 0-49,1 0 0,0 2 1,44 9-1,-35-2-41,31 9 8,2-3 0,86 7 0,-63-11-2,-56-5 4,48 0-1,-45-6 8,201 4 109,217 29-15,-422-29-128,0 2 0,68 20 0,-90-17 22,-15-9-2,0 0-4,0 0 0,-1 0-1,1 0 1,0 0 0,0 0 0,0 0 0,0 0 0,0 0-1,0 0 1,-1 0 0,1 0 0,0 0 0,0 0 0,0 0-1,0 0 1,0 0 0,0 0 0,-1 0 0,1 0 0,0 0-1,0 0 1,0 0 0,0 0 0,0 0 0,-1 0 0,1 0 0,0 0-1,0 0 1,0 0 0,0 0 0,0 1 0,0-1 0,0 0-1,0 0 1,-1 0 0,1 0 0,0 0 0,0 0 0,0 0-1,0 1 1,0-1 0,0 0 0,0 0 0,0 0 0,0 0-1,0 0 1,0 0 0,0 1 0,0-1 0,0 0 0,0 0 0,0 0-1,0 0 1,0 0 0,0 1 0,0-1 0,0 0 0,0 0-1,0 0 1,0 0 0,0 0 0,0 0 0,0 1 0,-9 0-746,-1 1 1,1 1 0,0 0-1,-11 4 1,-13 9-3029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0:01:38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79 464,'0'0'3729,"3"-3"-3381,-1 1-207,1-1 1,-1 1-1,0-1 0,-1 1 0,1-1 1,0 0-1,-1 1 0,1-1 0,-1 0 1,0 0-1,0 0 0,0 0 1,0-1-1,-1 1 0,1-4 0,-1 6 232,0 5 2536,-4 22-2982,-4 7 126,-76 392 233,83-414-263,-9 114 37,10-125 258,0-5-143,-1-50-135,3-73-22,0 113-23,0-1 1,1 1-1,0 0 1,2 0 0,-1 1-1,10-19 1,0 3-22,2 1 0,2 1 0,0 0 1,2 2-1,1 0 0,1 1 0,1 1 0,1 1 1,1 1-1,0 1 0,39-22 0,-61 41 21,-1 0-1,0 1 0,0 0 0,1 0 1,-1 0-1,1 0 0,-1 0 1,1 0-1,-1 0 0,1 1 0,-1-1 1,1 1-1,0 0 0,-1 0 1,1 0-1,0 0 0,-1 0 0,1 1 1,0-1-1,-1 1 0,1-1 1,-1 1-1,1 0 0,-1 0 0,1 0 1,-1 1-1,0-1 0,0 0 1,1 1-1,-1 0 0,0-1 0,0 1 1,-1 0-1,1 0 0,0 0 1,-1 0-1,1 0 0,-1 1 0,1-1 1,1 5-1,4 9-46,-1 0-1,-1 1 1,0 0 0,5 34 0,-8-42 49,45 369 136,-47-278-84,1-100-149,-1 1 0,0-1 0,1 1-1,-1-1 1,1 1 0,-1-1 0,1 1 0,-1-1 0,1 0-1,-1 1 1,1-1 0,-1 0 0,1 1 0,-1-1-1,1 0 1,0 0 0,-1 1 0,1-1 0,-1 0-1,1 0 1,0 0 0,-1 0 0,1 0 0,0 0-1,-1 0 1,1 0 0,-1 0 0,1 0 0,0 0 0,-1 0-1,1 0 1,0-1 0,-1 1 0,1 0 0,-1 0-1,1-1 1,-1 1 0,1 0 0,-1-1 0,1 1-1,-1-1 1,1 1 0,-1-1 0,1 1 0,-1-1 0,0 1-1,1-1 1,10-19-4297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18:15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1595 1206 624,'-5'0'11584,"-18"0"-10872,-39 14-622,33-7 12,-55 6-1,-46 1 90,-66 2 205,-106-16 398,293-1-777,0 0 1,1-1-1,-1 0 0,1-1 1,0 0-1,-10-4 1,-23-8 32,32 12 16,1 0 0,-1-1 0,1 0 0,0-1 0,0 1 1,-10-10-1,-32-16 227,48 29-270,-1-1 1,1 1-1,-1-1 1,1 1 0,0-1-1,0 0 1,0 0-1,0 0 1,0 0-1,0 0 1,0-1-1,0 1 1,1 0-1,-1-1 1,-1-4-1,3 5 23,0 0 1,0 0-1,-1 0 0,1 1 0,0-1 1,-1 0-1,1 0 0,-1 1 0,0-1 1,0 0-1,0 1 0,-1-3 0,1 3-30,0-1-1,0 1 0,1-1 0,-1 1 0,0-1 1,1 1-1,-1-1 0,1 0 0,-1 1 0,1-1 1,0 0-1,-1-1 0,1 2 45,0 1-13,0-2-46,-6-40 56,1 27-57,1 1 0,1-1 0,1 0 0,-2-29 0,5-68-2,1 43-1,-2-222-50,-13 170-139,14 103 187,-1 13-2,1-1 0,-1 1 0,0-1 1,-1 1-1,1-1 0,-1 1 0,0-1 0,-1 1 0,1-1 0,-4-5 1,6 10-22,0 1 0,0-1 0,0 0 1,0 1-1,0-1 0,0 1 0,0 0 1,0-1-1,0 1 0,0 0 0,0-1 1,0 1-1,0 0 0,0 0 0,0 0 1,0 0-1,0 0 0,0 0 0,2 1 1,28-1-536,107 5 495,-136-5 59,0 0 4,0-1 1,0 0-1,0 1 1,0-1-1,0 0 1,0 0-1,0 0 1,0 0-1,-1 0 1,1-1-1,0 1 1,-1 0-1,1-1 1,-1 1-1,1-1 1,-1 0-1,0 1 1,0-1-1,1-2 1,1 1 25,-1-1 0,-1 1 0,1 0 0,0-1 0,-1 1 0,0-1 0,1 0 0,-2 1 0,2-5 0,-2 2-45,0 1 0,-1-1 0,0 1 0,0 0 0,0-1 0,0 1 0,-1-1 0,0 1 0,-4-7 0,5 10 11,0-1-1,-1 1 1,1 0-1,0 1 0,-1-1 1,0 0-1,0 0 1,1 0-1,-1 1 0,0-1 1,0 1-1,0 0 1,-1 0-1,1-1 0,0 1 1,0 1-1,-1-1 1,1 0-1,0 0 1,-1 1-1,1 0 0,-1-1 1,-3 1-1,-75-8-426,79 8 437,-1 0 1,0-1-1,1 1 0,-1 0 1,0-1-1,1 0 0,-1 0 1,1 1-1,-1-1 0,1-1 0,-1 1 1,1 0-1,0-1 0,-1 1 1,1-1-1,0 1 0,0-1 1,0 0-1,0 0 0,-2-4 0,-3-1-35,1 1 23,0 0 0,-1 1-1,0 0 1,0 0 0,0 1 0,0 0-1,-1 0 1,1 1 0,-1-1-1,0 2 1,-12-4 0,-3 3-111,0 0 1,-45 1-1,65 3 121,-1 0 0,1-1 0,-1 2-1,1-1 1,-1 0 0,1 1 0,-1-1-1,1 1 1,0 0 0,0 0 0,0 0-1,0 1 1,0-1 0,1 1 0,-1-1-1,-2 5 1,-1 0-9,0 0 0,1 0 0,0 0 0,1 1 0,-7 15 0,9-16-24,1 0 0,0 1 1,0-1-1,1 1 0,0-1 0,1 13 0,0 2 26,-1-20 5,1 0 1,-1 0 0,1 0 0,0 0-1,-1-1 1,1 1 0,0 0-1,0-1 1,0 1 0,0 0 0,0-1-1,1 1 1,-1-1 0,0 0 0,1 1-1,-1-1 1,1 0 0,-1 0 0,1 0-1,0 0 1,0 0 0,-1 0 0,1-1-1,0 1 1,0 0 0,0-1 0,0 1-1,2-1 1,-4 0 280,-4-1-326,0 1 0,-1-1 0,1 1 0,0 0 1,-1 0-1,-6 2 0,2-2-27,3 1 50,0-1 0,1 1 0,-1 1 0,1-1 0,0 1 0,-1 0-1,1 0 1,0 1 0,0-1 0,0 1 0,0 0 0,1 0 0,-1 1 0,1 0 0,-7 6 0,-2 5-47,0 0 0,1 1 0,-12 19 0,22-32 58,0 0 0,0 1 0,0-1 0,1 1 0,0-1 0,-1 1 0,1-1 0,0 1 0,0 0 0,1-1 0,-1 1 1,1 0-1,0 0 0,0 0 0,1 6 0,3-9 15,-1 1 1,1-1 0,-1 0-1,1 0 1,-1-1-1,1 1 1,0-1-1,0 1 1,-1-1-1,1-1 1,0 1-1,4-1 1,1 1 9,7 0 15,30-1-41,-45 1 23,1 0 1,-1 0-1,1-1 1,-1 1-1,1 0 0,-1-1 1,0 1-1,1-1 1,-1 0-1,0 1 0,0-1 1,1 0-1,-1 0 1,0 0-1,0 0 0,0 0 1,0 0-1,0 0 1,0 0-1,0 0 0,0 0 1,-1-1-1,1 1 1,1-3-1,3-10 38,2-8-44,-7 22-41,0 36-594,-1-35 633,1 0-1,0 0 1,0 0 0,0 0 0,0 0-1,0 0 1,0 0 0,1 0 0,-1 0-1,0 0 1,0 0 0,1 0 0,-1 0-1,1 0 1,-1 0 0,1 0 0,-1 0-1,1 0 1,0 0 0,-1 0 0,1 0-1,0-1 1,0 2 0,2-1 0,-1-1-1,0 1 1,0-1 0,0 0 0,0 1 0,0-1-1,0 0 1,1 0 0,3-1 0,10 0 13,20 2 76,-17 0-82,-1-1-1,24-2 1,-39 1 5,-1 0 0,1 0 0,0 0 0,-1 0 0,1 0 0,0-1 0,-1 0 0,0 1 0,1-1 0,-1 0 0,0 0 0,0 0 0,0 0 0,0 0 0,0-1 0,0 1 0,-1 0 0,3-5 0,2-5 37,0-1-1,6-20 0,-7 19 17,-4 12 14,-1 2-170,0 0 0,0-1 1,0 1-1,0 0 1,0 0-1,0-1 0,0 1 1,0 0-1,0 0 1,0-1-1,0 1 0,0 0 1,0 0-1,1 0 1,-1-1-1,0 1 0,0 0 1,0 0-1,0-1 1,0 1-1,1 0 0,-1 0 1,0 0-1,0 0 1,0 0-1,1-1 0,-1 1 1,0 0-1,0 0 0,1 0 1,-1 0-1,0 0 1,0 0-1,1 0 0,-1 0 1,0 0-1,0 0 1,1 0-1,-1 0 0,0 0 1,0 0-1,1 0 1,-1 0-1,0 0 0,0 0 1,1 0-1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33:16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39 40,'0'0'2004,"-2"-6"-1619,-11-27 373,-12 33 2398,17 2-3148,1 0 0,0 1 0,0-1 1,0 1-1,1 1 0,-1 0 0,1 0 1,0 0-1,0 0 0,-7 8 0,-3 0 0,10-9-15,1 1 0,0 0-1,0 0 1,1 0 0,-1 0-1,1 1 1,0 0-1,0 0 1,1 0 0,-1 0-1,1 0 1,0 1 0,1 0-1,-1-1 1,1 1 0,0 0-1,1 0 1,-1 0-1,1 0 1,0 11 0,1-15 6,0-1 0,0 0 0,0 0 0,1 0 1,-1 1-1,0-1 0,1 0 0,-1 0 0,1 0 0,0 0 0,-1 0 1,1 0-1,0 0 0,0 0 0,-1 0 0,1 0 0,0 0 1,0 0-1,0-1 0,0 1 0,0 0 0,0-1 0,0 1 1,0 0-1,1-1 0,-1 0 0,0 1 0,0-1 0,0 0 1,1 1-1,1-1 0,47 2-31,-37-2 32,13-11 216,-20 3 25,-19 4-197,10 5-46,0 0 0,0-1 0,1 1 0,-1 0 0,0 1 0,0-1 0,1 0 0,-1 1 0,1-1 0,-1 1 0,1 0 0,0 0 0,0 0 0,0 0 0,0 0 0,0 1 0,0-1 0,0 0 0,1 1 0,-3 5 0,1-3-2,0 1 0,0 0 0,0 0 0,1 0-1,0 0 1,1 1 0,-1-1 0,0 12-1,2-15-19,0-1 19,0 0 0,0 0 0,0 0-1,0 1 1,1-1 0,-1 0-1,1 0 1,-1 0 0,1 0-1,0 0 1,0 0 0,0 0-1,0 0 1,0-1 0,0 1 0,1 0-1,-1 0 1,0-1 0,1 1-1,0-1 1,-1 1 0,1-1-1,0 0 1,0 0 0,-1 0-1,1 0 1,0 0 0,0 0 0,0 0-1,0-1 1,0 1 0,0 0-1,1-1 1,-1 0 0,0 0-1,0 0 1,0 0 0,0 0 0,3 0-1,2 0 9,0-1-1,0 0 1,1 0-1,-1-1 0,0 0 1,0 0-1,-1-1 1,1 1-1,0-1 1,9-7-1,-8 5 0,10-7 45,0-2 0,24-23-1,-37 32-35,0 0-1,-1-1 0,1 0 0,-1 0 1,-1 0-1,1 0 0,-1-1 0,0 0 1,0 1-1,-1-1 0,3-12 0,0-3-1,2-21 16,-8 41-22,1 1 1,-1-1-1,1 1 1,-1-1-1,0 1 1,1-1 0,-1 1-1,0 0 1,0-1-1,0 1 1,0 0-1,0 0 1,0 0-1,0-1 1,0 1-1,-1 0 1,1 1-1,0-1 1,-1 0 0,1 0-1,0 0 1,-1 1-1,1-1 1,-1 1-1,1-1 1,-1 1-1,0 0 1,1-1-1,-1 1 1,1 0 0,-4 0-1,-10-1-51,-1 0 0,-21 2 1,20 0-6,15-1 63,-1-1-76,0 1-1,1 0 0,-1 0 0,0 0 1,1 1-1,-1-1 0,1 1 0,-1-1 1,-3 2-1,5-1-9,0 0 1,0 0-1,0 0 0,0 0 1,1 0-1,-1 1 0,1-1 1,-1 0-1,1 0 0,-1 0 1,1 1-1,0-1 0,-1 0 1,1 0-1,0 1 1,0-1-1,0 0 0,0 1 1,0-1-1,0 2 0,0 13-1115,0-4-516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0:01:38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1 904,'0'0'5899,"-27"1"-4915,21 3-931,0 1-1,0-1 1,0 1-1,1 1 1,0-1-1,0 1 1,0 0-1,1 0 1,-7 12-1,8-14-22,-6 11-6,0 0 0,1 1-1,1 0 1,1 0 0,0 0 0,-6 28 0,7-13 12,1 0 1,0 57-1,4-85-31,0 0 0,1 0 0,-1 0 0,1 1 0,0-1 0,0 0 0,0 0 0,0 0 0,0-1 0,1 1 0,-1 0 0,1 0 0,0-1 0,0 1 0,0-1 0,0 1 0,0-1 0,1 0 0,-1 0 0,1 0 0,-1 0 0,1 0 0,0-1 0,0 1 0,-1-1 0,1 0 0,0 0 0,0 0 0,0 0 0,1 0 0,3 0 0,10 2 30,0-1 1,0-1-1,0 0 1,26-3-1,-37 1-27,1-1 0,-1 1 0,1-1 0,-1-1 0,0 1 0,0-1 0,0 0 0,-1-1 0,1 1 0,-1-1 0,0 0 0,0 0 0,0-1 0,0 0 0,7-10 0,-6 8 8,0 0-1,-1 0 1,-1-1-1,1 0 0,-1 1 1,0-2-1,-1 1 1,0 0-1,0-1 1,-1 1-1,2-13 1,-3 8-7,-1-1 0,-1 1 0,0 0 0,0-1 0,-1 1 0,-1 0 0,-5-16 0,5 21-3,0 1 0,-1-1 0,0 1 0,0-1-1,0 1 1,-1 0 0,0 1 0,0-1 0,-1 1-1,0 0 1,0 1 0,-12-10 0,11 12-37,-1-1 0,1 1 1,-1 0-1,1 1 1,-1 0-1,0 0 0,0 1 1,0 0-1,0 0 1,0 1-1,0 0 0,-11 1 1,-2-1-30,20 0 9,0 1 1,-1-1-1,1 0 0,0 0 0,-1 0 1,1 1-1,0-1 0,-1 1 0,1-1 1,0 1-1,0-1 0,0 1 0,0 0 0,0 0 1,-1-1-1,1 1 0,0 0 0,1 0 1,-1 0-1,0 0 0,0 0 0,0 0 0,1 1 1,-1-1-1,0 0 0,1 0 0,-1 0 1,1 1-1,-1-1 0,1 0 0,0 3 1,-2 4-556,1 0 1,1 0 0,-1 0-1,2 9 1,-1-5-622,0 9-1766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0:01:39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41 153 3937,'0'0'3394,"-1"0"-3385,0 0 0,1 0 1,-1 0-1,1 0 0,-1 0 0,1 0 1,-1 0-1,0 1 0,1-1 0,-1 0 1,1 0-1,-1 0 0,1 1 0,-1-1 1,1 0-1,-1 0 0,1 1 0,-1-1 1,1 0-1,-1 1 0,1-1 0,0 1 1,-1-1-1,1 1 0,0-1 0,-1 1 1,1-1-1,0 1 0,-1 0 0,-5 20 15,0 0-1,2 1 1,0 0-1,1 0 0,1 0 1,2 1-1,0-1 1,4 30-1,-3-47-21,0 0 0,0 0 1,1 0-1,-1-1 0,1 1 0,1 0 1,-1-1-1,1 1 0,-1-1 0,1 0 1,0 0-1,1 0 0,-1 0 0,1-1 1,-1 1-1,1-1 0,0 0 0,1 0 0,-1 0 1,0-1-1,1 1 0,7 2 0,-1-1 19,0-1-1,0 0 0,1 0 1,-1-1-1,0-1 0,1 0 1,-1 0-1,1-1 0,12-2 1,-15 1-19,0-2 1,-1 1 0,1-1-1,-1-1 1,0 1-1,0-1 1,0-1 0,0 0-1,-1 0 1,1 0-1,-1-1 1,-1 0 0,1 0-1,7-10 1,0-1-65,-1 1 1,-1-2 0,0 0-1,-2 0 1,10-23-1,-13 24 2,-1 0-1,0-1 1,-2 0-1,0 0 0,-1-1 1,1-35-1,-4 53 1,0 25-360,0-12 419,1 1 0,0 0 1,1-1-1,1 0 0,0 1 0,0-1 0,1 0 0,0 0 0,2-1 1,-1 1-1,1-1 0,1 0 0,11 15 0,-7-13 5,0 0 0,1 0 0,0-1 0,1-1 0,1 0 1,0-1-1,0 0 0,1-1 0,0 0 0,0-2 0,1 0 0,0 0 0,0-2 0,1 0 0,0-1 0,0 0 0,0-1 0,0-1 0,25-1 0,-36 0 4,1-1-1,-1 0 1,1 0-1,0-1 1,-1 0-1,1 0 1,-1 0-1,1-1 1,-1 0-1,0 0 1,0-1-1,0 0 1,0 0-1,0 0 1,-1-1-1,1 0 1,-1 0-1,0 0 1,0 0-1,0-1 1,-1 0-1,0 0 1,0 0-1,0-1 1,4-8-1,-1 2 12,-1 0 0,-1-1-1,0 1 1,0-1 0,-1-1-1,-1 1 1,0 0 0,1-25-1,-2-10 14,-5-54-1,3 89-30,0 9 11,-1-1 0,1 1 0,-1-1 0,0 1 0,0-1 0,0 1 0,0-1 0,-1 1 0,0 0 0,0 0-1,0 0 1,0 0 0,-1 0 0,0 1 0,1-1 0,-1 1 0,-1-1 0,1 1 0,0 0 0,-5-3 0,2 3-12,0-1 1,-1 1-1,0 0 1,0 1-1,1 0 1,-1 0-1,-1 0 0,1 1 1,0 0-1,0 0 1,-12 1-1,8 0 52,-22 2-795,31-1 598,1 0 0,-1 0 0,1 0 0,-1 0 0,1 0 0,-1 0 0,1 0 0,0 0 0,-1 0 1,1 1-1,0-1 0,0 1 0,0-1 0,0 1 0,0-1 0,-1 4 0,-5 8-1611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0:01:41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492 556 760,'0'0'5685,"0"-7"-5126,-2-2-369,1 0 1,-1 0-1,-1 0 0,0 0 0,0 0 1,-1 0-1,0 1 0,0-1 0,-1 1 0,-8-10 1,10 14-178,0 0 1,0 0 0,0 1 0,0 0 0,-1-1 0,0 1-1,1 0 1,-1 1 0,0-1 0,-1 1 0,1 0 0,0 0-1,-1 0 1,1 0 0,-6-1 0,2 2-16,0 0 0,1 0 0,-1 1 0,0 0 0,0 0 0,0 0-1,0 1 1,-12 4 0,4-1-6,-1 2 0,1 0-1,1 1 1,-1 0 0,1 1-1,0 1 1,-25 20 0,28-18-7,0 1-1,0 0 1,1 1 0,1 0 0,0 0 0,1 1 0,0 1 0,1 0-1,1 0 1,-9 24 0,8-13-24,1 1 0,1-1 0,2 1 0,0 0-1,1 46 1,3-67 35,0 1 0,0-1 0,1 1 0,0 0 0,0-1-1,3 12 1,-2-15 5,-1 0-1,1 0 1,0-1-1,0 1 1,0-1-1,0 1 0,0-1 1,0 0-1,1 0 1,-1 0-1,1 0 1,-1 0-1,1 0 1,0-1-1,0 1 0,3 0 1,12 5 8,0-2 1,0 0-1,0-1 1,1-1-1,-1-1 1,1-1-1,-1 0 1,1-1-1,32-5 1,-41 3-15,0 0 1,0-1 0,-1-1 0,1 1-1,-1-1 1,0-1 0,0 0 0,-1 0 0,1-1-1,-1 0 1,0 0 0,7-9 0,3-3-19,-1 0 0,-1-1 1,24-39-1,-17 20-97,-3-2 0,-1 0 0,-1-1 0,-3-1-1,-1 0 1,-3-1 0,-1-1 0,-2 0 0,-2 0 0,1-70 0,-7-147-471,-11 426 552,11-120 38,-2 13 13,3 0 1,3-1 0,19 102-1,0-67 3,3-2 0,61 139-1,-83-219-192,1 0 0,1 0 0,-1-1 0,2 0 0,-1 0 0,1-1 0,0 0 0,1 0 0,0 0-1,13 9 1,-2-6-1835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0:01:41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91 3169,'0'0'2436,"-28"10"-2228,-91 30 54,114-38-227,-1 1 1,1-1 0,0 0 0,0 1 0,0 0-1,-7 6 1,11-7-17,0-1-1,-1 1 0,1-1 1,0 1-1,0 0 1,0-1-1,0 1 0,0 0 1,1 0-1,-2 2 1,-2 7 53,-10 19-27,1 0 0,1 0 0,2 2 0,1-1 0,2 1 0,1 0 0,1 0 0,2 1 0,1 63 0,3-93-42,0 0 1,-1 0-1,1-1 1,0 1 0,0 0-1,1-1 1,-1 1-1,0 0 1,1-1 0,0 0-1,-1 1 1,1-1-1,0 0 1,0 0 0,0 0-1,1 0 1,-1 0-1,0 0 1,1-1 0,-1 1-1,1-1 1,-1 0 0,1 0-1,0 0 1,0 0-1,0 0 1,-1 0 0,5 0-1,11 2 33,-1-1 1,1-1-1,26 0 0,-31-1-25,-7 0-6,1-1 1,-1 1 0,0-1 0,1-1 0,-1 1-1,0-1 1,0 0 0,0 0 0,0-1 0,0 1 0,-1-1-1,1-1 1,-1 1 0,0-1 0,0 0 0,0 0-1,0 0 1,-1-1 0,0 0 0,0 0 0,4-6 0,0 1 2,-1-1 0,-1 1 0,0-2 0,0 1 1,-1-1-1,-1 1 0,0-1 0,0-1 1,2-16-1,-2-7-3,0-71 1,-4 93-13,-1 1-4,0 0 1,-1 0-1,0 0 0,-1 0 0,0 0 0,-10-24 0,-1 8-46,-29-48 0,39 71 34,0-1 1,-1 1 0,0 0-1,0 0 1,-11-9 0,14 14-6,0-1-1,0 0 1,0 1 0,-1 0-1,1-1 1,0 1 0,-1 0-1,1 0 1,-1 0 0,1 1-1,-1-1 1,0 0 0,1 1 0,-1 0-1,0 0 1,1 0 0,-1 0-1,0 0 1,1 0 0,-5 2-1,5-1-4,0 0 0,0 0 0,0 0 0,1 1 0,-1-1 1,1 1-1,-1-1 0,1 1 0,0-1 0,-1 1 0,1 0 0,0 0 0,0 0 0,0-1 0,0 1 0,1 0 0,-1 0 0,0 3 0,-10 40-855,10-42 803,-2 21-582,1-1 0,2 47 0,1-28-346,-1-1-571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0:01:43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88 888,'0'0'3109,"-4"17"-2897,-3 15 9,2 0 0,-2 49 0,7 94 263,0-172-482,0 0-1,0 0 1,1 0 0,-1 0 0,1-1 0,-1 1-1,1 0 1,0 0 0,0 0 0,0-1-1,0 1 1,0-1 0,1 1 0,-1-1 0,1 1-1,0-1 1,0 0 0,0 0 0,0 0 0,0 0-1,0 0 1,0 0 0,1-1 0,-1 1 0,0-1-1,1 1 1,0-1 0,-1 0 0,1 0-1,0 0 1,3 0 0,8 2 44,-1-1 0,1-1 0,0 0 0,-1-1 0,17-2 0,-30 2-43,9-1 8,-1-1 1,0 0-1,0-1 0,0 0 1,0 0-1,0 0 1,-1-1-1,1 0 0,-1-1 1,0 0-1,0 0 1,7-7-1,-1 1-12,-1-1 0,0-1 0,-1 0 0,-1 0 0,12-19 1,-17 23-33,0 0 1,-1-1 0,-1 1 0,1-1 0,-1 0 0,-1 0 0,2-13 0,-1-7-68,-2-35 0,-1 49 127,0 15 52,0 21-273,1-2 197,0 0 0,2-1 0,0 0 0,0 0 0,2 0 0,0 0 0,1 0 0,1-1-1,1 0 1,17 28 0,-17-32 5,0 0 0,1-1 0,0 1 0,1-2 0,1 1 0,0-1 0,0-1 0,0 0 0,1-1 0,1 0 0,0-1 0,0 0 0,21 7 0,-23-11 7,1-1 0,-1 0 0,1-1-1,0 0 1,17-2 0,-6 1 51,-21-1-60,-1 1-1,0 0 0,1 0 0,-1-1 1,0 1-1,1-1 0,-1 0 1,0 1-1,1-1 0,-1 0 1,0 1-1,0-1 0,0 0 1,0 0-1,0 0 0,0 0 1,0 0-1,0 0 0,0-1 1,-1 1-1,1 0 0,0 0 1,-1-1-1,1 0 0,13-40 70,-10 28-57,3-18-7,-1 0 1,-2 0 0,-1 0 0,-2-1 0,-3-38 0,1 10 46,0 44 6,-1 1 1,0 0-1,-1-1 1,-10-30 0,5 20 92,8 26-157,0 0 0,0 0 0,-1 1-1,1-1 1,0 0 0,0 1 0,0-1 0,0 0 0,0 1-1,0-1 1,1 0 0,-1 0 0,0 1 0,0-1 0,0 0-1,1 1 1,-1-1 0,0 1 0,1-1 0,-1 0 0,1 1-1,-1-1 1,1 1 0,-1-1 0,1 1 0,-1-1 0,1 1-1,-1-1 1,1 1 0,-1 0 0,1-1 0,0 1 0,-1 0-1,1-1 1,0 1 0,-1 0 0,1 0 0,0 0 0,-1 0-1,1-1 1,0 1 0,-1 0 0,2 1 0,42-1-38,-27 1 24,-2-2 9,0 1 0,0 0 0,0 1 0,0 1 0,0 0 0,0 1 0,-1 1 0,1 0 0,-1 1-1,24 12 1,-26-10-1,0 1 0,-1 0-1,0 0 1,0 1-1,-1 1 1,-1 0 0,1 0-1,-2 1 1,1 0-1,-1 0 1,9 20 0,-8-13-2,-2 1 1,0 0 0,-1 1 0,-1-1 0,0 1 0,-2 0 0,2 25 0,-2 61 343,-3-105 12,0-17-205,-1-12-180,2 1 0,1-1 0,1 1 0,2-1 0,9-32 0,-11 50 16,1 0-1,0 1 1,0-1-1,1 1 1,1 0 0,0 0-1,0 0 1,0 1-1,1 0 1,0 0 0,1 1-1,0 0 1,0 0 0,0 0-1,1 1 1,18-9-1,-7 6 21,0 1 0,0 1 0,0 1 0,1 0 0,23-2 0,0 3-7,63 1 1,-102 4 3,1 1 0,-1 0-1,0 0 1,0 1 0,0 0 0,0 0 0,0 0 0,0 0-1,-1 1 1,1-1 0,-1 1 0,1 1 0,-1-1 0,0 0-1,0 1 1,-1 0 0,1 0 0,-1 0 0,6 9-1,-1 0 1,0-1-1,-1 1 1,-1 1-1,0-1 0,-1 1 1,4 16-1,8 78 67,-15-84-40,2-1 0,0 1 0,1 0 0,1-1 0,15 36-1,-20-56-72,1 1 0,0-1 0,0 0 0,0 1 0,0-1-1,1 0 1,-1 0 0,1-1 0,0 1 0,-1 0 0,1-1-1,1 0 1,-1 0 0,0 0 0,0 0 0,1 0 0,-1-1-1,1 1 1,-1-1 0,1 0 0,5 1 0,9-1-1712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0:01:44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 3225,'0'0'3500,"0"6"-3446,-3 47 441,-18 97 0,-2 10-154,8 412-89,15-566-248,0 108 97,0-113-4,-1-2-81,0 0 0,0 1-1,0-1 1,1 0-1,-1 1 1,0-1-1,0 0 1,1 0 0,-1 1-1,1-1 1,-1 0-1,1 0 1,-1 0-1,1 0 1,-1 0 0,1 0-1,0 0 1,-1 0-1,1-2 1,-8-29-57,6 25 61,-64-343-1382,55 285 1132,4 11 281,-2-99-1,9 152 152,19 1-192,-1 0 0,0 1 0,0 1 0,-1 1 0,1 1 0,30 9 0,-14 0 1,127 38 9,-154-49 1,1 0-1,-1 0 1,0 0 0,0 1-1,0 0 1,12 8 0,-16-9-217,-1 0 0,1 0 0,-1 0 0,1 1 0,-1-1 0,0 1 1,0-1-1,0 1 0,0 0 0,-1 0 0,1 0 0,-1 0 0,1 0 1,-1 0-1,0 0 0,0 1 0,0 4 0,0 5-2746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0:01:44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1 864,'0'0'5307,"-20"7"-5082,-65 28-100,80-33-113,0 1-1,1 0 1,-1-1-1,1 1 1,-1 1-1,1-1 1,0 1-1,0 0 1,1-1-1,-1 2 1,1-1-1,0 0 1,0 1-1,0-1 1,1 1-1,0 0 1,-3 6-1,-3 6-3,-1 3 19,1 0 0,0 0-1,2 1 1,0 0 0,-5 42 0,4 109 68,7-165-94,0-1 0,1 1 0,0 0 0,0 0 0,0-1 0,1 1 0,0-1 0,0 1 0,1-1 0,0 0 0,0 0 0,0 0 0,1 0 0,0 0 0,0-1 0,0 0 0,1 0 0,0 0 0,6 5 0,-3-4 9,0-1-1,0 0 1,1 0 0,-1-1 0,1-1 0,0 1 0,0-1 0,1-1-1,-1 1 1,0-2 0,1 1 0,-1-1 0,13-1 0,-15 0 1,1 0 0,-1 0 1,0-1-1,0 0 0,1-1 1,-1 0-1,0 0 1,0 0-1,0-1 0,-1 0 1,1 0-1,-1 0 1,1-1-1,-1 0 0,0-1 1,-1 1-1,1-1 0,-1 0 1,0-1-1,0 1 1,0-1-1,-1 0 0,0 0 1,0 0-1,4-11 1,-3 5-3,0 0 1,-1 0 0,0-1 0,-1 0 0,-1 0 0,0 0 0,0-13-1,-3-95 143,1 116-146,-1-4-24,0 1 0,0 0 0,-1 0 0,0-1 0,0 1 0,-1 0 0,0 1 1,0-1-1,-1 0 0,0 1 0,-1 0 0,1 0 0,-1 0 0,0 1 0,-1-1 0,-9-7 1,12 12-106,-1-1 0,1 2 1,-1-1-1,0 0 1,0 1-1,0-1 0,1 1 1,-1 0-1,0 1 0,0-1 1,-1 1-1,1-1 1,0 1-1,0 1 0,0-1 1,-5 1-1,-13 0-925,-14-1-933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0:01:45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39 1528,'0'0'5355,"1"-8"-4926,-1 1-449,2-17 605,-1 24-294,-1 17-235,-15 307 414,15-274-440,-1 10 7,2 0 1,3 1-1,14 69 1,-16-122-1205,-1-9 364,-3-19-351,1 4-186,1-14-2278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0:01:46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2216,'0'0'3096,"6"6"-2909,12 12-41,1 0 1,1-2 0,0 0-1,1-1 1,1-1 0,0-1-1,33 14 1,8 0-18,93 28 0,-120-45-113,0-2 0,0-2 0,1-1 0,48 0-1,-27-3-12,-34-1-377,0 0 1,0-1-1,-1-2 0,27-4 1,-25-3-1192,-5-1-582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0:01:47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3369,'0'0'2375,"-9"28"-1802,-26 97-22,25-83-178,2 0 0,2 0 0,-1 76 0,4-45-171,-4 275 981,7-347-1078,0-11-54,1-3-183,1 0 1,0 0 0,0 0-1,1 0 1,1 0-1,0 0 1,7-12-1,46-84-1073,-53 101 1087,49-77-769,-47 76 844,1 0-1,0 1 1,1 0-1,0 0 0,0 0 1,0 1-1,10-6 1,-16 12 41,0 0 1,0 0-1,0 0 1,0 1-1,1-1 1,-1 1 0,0-1-1,0 1 1,0 0-1,0 0 1,1 0-1,-1 0 1,0 0-1,0 0 1,0 0-1,1 1 1,-1-1 0,0 1-1,0 0 1,0 0-1,0-1 1,0 1-1,0 1 1,0-1-1,-1 0 1,4 2-1,4 5 7,0 0-1,-1 0 1,14 17 0,-10-10 29,43 50 29,-35-38 9,1-1 1,2-2-1,1 0 1,50 39-1,-70-61-69,2 3 14,0 0 0,1-1 0,-1 0 0,1-1 1,0 1-1,0-1 0,0 0 0,0-1 0,0 0 0,1 0 1,-1-1-1,1 0 0,13 1 0,-15-3-10,0 0-1,-1 0 1,1-1-1,0 0 1,-1 0-1,1 0 1,-1-1-1,0 1 1,1-1-1,-1-1 0,-1 1 1,1-1-1,0 0 1,-1 0-1,5-5 1,7-8 1,-1-1 0,20-30 0,-28 38-19,-1-1 1,-1 1-1,0-1 0,0 0 0,-1 0 1,0-1-1,-1 1 0,0-1 0,-1 0 1,-1 0-1,0 0 0,0 1 0,-1-1 1,-3-22-1,3 32-19,-1 0 1,0-1-1,0 1 0,0 0 1,0 0-1,0 0 1,0 0-1,-1 0 0,1 0 1,-1 0-1,1 0 1,-1 0-1,0 0 0,1 1 1,-1-1-1,0 1 1,0-1-1,-1 1 0,1 0 1,0 0-1,0 0 1,0 0-1,-1 0 0,1 1 1,-5-2-1,4 2 2,0-1 0,0 1 0,0-1 0,0 1 0,0 0 1,0 0-1,0 0 0,-1 1 0,1-1 0,0 1 0,0-1 0,0 1 0,1 0 0,-1 0 0,0 1 0,0-1 0,0 1 0,1-1 0,-5 4 1,2 0 46,0 1 1,0-1-1,0 1 1,1 0-1,0 0 1,1 0-1,-1 1 1,1 0-1,0-1 1,1 1-1,-3 10 1,2 1 65,1 1-1,0 0 1,2 23 0,1-35-72,0 0 1,1 0-1,-1 0 0,1 0 0,1-1 1,0 1-1,-1 0 0,2-1 1,-1 0-1,1 0 0,0 0 1,0 0-1,1 0 0,0-1 0,0 0 1,6 5-1,13 11 32,1-1 0,33 21 0,-12-12 62,1-2-1,71 30 0,-89-45-349,0-2 1,0-1-1,1-2 0,0-1 1,56 5-1,-52-11-1572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33:16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19 144,'0'0'2055,"-4"-2"-1692,-1-1-335,0 1 1,0-1-1,0 2 1,0-1-1,0 0 0,0 1 1,-1 0-1,1 0 1,0 1-1,-1-1 0,1 1 1,-1 1-1,1-1 1,0 1-1,-1-1 0,1 1 1,0 1-1,-1-1 1,1 1-1,0 0 1,0 0-1,-7 5 0,8-4-31,1-1 1,-1 1-1,1 0 0,0 0 0,0 0 0,0 1 0,1-1 0,-1 0 0,1 1 0,0 0 1,0 0-1,0 0 0,-2 5 0,2 0-13,0 1 1,1-1-1,0 1 0,1 18 1,0-27 14,0 0 0,1-1 0,-1 1 0,0 0 0,1-1 0,0 1 0,-1 0 0,1-1 0,-1 1 0,1 0 0,0-1 0,-1 1 1,1-1-1,0 1 0,-1-1 0,1 0 0,0 1 0,0-1 0,-1 0 0,1 1 0,0-1 0,0 0 0,0 0 0,0 0 0,-1 0 0,1 0 1,0 0-1,0 0 0,1 0 0,35 0-16,-27-1 14,-1 1 35,0 0-1,0 0 1,0-1 0,-1-1 0,1 1 0,0-1 0,-1-1 0,1 0 0,-1 0-1,0-1 1,0 1 0,0-2 0,0 1 0,-1-1 0,0-1 0,0 1 0,0-1-1,0 0 1,7-10 0,-6 2 168,-16 16 205,-17 21-246,20-13-167,0-1-1,1 1 0,0 0 1,0 0-1,1 0 1,0 0-1,1 1 0,0-1 1,1 1-1,0 0 0,0-1 1,2 13-1,0-21 9,-1 0 0,1 0 1,0 0-1,-1-1 0,1 1 0,0 0 0,0-1 0,0 1 0,1 0 0,-1-1 0,0 1 0,1-1 1,-1 0-1,1 1 0,-1-1 0,1 0 0,-1 0 0,1 0 0,0 0 0,0 0 0,-1-1 0,3 2 1,44 13-56,-35-12 58,0-1 0,-1-1-1,1 0 1,0-1 0,0-1-1,0 0 1,0 0 0,0-1-1,0-1 1,-1 0 0,1-1-1,-1 0 1,17-9 0,-16 5 2,-2 2 21,-1 0 0,0-1 0,0 0 0,13-14 0,-20 18-12,-1-1-1,1 0 1,0 0 0,-1 0 0,0 0-1,0 0 1,0 0 0,-1 0-1,1-1 1,-1 1 0,0 0 0,0-1-1,-1 1 1,1-1 0,-1-7-1,0 9 1,0 0 0,0 1 0,0-1 0,0 0 0,-1 0 0,1 0 0,-1 1 0,1-1 0,-1 0 0,0 1 0,0-1 0,0 1 0,-1-1 0,1 1 0,-4-5 0,2 4 15,-1 0 0,0 1 0,1-1 0,-1 1 0,0 0 0,0 0 0,-1 0 0,1 1 0,-6-2 0,0 0-186,0 0 0,-1 1 0,1 0 0,-1 1 0,0 1 1,1-1-1,-14 2 0,6 2-1323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0:01:48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2897,'0'0'3531,"0"12"-3128,2 76 40,3 0 0,5 0 0,3-1 1,4-1-1,33 99 0,-40-155-428,2 0-1,2-1 1,0-1 0,2 0-1,24 32 1,-40-59-7,1 0 0,-1 0 0,1-1 0,-1 1 0,1 0 0,0 0 0,-1 0 0,1 0 0,0 0 0,0-1 0,0 1 0,0 0 0,-1-1 0,1 1 0,0 0 0,0-1 0,0 1 0,0-1 0,0 0 0,0 1 0,1-1 0,-1 0 0,0 0 0,0 1 0,0-1 0,0 0 0,0 0 0,0 0 0,0 0 0,0-1 0,1 1 0,-1 0 0,0 0 0,0-1-1,0 1 1,0 0 0,0-1 0,0 1 0,0-1 0,0 0 0,0 1 0,0-1 0,-1 0 0,1 1 0,0-1 0,0 0 0,-1 0 0,1 0 0,1-1 0,3-7 22,1 1 0,-1-1 0,-1 0 0,6-14 0,-6 12-28,15-36-28,-2-2 1,-3 0-1,15-90 1,0-154-391,-22 205 303,1-13 24,19 103-896,-23 1 840,0 0-1,0 1 1,0-1-1,-1 1 1,1-1-1,-1 1 1,0 0-1,0 0 1,3 6-1,24 47-1354,-15-26 56,4 6-1269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0:01:49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1 453 3505,'0'0'2672,"2"3"-2625,0 0-28,1 0 0,0 0 1,0 0-1,1-1 0,-1 0 0,1 1 0,-1-1 1,1 0-1,0-1 0,-1 1 0,1-1 0,0 1 1,0-1-1,0 0 0,0-1 0,8 2 0,14 0 161,40-2-1,-37-1-128,-15 1-51,-6 1 8,1-1 0,-1 0 0,1 0-1,-1-1 1,1 0 0,-1-1 0,0 0 0,1 0-1,-1 0 1,0-1 0,0-1 0,8-4 0,-8 3-37,-1 0 0,1 0 0,-1-1 1,-1 0-1,1 0 0,-1 0 0,0-1 1,0 0-1,-1-1 0,0 1 0,0-1 1,-1 0-1,0 0 0,0 0 1,-1-1-1,0 1 0,-1-1 0,1 0 1,-2 1-1,1-1 0,-1 0 0,-1 0 1,0-16-1,0-3-477,-6-50 0,4 69 437,0-1 0,0 0 0,-1 1 0,-1 0 0,0 0 0,0 0 0,0 0 1,-9-12-1,7 13 29,-1-1-1,1 1 1,-1 1 0,-14-13 0,19 18 52,-1 0 0,1 0 0,-1 1 0,1-1 0,-1 1 0,0 0 0,1-1 0,-1 1 0,0 0 0,0 1 0,0-1 0,0 0 0,0 1 0,0 0 0,0 0 1,0 0-1,0 0 0,0 0 0,0 0 0,-5 2 0,6 0 0,-1-1 1,1 1-1,0-1 1,0 1-1,0 0 1,0 0-1,0 0 1,0 0 0,1 1-1,-1-1 1,1 0-1,0 1 1,-1-1-1,1 1 1,0-1-1,0 1 1,1-1-1,-1 1 1,0 4-1,-8 54 198,9 121 269,1-172-459,1 0 1,0 0-1,0 0 1,1 0 0,0-1-1,1 1 1,0-1 0,1 1-1,-1-1 1,2-1-1,10 15 1,-12-18-14,0 0 1,1 0-1,-1 0 1,1 0-1,1-1 0,-1 1 1,0-1-1,1-1 1,0 1-1,0-1 0,0 0 1,0 0-1,1-1 1,-1 0-1,1 0 0,-1-1 1,1 1-1,10 0 1,-7-2 29,-5 0-28,0 0 0,-1 1 0,1-2 0,0 1 0,0 0 0,-1-1 0,1 0 0,0 0 1,-1-1-1,1 1 0,-1-1 0,0 0 0,1 0 0,4-4 0,26-23-20,-2-2 1,-2-1-1,-1-1 0,36-53 1,-64 84 3,-1 0 0,1 0 0,-1 0 0,1 0 0,0 0 0,-1 1 0,1-1 0,0 0 0,0 1 0,0 0 0,1-1 0,-1 1 0,0 0 0,0 0 0,1 0 0,-1 0 0,1 1 0,-1-1 0,0 1 0,1-1 0,-1 1 0,1 0 0,-1 0 0,1 0 0,-1 0 0,1 1 0,2 0 0,-4-1 6,0 1 1,0-1-1,0 1 1,0 0-1,0 0 1,0-1 0,0 1-1,0 0 1,-1 0-1,1 0 1,0 0-1,-1 0 1,1 0-1,0 0 1,-1 0 0,1 0-1,-1 0 1,0 1-1,1 1 1,7 30 7,-5-20 20,23 133 445,-12-57-315,-13-72-141,-1-13-4,0-1-1,0 1 0,0-1 1,0 1-1,0-1 1,1 0-1,0 1 1,0-1-1,0 0 0,2 6 1,0-6 5,-3-3 87,0-19-8,1-37-575,8-73 1,-6 110 186,1 0 1,0 0 0,1 1-1,1-1 1,1 1-1,0 1 1,18-30-1,-20 39 285,1 1 0,0-1-1,0 1 1,1 0-1,0 1 1,0 0-1,0 0 1,1 0 0,0 1-1,0 0 1,0 1-1,1 0 1,-1 0-1,1 1 1,0 0-1,0 0 1,0 1 0,13-2-1,-20 4 20,-1 1 0,1-1 0,0 1 0,-1-1 0,1 1 0,0-1 0,-1 1 0,1 0 0,-1 0 0,1 0 0,-1 0-1,0 0 1,1 0 0,-1 0 0,0 0 0,0 0 0,0 1 0,0-1 0,0 0 0,0 1 0,0-1 0,0 1 0,1 2 0,15 46 260,-11-30-109,100 241 490,-93-232-687,14 28 157,-25-54-172,0 1 0,0-1 0,1 0-1,-1 0 1,1 0 0,-1 0 0,1 0-1,0 0 1,0-1 0,1 1 0,3 2 0,3-2-864,0-2-906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0:01:50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 1088,'0'0'3512,"-5"36"-2750,-16 121-229,-20 386 1087,39-439-1572,-10 143 95,12-245-150,0-1 0,0 0 1,0 0-1,0 0 1,-1 0-1,1 0 0,0 1 1,-1-1-1,1 0 1,0 0-1,-1 0 0,0 0 1,1 0-1,-1 0 0,1 0 1,-1 0-1,0-1 1,0 1-1,-1 1 0,1-2-6,1 0-1,-1 1 1,0-1-1,1 0 1,-1 0-1,0 0 1,1 0-1,-1 0 1,0-1-1,1 1 0,-1 0 1,0 0-1,1 0 1,-1 0-1,1-1 1,-1 1-1,0 0 1,1-1-1,-1 1 1,1-1-1,-1 1 1,1 0-1,-2-2 1,-1-2-101,-1 0 0,0 0 1,1 0-1,-1-1 1,1 0-1,-3-6 0,-52-138-2119,43 107 1431,-11-31-712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0:01:51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17 1120,'0'0'3637,"-3"-3"-3358,-10-8-99,10 8-26,5 7-114,0 0-1,0 1 0,0-1 1,1-1-1,0 1 0,-1 0 0,1-1 1,1 1-1,-1-1 0,0 0 1,1 0-1,6 4 0,-8-5-11,14 10 38,1-1-1,0 0 1,1-1-1,0-1 1,1-1-1,-1-1 1,2 0-1,-1-1 1,1-1 0,-1-1-1,1-1 1,0-1-1,0-1 1,25-1-1,176 0 235,-217 0-300,0 0-1,0 1 1,0-1 0,0 1-1,0 0 1,0 0 0,0 0-1,-1 0 1,1 1-1,0 0 1,-1-1 0,1 1-1,-1 1 1,1-1 0,-1 0-1,5 5 1,-4-2 9,1 1 1,-1-1 0,-1 1-1,1-1 1,-1 1-1,0 0 1,0 1 0,0-1-1,1 7 1,2 10 52,-2 0 1,0 1 0,-2-1-1,0 37 1,-2-34 28,1-18-37,-1-1-1,1 1 1,-1 0 0,-1 0 0,1-1-1,-2 1 1,1 0 0,-1-1 0,0 1 0,0-1-1,-1 0 1,0 0 0,0 0 0,-6 9-1,7-14-36,-7 12 87,8-14-105,1 0 0,0 0-1,0 0 1,0 1 0,0-1 0,0 0 0,0 0-1,0 0 1,0 0 0,-1 0 0,1 1 0,0-1-1,0 0 1,0 0 0,0 0 0,0 0 0,-1 0 0,1 0-1,0 0 1,0 0 0,0 0 0,0 1 0,-1-1-1,1 0 1,0 0 0,0 0 0,0 0 0,0 0-1,-1 0 1,1 0 0,0 0 0,0 0 0,0 0 0,-1-1-1,1 1 1,0 0 0,0 0 0,0 0 0,0 0-1,0 0 1,-1 0 0,1 0 0,0 0 0,0 0 0,0 0-1,0-1 1,0 1 0,-1 0 0,1 0 0,0 0-1,0 0 1,0 0 0,0-1 0,0 1 0,0 0-1,0 0 1,0 0 0,0 0 0,0-1 0,0 1 0,0 0-1,0 0 1,0 0 0,0-1 0,0 1 0,0 0-1,0 0 1,0 0 0,0-1 0,-3-35-416,2-47 1,2 43 9,-1 33 353,1-1 0,0 0 0,0 1 0,0-1 0,1 1 0,1-1 0,-1 1 0,1 0 0,0 0 0,1 0 0,0 0 0,0 1 0,0-1 0,1 1 0,0 0 0,0 0 0,1 1 0,-1-1 0,1 1 0,0 1 0,1-1 1,-1 1-1,9-4 0,0-1 36,32-22-35,-47 31 64,0 0 0,0 0 0,0 0-1,0 0 1,0-1 0,0 1 0,0 0 0,1 0 0,-1 0 0,0 0 0,0-1-1,0 1 1,0 0 0,0 0 0,0 0 0,0 0 0,0 0 0,0-1 0,0 1-1,0 0 1,0 0 0,0 0 0,0 0 0,0-1 0,0 1 0,0 0 0,0 0-1,-1 0 1,1 0 0,0-1 0,0 1 0,0 0 0,0 0 0,0 0 0,0 0-1,0 0 1,0 0 0,-1-1 0,1 1 0,0 0 0,0 0 0,0 0 0,0 0-1,0 0 1,-1 0 0,1 0 0,0 0 0,0 0 0,0 0 0,0 0 0,-1 0-1,1 0 1,0 0 0,0 0 0,0 0 0,0 0 0,-1 0 0,1 0 0,0 0 0,0 0-1,0 0 1,0 0 0,0 0 0,-1 0 0,1 0 0,0 0 0,0 0 0,-9-4 593,9 3-607,0 0 0,-1 0-1,1 1 1,0-1 0,-1 0 0,1 1-1,0-1 1,-1 1 0,1-1 0,-1 0-1,1 1 1,-1-1 0,1 1-1,-1-1 1,0 1 0,1 0 0,-1-1-1,0 1 1,1-1 0,-1 1 0,0 0-1,1 0 1,-1-1 0,0 1-1,0 0 1,1 0 0,-1 0 0,0 0-1,0 0 1,0 0 0,15-1 674,-9 1-653,0-1 1,0 1-1,0 1 1,0-1-1,0 0 1,-1 1-1,7 2 1,-2-1-29,0 1 1,0-1 0,0-1-1,1 1 1,-1-2 0,0 1-1,1-1 1,-1-1 0,0 0-1,1 0 1,-1-1 0,0 0-1,0 0 1,0-1 0,0 0-1,0-1 1,-1 0 0,0 0-1,0-1 1,0 0 0,10-9-1,-7 6-148,-8 6 126,-1 1 0,0-1 0,0 1-1,0-1 1,0 0 0,0 1 0,0-1 0,0 0 0,0 0 0,-1-1 0,1 1 0,-1 0-1,0 0 1,1-1 0,0-2 0,-2 4 107,-1 25-75,-6 14 2,3-21-483,1 1 0,-1 31-1,4-42-1394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0:01:52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24 208,'0'0'3114,"0"-4"-2726,0-12 139,0 12 1941,-1 16-2330,-17 101 765,10-74-806,1 1 0,3-1 0,0 1 0,3 0 0,4 46 0,-2-85-123,-1 1-1,1 0 0,-1-1 0,1 1 0,0 0 0,0-1 0,0 1 0,0-1 1,0 1-1,0-1 0,0 0 0,0 1 0,1-1 0,-1 0 0,1 0 0,-1 0 0,0 0 1,4 1-1,31 12-1756,-14-12 21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0:01:54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332 432 1816,'0'0'4995,"-12"-8"-4675,-40-23-81,49 29-224,0 1 1,0-1-1,0 1 1,0 0-1,0 0 1,-1 0-1,1 0 1,0 1-1,-1 0 1,1-1-1,0 1 1,-1 0-1,1 0 1,0 1-1,-1-1 1,1 1-1,0 0 1,-1 0-1,1 0 1,0 0-1,-6 3 1,2 1 8,-1 0-1,1 1 1,-1 0-1,2 0 1,-12 13 0,7-6 15,-2 0-4,2 0-1,0 2 1,1-1-1,0 1 1,1 1-1,1 0 1,0 0-1,1 0 1,-8 32-1,7-15-22,2 1 0,1 1 1,2-1-1,1 39 0,2-69-10,0-1 0,0 0 1,1 1-1,-1-1 0,1 0 1,-1 0-1,1 1 0,0-1 1,0 0-1,1 0 0,-1 0 1,1 0-1,-1 0 0,1 0 1,0-1-1,0 1 0,0 0 1,1-1-1,-1 0 0,1 1 1,-1-1-1,1 0 0,-1 0 1,1-1-1,0 1 0,0 0 1,0-1-1,0 0 0,6 2 1,7 1-24,-1-1 1,1-1-1,0-1 1,-1 0-1,18-1 1,-20 0-27,0-1 5,1-1 0,0 0 1,-1-1-1,1 0 0,-1-1 0,0 0 1,0-1-1,-1-1 0,1 0 0,19-14 1,-6 2-54,0-1 1,-1-2 0,34-35 0,-40 34 100,-2 0 0,0-1 0,-2-1 0,0-1 1,-2 0-1,-1-1 0,-1 0 0,13-46 0,-4-4-13,17-146 0,-26 26-254,-11 195 273,-1 1 1,0-1 0,0 1-1,0-1 1,1 1 0,-1 0 0,0 0-1,0-1 1,0 1 0,0 0 0,0 0-1,0 0 1,0 0 0,0 0 0,1 0-1,-1 0 1,0 0 0,0 1-1,0-1 1,0 0 0,0 0 0,0 1-1,1-1 1,-1 1 0,0-1 0,0 1-1,0-1 1,1 1 0,-1-1 0,-1 2-1,-9 12-8,1 0-1,0 1 0,1 0 0,1 0 0,0 1 1,-8 25-1,-2 8 46,2 1-1,3 1 1,1 0 0,3 0-1,2 1 1,3 0 0,2 59-1,2-99-28,-1 10-2,1 0 1,1 0 0,1 0 0,1 0 0,1 0-1,10 32 1,-2-22-11,2-1 0,0-1 0,3 0 0,0-2-1,2 0 1,1 0 0,1-2 0,2-1 0,0 0 0,36 27 0,-55-48-4,1-1 0,0 0 1,1 0-1,-1-1 0,0 0 0,1 0 1,-1 0-1,1 0 0,0-1 0,0 0 1,7 0-1,-9 0-15,-1-1-1,1 0 1,0 0-1,-1-1 1,1 1 0,-1-1-1,1 0 1,-1 0 0,1 0-1,-1 0 1,0-1 0,0 1-1,0-1 1,1 0 0,-1 0-1,-1 0 1,1 0-1,0-1 1,2-2 0,11-16-133,0 0 1,-2-1 0,-1 0 0,-1-1-1,0 0 1,-2-1 0,-1-1 0,9-35 0,-10 23 126,-1-1 1,-2 0 0,-2 0 0,-1 0 0,-4-43 0,2 78 53,0 1-1,-1 0 1,1-1 0,-1 1-1,0 0 1,1-1 0,-1 1-1,0 0 1,0 0-1,-1 0 1,1 0 0,0 0-1,-1 0 1,1 0 0,-1 0-1,1 0 1,-1 1 0,0-1-1,0 0 1,0 1 0,0 0-1,0-1 1,0 1-1,0 0 1,0 0 0,-1 0-1,1 1 1,-4-2 0,-6 0 34,0 0 1,0 0-1,0 1 0,-18 2 1,17-1-106,6 0 32,0 2 1,0-1-1,1 1 1,-1 0-1,1 0 1,-1 0-1,1 1 1,0 0 0,0 0-1,0 1 1,0 0-1,1 0 1,-1 0-1,1 1 1,0 0-1,-6 7 1,0 0-10,1 2 0,0-1 1,0 1-1,2 0 0,-13 27 0,14-20-11,1 0-1,1 0 0,1 0 0,1 1 0,1 0 1,1-1-1,2 32 0,-1-47 23,0 2-25,1 0 0,0 0 0,0 0 0,1-1 0,0 1 0,0-1 0,1 1 0,0-1 1,0 0-1,1 0 0,0 0 0,0 0 0,0-1 0,1 1 0,0-1 0,1-1 0,-1 1 0,1-1 1,0 0-1,0 0 0,1 0 0,-1-1 0,1 0 0,12 5 0,-3-2-108,1 0-1,0-1 0,0-1 1,1-1-1,-1 0 0,1-1 1,0-1-1,0-1 0,33-2 1,-13-4-1661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0:01:54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6529,'0'0'4321,"-7"0"-4321,7 3-544,0 10-48,0 4-208,-19 16-272,-3 0-273,-4-3-1439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0:01:55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2537,'0'0'4050,"1"0"-4037,-1 0 0,0 0-1,0 0 1,1 0 0,-1 0 0,0 0 0,0 0 0,1 0 0,-1 0 0,0 0 0,0 0 0,1 0-1,-1 0 1,0 0 0,0 0 0,1 1 0,-1-1 0,0 0 0,0 0 0,0 0 0,1 0 0,-1 0-1,0 1 1,0-1 0,0 0 0,1 0 0,-1 0 0,0 1 0,0-1 0,0 0 0,0 0 0,0 0 0,0 1-1,0-1 1,1 0 0,-1 0 0,0 1 0,0-1 0,0 0 0,0 0 0,0 1 0,0-1 0,-12 293 2542,10-267-2487,0 206 121,3-129-118,14-27-57,-8-97-1630,0-70-1186,-6 41 670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0:01:55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20 968,'0'0'5467,"3"0"-5354,10 1 62,0 1 1,0 0-1,1 0 0,13 6 0,38 6 292,7-8-71,95-5 0,-153-3-381,1 0 1,-1-1-1,0 0 0,1-1 1,23-11-1,-20 7-68,0 2 0,27-6 1,-32 12-1504,-16 6-833,-19 9-668,20-13 3277,-27 17-2055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0:01:55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1 384,'0'0'4620,"-1"5"-4180,1-4-414,0 0 1,0 0-1,0 0 1,0 1-1,0-1 0,0 0 1,0 0-1,0 1 1,0-1-1,0 0 1,1 0-1,-1 1 0,0-1 1,1 0-1,-1 0 1,1 0-1,0 0 1,-1 0-1,1 0 0,0 0 1,1 2-1,1-1 48,-1-1-1,1 1 0,1 0 0,-1-1 0,0 0 1,0 0-1,0 0 0,1 0 0,3 1 0,17 2 99,1 0-1,0-2 0,0 0 0,45-4 0,96-21-144,-69 7-28,-56 12-971,58 1 1,-68 3-1260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33:16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547 0 160,'0'0'7227,"-30"3"-7051,-21 4-140,33-5-42,0 1 0,1 0-1,-1 1 1,-32 13 0,-40 22-32,74-31 35,0 1 1,1 1-1,0 0 1,-23 21 0,-49 50-18,72-67 15,8-7-6,0 0 1,1 1-1,0-1 1,-9 15-1,13-16-5,0 1 1,0 0-1,1 0 0,0 0 0,0 0 0,0 0 0,1 12 1,0-19 9,0 17-54,0-17 38,0 0 0,0 0 0,0 0 0,0 0 0,0 0-1,0 0 1,0 0 0,-1 1 0,1-1 0,0 0 0,0 0 0,0 0-1,0 0 1,0 0 0,0 0 0,0 0 0,0 1 0,0-1 0,0 0-1,0 0 1,0 0 0,0 0 0,0 0 0,0 0 0,0 1 0,0-1-1,0 0 1,0 0 0,0 0 0,0 0 0,0 0 0,0 0 0,0 1-1,0-1 1,0 0 0,0 0 0,0 0 0,0 0 0,0 0 0,0 0-1,1 0 1,-1 1 0,0-1 0,0 0 0,0 0 0,0 0 0,0 0-1,0 0 1,0 0 0,0 0 0,1 0 0,-1 0 0,0 0 0,0 0-1,0 0 1,0 0 0,0 0 0,0 0 0,1 0 0,-1 0 0,0 0-1,0 0 1,0 0 0,0 0 0,0 0 0,0 0 0,1 0-1,-1 0-240,4-2-1823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0:01:57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292 149 3849,'0'0'2087,"-15"6"-1882,-48 21 57,56-23-176,1 0 1,-1 0-1,1 1 0,-1 0 1,1 0-1,0 0 1,1 1-1,-10 12 1,0 0 156,1-3-178,1 0 0,0 1 0,1 0 0,1 1 0,1 0 0,0 1 0,2 1 0,0-1 0,0 1 0,2 0-1,0 1 1,2-1 0,0 1 0,1 0 0,0 29 0,3-42-77,-1-2 17,1 0 1,0 0 0,1 0 0,-1 0-1,1 0 1,0 1 0,2 4 0,-2-8-2,0 0 1,0-1 0,0 1 0,0 0 0,1-1-1,-1 1 1,1-1 0,-1 0 0,1 1 0,-1-1-1,1 0 1,0 0 0,-1 0 0,1 0 0,0 0 0,0 0-1,0-1 1,0 1 0,-1 0 0,1-1 0,0 0-1,4 1 1,5 1 22,1-1 0,-1 0 0,0-1 0,1 0 0,-1-1 0,1 0 0,13-4-1,-18 3-12,0 0 0,0-1 0,0 0-1,-1 0 1,0 0 0,1-1-1,-1 0 1,0 0 0,-1-1-1,1 1 1,-1-1 0,9-10 0,-8 6-7,0 1 1,-1-1 0,0 0 0,-1 0 0,1 0 0,-2 0 0,1-1-1,-1 0 1,-1 0 0,2-13 0,0-10-74,-3-61 1,-1 56-29,0 20-54,-1 0 0,-5-32 0,5 44 111,-1-1 0,0 1 0,0-1 0,-1 1 0,1 0 0,-1-1 0,-1 1 0,1 1 0,-1-1 0,-7-7 0,1 6-111,7 14-6,10 18-47,6-11 200,0 0 0,2-1 0,-1 0 0,1-1 0,1-1-1,20 11 1,17 14 67,-33-21-64,0 0 0,-1 2 0,33 35 0,-47-45 14,1 1 0,-1-1 0,-1 1 0,1 0 0,-1 1 0,-1-1 1,1 1-1,-1-1 0,-1 1 0,0 0 0,0 0 0,-1 0 0,1 19 0,-2-27 762,-2-2-740,0 1 1,0-1 0,0 0-1,0 0 1,0 0 0,0 0 0,1 0-1,-1 0 1,0-1 0,1 1-1,-1 0 1,1-1 0,-1 0 0,1 1-1,0-1 1,-1 0 0,1 1-1,0-1 1,0 0 0,-1-3 0,-19-43-115,21 46 97,-13-37-94,3-1-1,1 0 1,2-1-1,2 1 1,2-1-1,2-48 1,1 87 71,0 0 0,0 0 0,1-1 0,-1 1 0,1 0 1,0 0-1,0 0 0,-1 0 0,1 0 0,0 0 0,1 0 1,-1 0-1,0 0 0,1 0 0,-1 1 0,1-1 1,-1 0-1,1 1 0,0 0 0,0-1 0,-1 1 0,1 0 1,0 0-1,0 0 0,0 0 0,1 0 0,-1 0 0,0 1 1,0-1-1,0 1 0,4-1 0,9-1-8,0 0 0,1 1 0,24 1 0,-23 0 18,528 0 0,-544 0-7,-1-1-1,1 1 1,-1-1 0,1 1 0,0-1-1,-1 1 1,1-1 0,-1 1-1,1-1 1,-1 1 0,1-1 0,-1 0-1,0 1 1,1-1 0,-1 0 0,0 0-1,0 1 1,1-1 0,-1 0 0,0 0-1,0 1 1,0-1 0,0 0-1,0 0 1,0 1 0,0-1 0,0-1-1,-1-30 23,1 24-49,0 7 15,-1 0-1,1-1 1,-1 1-1,1 0 1,-1 0-1,1 0 0,-1 0 1,0 0-1,0 0 1,1 0-1,-1 0 1,0 0-1,0 0 1,0 0-1,0 1 1,0-1-1,0 0 1,0 0-1,0 1 1,0-1-1,-1 1 1,1-1-1,0 1 0,0 0 1,0-1-1,-1 1 1,1 0-1,0 0 1,0 0-1,-1 0 1,1 0-1,-2 0 1,-47 2-118,48-2 130,-2 1-3,0 0 0,1 0 0,-1 0 0,1 0 0,-1 1 0,1-1 0,-1 1 1,1 0-1,0 0 0,0 0 0,0 1 0,-3 3 0,-34 38-7,24-26 11,8-8-2,0 0 0,1 0-1,0 1 1,1 0 0,1 0-1,-1 0 1,1 1 0,1-1 0,-3 16-1,2-2 1,1-1-1,1 2 0,0 39 1,3-62 2,1 0 0,-1 0 1,0 0-1,1 1 0,-1-1 1,1 0-1,0 0 0,0 0 1,0 0-1,1 0 0,-1 0 1,1-1-1,-1 1 0,1 0 1,0-1-1,0 1 0,0-1 1,0 0-1,1 0 0,-1 1 1,1-2-1,-1 1 0,1 0 1,0 0-1,0-1 0,-1 1 1,1-1-1,0 0 0,0 0 1,0 0-1,6 0 0,8 2 12,0-1-1,0 0 0,0-1 1,28-3-1,-37 1-16,4 0-46,-1-1-1,1-1 1,-1 0-1,0-1 0,0 0 1,-1 0-1,1-1 1,-1-1-1,18-11 0,-10 4-904,0 0 0,-2-2 0,1 0 0,18-22 0,-26 24-1312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0:01:59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651 110 4241,'0'0'2875,"-1"-3"-2640,-1-1-130,0 1-1,-1-1 1,1 1 0,-1-1-1,1 1 1,-1 0 0,0 0-1,-1 0 1,1 0 0,0 1 0,-1-1-1,1 1 1,-1 0 0,0 0-1,0 0 1,0 1 0,0-1-1,0 1 1,0 0 0,0 0-1,-7 0 1,-10-2-30,-1 2-1,1 1 0,-26 2 1,21 0-90,7 0 15,0 0 0,1 2 1,-1 0-1,-34 13 0,15-1 0,-46 25 0,69-33-3,1 1-1,0 0 1,1 0-1,0 2 0,1-1 1,0 2-1,0 0 1,1 0-1,1 1 1,0 0-1,1 1 1,0 0-1,-13 29 1,20-33-37,0 0 1,1 1-1,0-1 0,0 0 1,1 0-1,3 19 0,-2-27 44,0 1 0,0-1 0,0 0 0,0 0-1,0 0 1,1 0 0,-1 0 0,1 0-1,-1-1 1,1 1 0,0 0 0,0-1 0,0 1-1,0-1 1,0 1 0,0-1 0,0 0 0,0 0-1,1 0 1,-1 0 0,0-1 0,0 1-1,6 0 1,3 2 29,1-1-1,-1 0 0,22 0 0,-22-2-18,-1-1 0,1 0-1,-1 0 1,1-1-1,-1 0 1,0-1-1,0 0 1,0-1-1,0 0 1,0 0-1,-1-1 1,12-9-1,9-5-103,0-1-1,-2-2 0,-1 0 1,0-2-1,25-31 0,-40 42-23,-1-2-1,0 1 1,-1-1-1,-1-1 1,0 0 0,-1-1-1,-1 1 1,0-1-1,-2-1 1,0 1-1,5-34 1,-9 18 150,0 51-53,1 1 0,1-1 1,0 0-1,1 0 0,8 19 1,38 87 110,-40-102-89,1-1 0,1 0-1,0-1 1,18 20-1,-25-33-21,1 0 0,0-1-1,1 0 1,-1 0 0,1 0 0,0-1-1,1 0 1,-1-1 0,1 1 0,0-1-1,0-1 1,1 0 0,-1 0 0,16 3-1,98-1-2895,-118-5 2659,50 0-3991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0:02:00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482 57 2897,'0'0'4335,"-9"-9"-3857,-33-27-21,40 35-426,0-1-1,0 1 1,-1 0 0,1 0-1,0 0 1,0 0 0,-1 0-1,1 1 1,-1-1 0,1 1 0,-1-1-1,1 1 1,0 0 0,-1 0-1,1 0 1,-1 0 0,1 0-1,-4 1 1,-6 0-26,2 0-1,1 0 0,0 0-1,0 1 1,0 0 0,0 1 0,0 0-1,0 0 1,1 1 0,-1 0 0,-9 7-1,-12 8 68,-37 33 0,26-19 66,29-24-94,-50 41 229,57-45-249,0 0 1,0 1-1,0-1 1,0 1-1,1 0 1,0 1-1,1-1 0,-5 9 1,7-11-31,0 0 0,-1 0 0,1 0 1,1 0-1,-1 0 0,1 0 0,-1 0 1,1 0-1,0 0 0,1 0 0,-1 0 0,1 0 1,1 5-1,-1-6 12,0 0 0,0-1-1,0 1 1,1-1 0,-1 1 0,1-1 0,-1 0-1,1 0 1,0 1 0,0-1 0,0 0 0,0-1-1,1 1 1,-1 0 0,0-1 0,1 1 0,-1-1-1,1 0 1,3 2 0,19 4 25,0-1 0,1-1 0,0-2 0,0 0 0,43-2 0,38 5 27,-98-5-57,17 1-12,0 2 1,0 0-1,0 2 0,31 11 1,-49-14 8,-1 0 0,1 1 0,-1 0 1,0 0-1,0 0 0,0 1 0,0 0 0,-1 0 1,7 7-1,-10-7 1,0-1 0,0 1 0,0 0 0,-1 0 0,1 0 1,-1 0-1,0 0 0,-1 0 0,1 1 0,-1-1 0,0 0 0,-1 1 0,1-1 1,-1 10-1,0 15 5,0-7 12,-4 44 0,3-59-15,-1 0-1,0 1 1,0-1-1,-1-1 1,0 1-1,-1 0 1,0-1 0,-9 15-1,4-11 34,-1 1 0,0-1-1,0 0 1,-2-1 0,1-1 0,-1 0-1,0 0 1,-1-1 0,0 0 0,0-1 0,-1-1-1,0 0 1,0-1 0,0-1 0,-1 0-1,1-1 1,-1 0 0,0-1 0,0-1-1,-24-1 1,31 1-27,0-2-1,0 1 1,0-1 0,-1-1-1,1 1 1,0-1 0,1-1-1,-1 0 1,-9-4-1,14 5-79,-1 0 0,0 0 0,1-1 0,0 0-1,0 1 1,0-1 0,0 0 0,0 0-1,0-1 1,1 1 0,-1-1 0,1 1 0,0-1-1,0 0 1,1 0 0,-1 0 0,1 0-1,0 0 1,-2-8 0,3 11-35,0 0 0,0 1 0,0-1 0,0 0 0,0 0 1,0 0-1,0 0 0,0 1 0,0-1 0,0 0 0,0 0 0,1 0 0,-1 0 0,0 1 1,1-1-1,-1 0 0,0 0 0,1 1 0,-1-1 0,1 0 0,-1 1 0,1-1 0,0 0 1,-1 1-1,1-1 0,0 1 0,-1-1 0,1 1 0,0-1 0,-1 1 0,1 0 0,0-1 1,0 1-1,0 0 0,-1 0 0,1-1 0,0 1 0,0 0 0,0 0 0,0 0 0,-1 0 1,1 0-1,0 0 0,0 0 0,0 0 0,1 1 0,-2-1 125,23-1-2240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0:02:01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1408,'0'0'4872,"-11"16"-4428,-1 0-287,2-2 53,0 1-1,0 0 1,1 0 0,1 1-1,-6 17 1,8-14-72,2 0 0,0 0 0,1 0 0,1 1 0,1-1 0,2 25 0,-1-38-126,2-5-24,1 0 1,0 0 0,0 0 0,-1-1 0,1 1 0,0-1 0,0 0-1,0 0 1,0 0 0,0 0 0,4-1 0,0 1-29,-1 0-30,0-1 0,0 0 0,0 0 0,0-1 0,0 0-1,0 0 1,0 0 0,-1 0 0,1-1 0,-1 0 0,1 0 0,-1-1-1,6-5 1,8-7-458,-1-1 0,16-21 0,-19 21 178,0 1 58,1 0-143,-1 0 1,-1-1 0,0-1 0,-2 0 0,0-1-1,11-23 1,-18 89 1582,-4-38-1072,0 0-1,0 0 0,1 0 0,0 0 1,1 0-1,0-1 0,0 1 0,1-1 0,6 10 1,-8-14-74,1 0 0,0 0 0,0-1 0,0 0 1,0 1-1,1-1 0,-1 0 0,1 0 1,0-1-1,-1 1 0,1-1 0,1 0 1,-1 0-1,0 0 0,0-1 0,1 1 0,-1-1 1,1 0-1,-1 0 0,6 0 0,2 0-106,0-1 0,-1 0-1,1-1 1,0 0-1,-1-1 1,1 0 0,-1-1-1,0 0 1,0-1-1,0 0 1,0-1 0,0 0-1,-1-1 1,0 0 0,0 0-1,-1-1 1,0 0-1,0-1 1,-1 0 0,0 0-1,14-18 1,3-14-832,-2 2-10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0:02:03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183 256 472,'0'0'3249,"-15"25"-2581,-47 86 29,53-92-478,0 1-1,1-1 1,1 2-1,1-1 1,-7 40-1,6-19 37,-11 56 429,-8 181 1,24 101 18,3-196-94,-1-182-389,0-3-151,0-566-2960,1 528 2812,1 0 1,2 0 0,1 0 0,3 1-1,22-73 1,-21 88 62,1 0-1,2 1 1,0 0 0,1 0-1,1 1 1,1 1 0,1 1-1,1 0 1,0 1 0,23-19-1,-22 23 35,1 0-1,25-15 0,-36 26-12,-1 0 0,1 1-1,0 0 1,-1 0 0,1 0 0,1 1-1,-1 1 1,0-1 0,0 1 0,9 0-1,-16 2-3,0-1 0,0 0 1,0 0-1,0 1 0,0-1 0,0 1 0,0-1 0,0 1 0,0-1 0,0 1 0,-1 0 0,1-1 0,0 1 0,0 0 0,-1 0 0,1 0 0,0-1 0,-1 1 1,1 0-1,-1 0 0,1 0 0,-1 0 0,0 0 0,1 0 0,-1 0 0,0 0 0,0 0 0,1 0 0,-1 0 0,0 2 0,2 37 74,-2-37-65,0 8 18,1-1 35,-1 1 0,0 0 0,-1-1 0,0 1 0,0-1 1,-1 1-1,-1-1 0,0 0 0,0 0 0,-5 10 1,4-12-21,-1-1 1,0 1 0,0-1 0,0 0-1,-1-1 1,0 1 0,0-1 0,-12 9 0,13-12-31,-1 1 1,0-1 0,0-1 0,0 1 0,0-1 0,-1 0 0,1 0 0,0-1 0,-1 0 0,0 0-1,1 0 1,-9-1 0,-64 0-635,79 0 612,-1 0 1,1 0-1,0-1 1,-1 1-1,1 0 1,0 0-1,-1 0 1,1 0-1,0-1 1,0 1-1,-1 0 1,1 0-1,0-1 1,0 1-1,0 0 1,-1 0-1,1-1 0,0 1 1,0 0-1,0-1 1,0 1-1,0 0 1,0-1-1,0 1 1,0 0-1,-1-1 1,1 1-1,0 0 1,0-1-1,0 1 1,0 0-1,1 0 1,-1-1-1,0 1 1,0 0-1,0-1 1,0 1-1,0 0 1,0-1-1,0 1 1,1 0-1,-1-1 1,0 1-1,0 0 0,0 0 1,1-1-1,-1 1 1,0 0-1,12 1 11,-1 0 0,0 1 0,1 0 0,-1 1-1,14 6 1,-14-5 1,0-1-1,1 0 1,-1 0-1,1-1 0,17 1 1,2-2-17,44-3 172,-69 2-138,1-1-1,-1-1 1,0 1-1,1-1 1,-1 0-1,0-1 1,0 1-1,10-7 1,5-5-20,0-1 0,-2-1 1,0 0-1,0-2 0,23-29 0,-34 37-111,-1 0-1,-1 0 0,1 0 1,-2-1-1,0 0 0,0-1 1,-1 1-1,0-1 0,-1 0 1,0 0-1,-1 0 0,0 0 1,0-16-1,-2 4-152,1 11 206,-1 1 1,0-1-1,-1 0 0,0 1 1,-4-16-1,4 25 106,0 0-1,0 1 0,0-1 1,0 1-1,0 0 1,0-1-1,-1 1 0,1 0 1,-1 0-1,0 0 0,1 0 1,-1 0-1,0 0 1,0 0-1,0 0 0,-1 1 1,1-1-1,0 1 0,-1 0 1,1 0-1,-1 0 1,1 0-1,-1 0 0,1 0 1,-1 1-1,1-1 0,-1 1 1,0 0-1,0-1 1,-3 2-1,2-2-22,1 1 0,-1 1 0,0-1 1,1 0-1,-1 1 0,0 0 0,1-1 0,-1 1 0,1 1 0,-1-1 0,1 1 1,-5 2-1,4-1 26,0 1 1,1-1-1,0 1 1,-1 0 0,1 0-1,0 1 1,1-1-1,-5 10 1,3-4 5,0 1-1,1 0 1,0 0 0,1 1 0,0-1-1,1 0 1,1 1 0,0 20 0,0-22-13,1-9-39,-1 1 0,0 0 0,1-1 0,0 1 0,-1 0 0,1-1 0,0 1 0,0-1 0,0 1 0,0-1 1,0 0-1,0 1 0,0-1 0,0 0 0,0 0 0,1 1 0,-1-1 0,0 0 0,1-1 0,-1 1 0,1 0 0,-1 0 0,1 0 1,0-1-1,-1 1 0,1-1 0,0 0 0,-1 1 0,1-1 0,3 0 0,8 2 8,0 0 1,25-2-1,-30 0-10,190 0 47,-193 0-45,1 0-1,-1 1 1,0-1-1,0 1 1,0 0-1,1 1 1,-1-1-1,-1 1 0,1 0 1,0 0-1,0 1 1,-1-1-1,1 1 1,-1 0-1,0 0 1,0 0-1,0 1 1,0 0-1,6 7 0,-6-5 21,0 1-1,0 0 0,0 0 1,-1 0-1,0 0 0,-1 1 1,1-1-1,-2 1 0,1-1 1,-1 1-1,0 0 0,0 13 1,0-2 6,0-14 9,0 1 0,-1-1 0,0 1 0,0-1 1,0 1-1,-1 0 0,-2 8 0,2-13-20,0-1 0,0 0 1,0 1-1,0-1 0,-1 0 1,1 0-1,0 0 0,0 1 0,0-1 1,0-1-1,-1 1 0,1 0 0,0 0 1,0 0-1,0-1 0,0 1 1,-1 0-1,1-1 0,0 1 0,0-1 1,0 1-1,0-1 0,0 0 1,0 1-1,0-1 0,0 0 0,1 0 1,-2-1-1,-2-8-73,0 0 1,1 0-1,0 0 1,1 0-1,0-1 1,0-13-1,-1-68-451,4 69 397,-3-39-221,1 21 29,5-53 1,-4 89 312,1 0 0,0 1 0,0-1 0,0 0 0,0 1 0,1-1 0,0 1 0,0-1 0,0 1 0,0 0 0,1 0 0,0 0 0,-1 0 1,2 0-1,-1 1 0,0 0 0,1-1 0,-1 1 0,1 0 0,0 0 0,7-3 0,3 0 63,1 0 0,0 1 0,0 1 0,1 1 0,18-3-1,7-2-8,-31 6-40,222-53 91,-218 51-467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0:02:04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0 230 992,'0'0'8026,"0"0"-8018,0 0 1,0-1-1,1 1 1,-1 0-1,0 0 1,0 0-1,0 0 1,0 0-1,0-1 1,0 1-1,0 0 1,0 0-1,1 0 1,-1 0-1,0 0 1,0 0-1,0-1 1,0 1-1,0 0 1,1 0-1,-1 0 1,0 0-1,0 0 1,0 0-1,0 0 1,1 0-1,-1 0 0,0 0 1,0 0-1,0 0 1,0 0-1,1 0 1,-1 0-1,0 0 1,0 0-1,0 0 1,0 0-1,1 0 1,-1 0-1,0 0 1,0 0-1,0 0 1,0 0-1,1 0 1,-1 0-1,0 1 1,1 2 20,1 0 1,-1 0-1,0 0 0,-1 1 1,1-1-1,0 0 1,-1 1-1,0 4 1,2 10 159,30 130 614,-10-53-345,15 154 0,-33-184-292,-4-65 127,0-4-211,-29-343-672,-1-8-135,30 350 720,0 0 0,0 0 0,1 0 0,0 0 0,0 1 0,0-1 0,1 0 0,-1 0 0,1 1 0,0-1 0,0 1 0,1 0 0,-1 0 0,1-1 0,0 1 0,0 1 0,0-1 0,1 0 1,-1 1-1,1 0 0,0 0 0,0 0 0,0 0 0,0 1 0,1-1 0,-1 1 0,8-2 0,3-1-9,0 1-1,0 0 1,0 2 0,1 0-1,-1 0 1,1 1 0,24 3-1,-32-1 15,1 0 0,-1 1-1,0 1 1,0-1-1,0 2 1,0-1 0,0 1-1,-1 0 1,0 0 0,9 7-1,8 7-1,33 34 0,-51-47 6,-1 1-1,0-1 1,0 1-1,0 1 1,-1-1-1,0 1 1,-1 0-1,1-1 1,-1 2-1,4 13 1,-4-5 10,0 1 0,-1-1 0,-1 34 0,-2-46 0,0 1 0,0 0 0,-1 0 0,1-1 1,-1 1-1,0-1 0,-1 1 0,1-1 0,-1 0 0,1 0 0,-1 0 0,-1 0 0,1 0 1,0-1-1,-1 0 0,0 1 0,0-1 0,0-1 0,0 1 0,-6 3 0,-2 1 26,-1 0 0,1-1 0,-1-1-1,-1 0 1,1 0 0,-17 2 0,23-5-81,-1-1 0,1-1 0,-1 1 0,1-1 0,-1-1 0,-12-1 0,19-2-23,1 1-1,-1-1 1,1 0 0,0 0 0,0 0-1,1-6 1,-1 4-18,1 3 70,0 1 0,-1-1 1,2 1-1,-1 0 0,0-1 0,0 1 0,1 0 1,-1 0-1,1 0 0,0 0 0,0 0 1,-1 0-1,1 0 0,0 1 0,1-1 0,-1 1 1,0-1-1,0 1 0,1 0 0,-1 0 1,0 0-1,3 0 0,8-5 11,0 2-1,0 0 1,13-3 0,-1 4 8,0 1-1,51 2 1,-29 1-41,-41 0 33,1 0 1,0 0-1,0 1 0,0 0 0,-1 0 0,1 1 0,-1 0 0,0 0 0,0 0 0,0 1 0,0 0 0,0 0 0,8 8 0,6 7 14,-1 0 1,18 24-1,-29-33 40,-1 0-1,0 1 1,-1 0-1,0 0 1,-1 1-1,0-1 1,-1 1 0,0 0-1,-1 0 1,0 1-1,-1-1 1,0 1-1,-1-1 1,-1 25-1,-1-33-21,1-1 0,-1 1 0,-1 0 0,1-1 0,0 1-1,-1-1 1,0 0 0,0 1 0,0-1 0,0 0 0,0 0-1,-1 0 1,0 0 0,1-1 0,-1 1 0,0-1 0,0 0-1,0 1 1,0-1 0,-8 3 0,-8 5 89,-1 0 1,-25 8-1,44-18-115,-32 11 83,0-2 0,0-1 0,0-1 0,-1-2 0,0-2 0,-48 0 0,74-4-483,8-1-1392,12-5-1975,-5 4 3871,18-7-2585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0:02:05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68 4641,'0'0'2331,"-12"1"-2216,2-1-71,6-1-19,1 1-1,0 0 1,-1 0-1,1 0 0,-1 0 1,1 0-1,-1 1 0,1 0 1,0 0-1,-1 0 0,1 0 1,0 0-1,0 0 0,-1 1 1,1 0-1,1 0 1,-1 0-1,0 0 0,0 0 1,-2 3-1,-3 4 75,0 0 1,1 1-1,1 0 1,0 0-1,0 1 0,1 0 1,0 0-1,1 0 0,0 0 1,0 1-1,2-1 1,-1 1-1,2 0 0,-1 0 1,2 0-1,-1 0 1,2 0-1,1 12 0,-1-21-89,0 1-1,0-1 1,0 1-1,1-1 0,-1 0 1,1 1-1,0-1 1,0 0-1,0 0 1,0-1-1,1 1 0,-1 0 1,1-1-1,0 1 1,0-1-1,0 0 1,0 0-1,0 0 0,0 0 1,0-1-1,1 1 1,-1-1-1,0 0 0,1 0 1,-1 0-1,6 1 1,11 1 25,0 0 1,0-2-1,30 0 1,-35-1-6,-7-1-17,0 0-1,0 0 1,-1-1 0,1 0-1,-1 0 1,1 0 0,-1-1-1,0-1 1,0 1 0,0-1-1,0 0 1,-1-1 0,11-8-1,-8 5-32,-1 0 0,0 0 0,0 0 0,-1-1 0,0 0 0,-1-1-1,0 0 1,9-19 0,-10 13-94,-1-1 0,-1 0-1,0 0 1,-1 0 0,-1 0-1,-1-29 1,0 29-62,0 15 150,-1 0 0,1 1 0,0-1 0,0 1 0,-1-1 0,1 1 0,0-1 0,-1 1 1,0 0-1,1-1 0,-1 1 0,0-1 0,0 1 0,0 0 0,1 0 0,-1-1 0,-1 1 0,1 0 0,0 0 0,0 0 0,-2-1 0,0 0 0,-1 0 0,1 1 0,-1-1-1,0 1 1,1 0 0,-1 0-1,0 0 1,-6-1 0,3 1 22,1 1-1,-1 0 1,0 0-1,1 0 1,-1 1 0,0 0-1,1 0 1,-1 1 0,1 0-1,-8 3 1,6 0 5,1 1-1,-1 0 1,2 1 0,-1-1 0,1 1-1,0 0 1,0 1 0,1 0-1,0-1 1,0 2 0,1-1 0,0 1-1,0-1 1,1 1 0,0 0-1,-2 15 1,4-18 1,0-1-1,1 0 1,0 1-1,0-1 1,0 1 0,1-1-1,0 0 1,0 1-1,2 5 1,-2-8 0,1 0 0,0 0 0,0-1 0,0 1 0,1-1 0,-1 1 0,1-1 0,-1 0 0,1 0 0,0 0 0,-1 0 0,1 0 0,0 0 0,0-1 0,5 2 0,7 2 10,0-1 0,1-1-1,-1 0 1,1-1 0,0 0-1,-1-2 1,1 1 0,17-4 0,8 3-6,-24-2 8,0 0 0,-1-1 0,1 0 0,-1-1 0,1-1 0,-2-1 0,1 0 0,0-1 0,-1-1 0,-1 0 0,1-1 0,-1-1 0,-1 0 0,15-14-1,-28 24-13,0 0-1,-1 0 0,1 0 0,0 0 1,-1 0-1,1 0 0,0 0 0,-1 0 0,1 0 1,-1 0-1,1 0 0,0 0 0,-1 0 1,1 0-1,0 0 0,-1 0 0,1 0 0,0-1 1,-1 1-1,1 0 0,0 0 0,-1 0 0,1-1 1,0 1-1,-1 0 0,1 0 0,0-1 1,0 1-1,-1 0 0,1-1 0,0 1 0,0 0 1,0 0-1,0-1 0,-1 1 0,1-1 0,0 1 1,0 0-1,0-1 0,0 1 0,0 0 1,0-1-1,0 1 0,0 0 0,0-1 0,0 1 1,0-1-1,0 1 0,0 0 0,0-1 0,-4 5 0,0 1 0,0-1-1,1 1 1,-1 0 0,1 0-1,0 1 1,0-1-1,1 1 1,0-1 0,0 1-1,0 0 1,0 0 0,1 0-1,0 0 1,0 8-1,0-9 5,1-1 0,0 1 0,1 0 0,-1-1 0,1 1 0,-1-1 0,2 1 0,-1-1 0,0 1 0,1-1 0,0 1 0,0-1 0,0 0 0,0 0 0,1 0 0,-1 0 0,1-1 0,0 1 0,0-1 0,7 6-1,-2-4 17,0 0 0,0 0-1,0 0 1,1-1-1,-1-1 1,1 1 0,0-1-1,16 3 1,0-3 8,-1-1 0,29-1 1,-46-1-21,0-1 0,-1 1 0,1-1 0,0 0 0,-1-1 0,1 0 0,-1 0 0,1 0 0,-1-1 0,0 0 0,0 0 0,0 0 0,-1-1 0,1 0 0,-1 0 0,0 0 0,0-1 0,7-8 0,-6 6-2,-1-1 0,0 1 1,-1-1-1,0 0 0,0 0 0,-1 0 1,0-1-1,0 1 0,-1-1 0,0 0 1,0 1-1,-1-1 0,0-15 1,-1-8 4,1 15-27,-1 0 0,-1 0 0,-4-26 0,4 37 4,-1 1 1,1 0-1,-1-1 1,0 1-1,-1 0 1,1 0-1,-1 1 1,0-1-1,0 0 1,0 1 0,-1 0-1,0 0 1,0 0-1,0 0 1,-5-3-1,3 3 2,0 1 0,0 0-1,0 0 1,0 0 0,0 1-1,-1 0 1,1 0 0,-1 1-1,0 0 1,1 0 0,-1 0-1,0 1 1,0 0-1,-10 2 1,-5-2 6,18 0 10,1 1 0,-1-1 0,1 1 0,-1 0 0,1 0 0,0 1 0,-1-1 0,1 1 0,0-1 0,0 1 0,0 0 0,0 0 0,0 0 0,1 1 0,-1-1 0,1 1 0,-1-1 0,1 1 0,0 0-1,0 0 1,-3 5 0,2-4-163,1 1-1,0 0 0,-1 0 0,1 0 0,1 0 0,-1 0 0,1 0 1,0 1-1,0-1 0,1 0 0,-1 1 0,1-1 0,1 9 0,0-13 55,-1 0 0,0-1-1,1 1 1,0 0-1,-1 0 1,1 0-1,-1-1 1,1 1-1,0 0 1,-1-1 0,1 1-1,0-1 1,0 1-1,0-1 1,-1 1-1,1-1 1,0 1 0,0-1-1,0 0 1,0 0-1,0 1 1,0-1-1,0 0 1,0 0 0,0 0-1,0 0 1,1 0-1,1 0-370,22 1-2539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0:02:06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0 3329,'0'0'4281,"-28"0"-4099,-91 4 118,113-3-247,0-1 0,1 1 0,-1 0-1,0 1 1,1-1 0,-1 1-1,1 0 1,-1 1 0,1-1-1,0 1 1,0 0 0,0 0 0,-6 6-1,-4 2 143,-77 58 712,81-60-830,0 1 0,1 0 1,0 1-1,1 0 0,-15 23 1,22-31-78,0 1 0,1-1 0,-1 1 0,1 0 0,0 0 0,0-1 0,1 1 0,-1 0 0,1 0 0,0 6 0,0-9 0,0 1 0,0-1-1,0 1 1,0-1 0,1 1-1,-1-1 1,0 1-1,1-1 1,-1 1 0,1-1-1,0 0 1,-1 1 0,1-1-1,0 0 1,0 0-1,0 1 1,0-1 0,0 0-1,0 0 1,0 0-1,0 0 1,0 0 0,1 0-1,-1-1 1,0 1 0,2 0-1,16 5 22,0-2 1,1 0-1,-1-1 0,23 0 0,84-4 104,-51-1-94,198-11-101,-272 13 65,0 1 0,0 0 0,0 0 1,-1 0-1,1-1 0,0 1 0,-1 0 0,1 0 0,-1 0 0,1 0 0,-1 0 0,1 0 0,-1 0 0,0 0 0,1 0 0,-1 1 1,0-1-1,0 0 0,0 0 0,0 0 0,0 0 0,0 0 0,0 0 0,0 0 0,0 1 0,-1-1 0,1 0 0,-1 1 0,1 2 22,-1 0-1,1 0 0,-1 0 0,0 1 0,0-1 0,-1-1 1,1 1-1,-3 4 0,-13 9 50,0-1 0,-1-1 0,-1 0 0,0-1 0,-34 17 0,48-28-65,-20 11-97,0-1 0,-39 13 0,64-25 20,0-1 0,0 0-1,-1 0 1,1 1 0,0-1 0,-1 0-1,1 0 1,0 0 0,-1 1 0,1-1-1,0 0 1,-1 0 0,1 0 0,0 0-1,-1 0 1,1 0 0,-1 0-1,1 0 1,0 0 0,-1 0 0,1 0-1,-1 0 1,1 0 0,0 0 0,-1 0-1,1 0 1,0 0 0,-1 0 0,1-1-1,0 1 1,-1 0 0,1 0-1,0 0 1,-1-1 0,1 1 0,0 0-1,-1 0 1,1-1 0,0 1 0,0 0-1,0-1 1,-1 1 0,1 0 0,0 0-1,0-1 1,0 1 0,-1-1-1,1 1 1,0 0 0,0-1 0,0 1-1,0 0 1,0-1 0,0 1 0,0-1-1,0 1 1,0 0 0,0-1 0,0 1-1,0 0 1,0-1 0,0 1-1,1-1 1,-1 1 0,0 0 0,0-1-1,0 1 1,1-1 0,8-20-4088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0:02:07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5 2865,'0'0'6089,"0"-1"-6073,0 1 0,0 0-1,0 0 1,0 0 0,0-1 0,0 1 0,0 0 0,0 0 0,0 0-1,-1-1 1,1 1 0,0 0 0,0 0 0,0 0 0,0 0 0,0-1-1,-1 1 1,1 0 0,0 0 0,0 0 0,0 0 0,0 0 0,-1 0-1,1 0 1,0-1 0,0 1 0,0 0 0,-1 0 0,1 0-1,0 0 1,0 0 0,0 0 0,-1 0 0,1 0 0,0 0 0,0 0-1,-1 0 1,1 0 0,0 0 0,0 0 0,0 0 0,-1 1 0,1-1-1,-7 20 317,0 1 0,2 0 0,-3 23-1,2-12-85,-49 443 1559,44-329-1198,3 64-145,8-142-3523,0-185-2173,0 74 1431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0:02:07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2833,'0'0'5519,"0"0"-5477,1 1 0,-1-1 0,0 1 0,0-1-1,1 0 1,-1 1 0,0-1 0,1 1-1,-1-1 1,1 0 0,-1 1 0,1-1-1,-1 0 1,0 1 0,1-1 0,-1 0 0,1 0-1,-1 0 1,1 1 0,-1-1 0,1 0-1,0 0 1,-1 0 0,1 0 0,-1 0 0,1 0-1,0 0 1,66 14 576,1-2 1,78 2-1,142-8 390,-287-6-1006,38-3 49,-1-1 1,1-2 0,-1-2 0,-1-1 0,40-15-1,-25 8 103,-53 16-216,-1 0 0,1 0 0,0 0-1,-1 0 1,1 0 0,0 0 0,-1 1 0,1-1 0,0 1 0,0-1 0,-1 1 0,1 0 0,0-1 0,0 1 0,0 0-1,0 0 1,0-1 0,0 1 0,-1 2 0,-24 24-4057,22-25 1574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33:16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37 184,'0'0'3045,"-3"-5"-2683,-25-26 1463,28 34-1823,-1 0-1,1 1 1,-1-1 0,1 0 0,0 1 0,0-1-1,2 6 1,-2 1 16,0 9 11,1 1-1,1-1 1,1 0 0,6 26 0,-9-45-68,0 1 0,0-1-1,1 1 1,-1-1 0,0 1 0,0-1 0,0 0 0,0 1 0,0-1-1,0 0 1,1 1 0,-1-1 0,0 1 0,0-1 0,1 0 0,-1 1-1,0-1 1,1 0 0,-1 0 0,0 1 0,1-1 0,-1 0 0,0 0 0,1 1-1,-1-1 1,0 0 0,1 0 0,-1 0 0,1 0 0,-1 0 0,0 0-1,1 0 1,-1 1 0,1-1 0,-1 0 0,0 0 0,1 0 0,-1-1-1,1 1 1,-1 0 0,0 0 0,1 0 0,2-2-1702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0:02:11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0 256,'0'0'1272,"0"4"-1010,0 21 870,0-24-885,0 19 961,-3-13-1069,-1 0 0,0 1 1,0-2-1,0 1 0,-1 0 0,1-1 0,-9 8 1,-12 16 261,19-21-253,-1-1 0,-1-1 0,1 0 0,-1 0 1,-1 0-1,1-1 0,-10 6 0,-29 22 15,-19 21 61,37-36-106,26-18-117,0 1 0,-1 0 0,1 0 0,0 0 0,0 0 0,0 1 0,0-1 0,0 1 1,1-1-1,-1 1 0,-2 5 0,2-5-20,2-2 4,1 0 0,0-1 0,0 1 1,0-1-1,0 1 0,-1 0 1,1-1-1,0 1 0,0-1 1,0 1-1,0 0 0,1-1 0,-1 1 1,0-1-1,0 1 0,0 0 1,0-1-1,1 1 0,-1-1 1,1 2-1,4 2 43,1 0-1,0 0 1,-1-1 0,2 0-1,-1 0 1,0 0 0,1-1 0,10 3-1,39 15 184,-36-12-104,0-1 0,31 7 0,-14-10 121,1-1 0,-1-2 0,40-4-1,8 1 19,-77 3-239,1 1-1,-1-1 1,0 2 0,0-1 0,0 1 0,0 0 0,-1 1 0,1 0 0,7 6 0,33 13 22,-43-21-38,-1-1-322,-1 0 1,1 0 0,0 1 0,-1-1 0,1 1-1,-1 0 1,5 3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0:02:14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90 144,'0'0'2758,"-30"20"-1192,11-5-525,19-15-1010,0 0-1,-1 0 1,1 0 0,0 0 0,0 0 0,-1 0-1,1 0 1,0 0 0,-1 0 0,1 0 0,0 0-1,0 0 1,-1 1 0,1-1 0,0 0 0,0 0-1,0 0 1,-1 0 0,1 1 0,0-1-1,0 0 1,0 0 0,-1 0 0,1 1 0,0-1-1,0 0 1,0 0 0,0 1 0,0-1 0,0 0-1,0 0 1,-1 1 0,1-1 0,0 0 0,0 0-1,0 1 1,0-1 0,0 0 0,0 1-1,0-1 1,30 2 469,-10-5-417,1 0 1,-1-1-1,0-1 0,0 0 1,-1-2-1,1 0 0,19-12 1,18-5-32,-25 12 27,1 0 1,1 3 0,44-8-1,-42 13 171,45 2 1,-80 2-245,0 1 0,0-1 0,0 0 0,0 1 0,-1-1 1,1 1-1,0 0 0,0-1 0,-1 1 0,1 0 1,0-1-1,-1 1 0,1 0 0,0 0 0,-1-1 0,1 1 1,-1 0-1,0 0 0,1 0 0,-1 0 0,0 0 1,1 0-1,-1 0 0,0 0 0,0 1 0,4 25 156,-3-3 11,0-15-89,-1-1-1,0 1 1,0-1 0,0 1-1,-1 0 1,0-1-1,-1 1 1,0-1-1,0 1 1,-1-1 0,0 0-1,-1 0 1,-6 11-1,2-9-40,-2-1-1,0 1 1,0-1-1,0-1 1,-1 0-1,0-1 1,-1 0 0,0 0-1,-23 9 1,29-15-28,0 1 1,0-1 0,-1-1 0,1 1 0,0-1 0,-7-1-1,-3 1-1,3 2-89,23 3-89,26 1-65,60-2 341,-60-1-80,1-2 0,0-2 0,63-8 0,-71 5-40,0 1 0,55 2 0,-46 2 40,-37-1 209,-1-9-3734,0-9-2179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0:02:32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1009 120,'0'0'3329,"0"-8"-609,1 18-2634,0 0 0,0 1 0,1-1 0,1 0 1,0 0-1,0 0 0,0 0 0,2-1 0,-1 1 0,1-1 0,0 0 0,8 9 0,11 12 63,0-1 1,30 26-1,-25-25-30,97 93 518,-118-116-611,375 364 602,-265-257-345,0 1-46,-86-84-18,1-1 0,1-1 0,2-3 0,52 31 0,58 45 266,-113-77-410,-21-16-65,0 0 1,0 0-1,-1 1 0,-1 1 0,1-1 1,10 17-1,-13-16 13,1 0 0,18 19 0,-17-20-1,0 0 0,14 22 0,-8-4-23,-13-20 3,1-1 0,0 0 0,0-1 0,1 1 1,10 11-1,-16-18 4,-1-1 1,0 1-1,0-1 0,0 1 1,0 0-1,1 0 1,-1 0-1,0 0 1,0 0-1,0 0 0,0 0 1,0 1-1,1-1 1,-1 1-1,0-1 1,0 1-1,-1 1 0,-1-1-29,-1 1-1,1-1 1,0 1-1,0 0 0,1 1 1,-1-1-1,-6 6 0,7-4 2,0 0-1,0 0 0,0 0 1,1 1-1,-1-1 0,1 1 1,0-1-1,1 1 0,-1 0 1,1-1-1,0 1 0,-1 7 1,1 7-30,0-1 0,3 21 0,-1-1 70,-2 8-16,0-19 5,4 43-1,-2-67-10,0 1 0,0-1 0,0 1-1,0-1 1,1 0 0,-1 1 0,1-1 0,0 0 0,0 0-1,0 0 1,1 0 0,-1-1 0,1 1 0,-1-1 0,1 1-1,0-1 1,0 0 0,0 0 0,0 0 0,1 0 0,-1-1 0,0 1-1,1-1 1,-1 0 0,1 0 0,6 1 0,8 1-25,1 0 0,0-1 0,31-1 0,-49-1 29,0 0 57,-1 4-154,-1 0 79,0-1 0,1 1 0,-1-1 0,-1 1-1,1-1 1,0 0 0,-1 0 0,0 1 0,1-1-1,-5 5 1,-32 35 83,16-18-69,-6 8 31,3-3-18,0 1 0,-19 35 0,37-54-15,1-1 1,1 1-1,0 0 0,0 0 1,1 1-1,1-1 1,0 1-1,1 0 0,0 0 1,1 16-1,-1 18-37,0-29 42,2-1 0,0 1 0,1 0 0,0-1 0,6 23 0,-5-34-11,1 0 1,-1 0-1,2 0 0,-1 0 1,1 0-1,0-1 1,0 0-1,0 0 0,1 0 1,-1 0-1,1 0 1,1-1-1,-1 0 0,0 0 1,1-1-1,0 1 1,11 3-1,10 4-115,1-1 0,52 11 0,-30-9-130,-40-9 221,0 0 0,-1 0-1,1 1 1,-1 0 0,0 1-1,0 0 1,0 0 0,-1 1 0,12 10-1,-16-12 20,1 1-1,-2 0 1,1 0-1,0 0 0,-1 0 1,0 1-1,-1-1 1,1 1-1,-1 0 1,0 0-1,0 0 0,-1 0 1,1 0-1,-1 0 1,-1 0-1,1 12 1,-1-3 18,1-4 3,-1 0 0,0 1 0,-1-1 0,0 0 0,-1 1 0,0-1 0,0 0 0,-1 0 0,-1-1 0,-8 19 0,-122 239-7,118-227 1,1 1 1,2 0-1,1 1 1,-8 76-1,12 116-17,8-201 12,1-26 7,0 1-1,0-1 1,0 0 0,1 0 0,0 0 0,1 0 0,0-1 0,0 1 0,5 8 0,7 9-1,22 30 0,-10-18 1,-6-1 2,-1 0 1,-1 2-1,-3 0 0,-1 1 0,-1 0 1,13 69-1,-26-103 3,0 0-1,0 1 1,0-1-1,-1 0 1,1 0 0,-1 0-1,-1 1 1,1-1 0,-1 0-1,-1 8 1,0-9 0,0 0 0,0-1 1,-1 1-1,1 0 0,-1-1 1,0 0-1,0 1 0,0-1 1,0 0-1,0-1 0,-1 1 1,-5 3-1,-101 71 35,-159 145 0,237-192 2,-44 56 0,68-75-38,0 0 0,0 0 1,1 1-1,1 0 0,0 0 0,1 1 1,0-1-1,1 1 0,-4 22 1,3 18 47,2 64-1,3-91-48,1-14 16,1-1 0,0 0 0,0 1-1,1-1 1,1-1 0,0 1 0,0 0-1,1-1 1,0 0 0,1 0 0,0 0 0,1-1-1,0 0 1,0 0 0,10 8 0,-3-2-2,2-1 1,0-1 0,0 0-1,1-1 1,0-1 0,1 0-1,29 12 1,-37-20 4,0-1-1,0 0 1,0 0 0,0-1-1,1 0 1,16-1 0,-22 0-6,-4 0-21,-1 0 1,1 1-1,0-1 1,-1 0-1,1 1 1,0-1-1,-1 1 1,1 0-1,0-1 0,-1 1 1,1-1-1,-1 1 1,1 0-1,-1-1 1,1 1-1,-1 0 1,0-1-1,1 1 1,-1 0-1,0 0 1,0 0-1,1-1 1,-1 1-1,0 0 0,0 0 1,0 0-1,0-1 1,0 1-1,0 0 1,0 1-1,-1 34-8,1-26 19,-1-3-7,1 0 1,-1 1-1,-1-1 0,1 0 1,-1 0-1,-1 0 1,1 0-1,-1 0 1,0-1-1,-1 1 0,0-1 1,0 0-1,-5 7 1,-10 9-41,0-1 1,-26 21-1,1-1 21,22-19 47,2 1 0,-33 45 0,47-58-21,0 0 1,1 0-1,0 0 1,0 0-1,1 1 1,1 0-1,0 0 1,0 0 0,1 0-1,1 0 1,-1 13-1,2 2 0,-1-9 14,1-1 1,1 1-1,4 23 0,-3-33-14,-1-1 0,1 0 0,1 0-1,-1 0 1,1-1 0,0 1-1,0-1 1,1 1 0,0-1-1,0 0 1,0 0 0,8 7 0,9 5 11,1-1 1,1-1 0,0 0 0,1-2 0,1-1 0,0-1-1,51 15 1,67 27 5,-117-42-26,-22-10-24,-1 1-1,1 0 1,-1 0 0,1 0-1,-1 0 1,0 1-1,0-1 1,0 1 0,0 0-1,0 0 1,-1 0-1,1 0 1,3 7 0,-5-9-19,0 1 0,-1-1 1,1 1-1,-1-1 1,0 1-1,1 0 1,-1-1-1,0 1 1,0 0-1,0-1 1,0 1-1,0 0 0,0-1 1,0 1-1,-1 0 1,1-1-1,0 1 1,-1-1-1,0 1 1,1-1-1,-1 1 1,0-1-1,0 1 0,0-1 1,0 0-1,0 1 1,0-1-1,0 0 1,0 0-1,0 0 1,-1 0-1,1 0 1,0 0-1,-3 1 0,3-1 37,-15 10-70,0 0-1,1 0 1,-13 15-1,23-22 75,1 2 0,0-1 0,0 0 0,0 1 0,1 0 0,0 0-1,0 0 1,0 0 0,1 0 0,0 0 0,0 1 0,-1 8 0,1 0 12,0 1-1,1-1 1,0 1 0,1-1-1,1 1 1,5 26 0,-4-32 13,1-1 1,0 0 0,0 0-1,1 0 1,1 0 0,0-1-1,0 1 1,0-1 0,1-1-1,0 1 1,14 12 0,12 9 42,2-2 0,0-2 1,2-1-1,47 24 0,-30-22 26,2-2 1,84 25-1,-69-31-33,0-3-1,1-4 1,0-2 0,104-1 0,-174-8-3,-27 7-841,22-3 773,0 1 1,0 0-1,0 0 1,0 0-1,1 1 1,0-1-1,0 1 1,0 0-1,1 0 1,0 0-1,0 0 1,0 0-1,0 9 1,-1 9 18,1 0 1,1 29 0,1-34-22,1-8 20,1 1 0,0-1 0,0 0 0,1 1 0,0-1-1,1-1 1,1 1 0,-1 0 0,2-1 0,9 15-1,11 13 44,39 44-1,-44-57-1,3 3-2,1 0 0,2-2 1,0-1-1,2-1 0,0-2 1,2-1-1,65 34 1,-63-41 3,2-2 1,0-1 0,0-2 0,1-1 0,0-2-1,0-2 1,0-1 0,39-2 0,-56 0-46,-1-2 0,0 0 1,1 0-1,-1-2 0,0 0 0,0-1 1,-1-1-1,1-1 0,-1 0 0,0-1 0,22-14 1,4-8-25,-2-2 1,-1-2-1,-2-2 0,45-53 1,-79 84 16,23-33-123,-26 36 122,19 2-201,-11 2 229,-1 2 0,1-1 0,-1 1 0,1 0 1,10 10-1,14 8 36,-6-8-44,1-1 0,0-1 1,1-1-1,0-2 0,54 11 0,157 15 121,-183-30-109,0-4 0,76-4 0,-118-1-20,-1 0 0,0 0 0,1-2 0,-1 1 0,-1-2 0,1 0 1,-1-1-1,0 0 0,-1-1 0,1 0 0,-1-1 0,-1 0 0,0-1 0,0 0 0,15-21 0,-1-3-10,-12 14-20,1 1-1,2 0 0,19-19 0,-34 37 16,0 0-1,1 0 1,-1 0-1,0-1 1,1 1-1,-1 1 0,1-1 1,-1 0-1,1 0 1,0 1-1,-1-1 1,1 0-1,0 1 1,-1 0-1,1-1 1,0 1-1,0 0 0,-1 0 1,1 0-1,0 0 1,2 1-1,4-2 14,0 2-1,0-1 0,0 1 1,-1 0-1,1 1 1,0-1-1,-1 2 0,1-1 1,-1 1-1,0 0 1,0 1-1,0-1 0,0 1 1,7 6-1,39 28 26,99 54-1,-131-82-21,0 0 1,0-2-1,1 0 0,0-1 0,0-2 0,1 0 1,-1-1-1,38 1 0,-38-5-3,128-6 45,-132 4-28,1-1 0,0-1 0,-1-1 0,1-1 0,31-14 0,-26 7 5,-1 0 1,0-1 0,-1-1 0,0-2 0,38-36 0,-35 24 16,0 0 0,-2-2 0,31-52 1,-45 67-36,41-67-51,37-91-1,-74 145 57,-3-1 0,0 0 0,-2 0 0,-1-1 0,-1 0 0,-2 0 0,1-40 0,-5 52 90,0 29-35,1 31-49,-1-37-14,1 0 0,0 0 0,0 0 0,0 0 0,0 0 0,0 0 0,1-1 0,0 1 0,0 0 0,0-1 0,0 0 0,3 4 0,-4-6-3,-1-1-1,1 1 1,0-1-1,-1 0 1,1 1 0,-1-1-1,1 0 1,0 1-1,-1-1 1,1 0-1,0 0 1,-1 0 0,1 0-1,0 0 1,-1 0-1,1 0 1,0 0 0,-1 0-1,1 0 1,0 0-1,-1 0 1,1 0-1,0 0 1,-1-1 0,1 1-1,-1 0 1,1 0-1,0-1 1,-1 1-1,1-1 1,0 0 0,12-11 57,4-16-90,-2-1-1,0-1 1,-2 0-1,-1 0 1,8-35-1,-13 43-21,79-278-823,-14 42 526,-54 201 363,39-139-77,-49 158 165,-1 0 0,-2 0 0,0-50 0,-5-31 65,-26 118-4,18 1-159,0-1 1,0 1 0,0 0-1,1 1 1,-1 0 0,0 0 0,1 1-1,-1-1 1,-13 7 0,6-3 1,0 0 0,0 0 0,-1-2 0,1 0 0,-1 0 0,0-2 0,0 0 0,1-1 0,-1 0 0,-17-3 0,31 2-19,0 1 0,0-1 0,0 1 0,0-1-1,0 0 1,0 0 0,1 0 0,-1 0 0,0 0 0,1-1 0,-1 1 0,1 0 0,-1-1-1,1 1 1,-2-3 0,-18-29-114,15 22 60,1 1 21,0-1 1,0 0-1,1 1 1,1-1-1,0-1 1,0 1-1,-1-22 1,2-86-323,3 71 208,0 13 126,2 0 0,2 0 0,1 0 0,20-65 0,64-133 114,-48 131-38,-18 47-37,-15 37 4,0 0 0,-2-1 0,0 0 0,6-33 0,-12 47-14,-1-1 0,-1 0 1,1 1-1,-1-1 0,0 0 1,0 1-1,-1-1 0,0 1 0,0 0 1,0-1-1,0 1 0,-1 0 1,0 0-1,0 1 0,0-1 1,-1 1-1,-4-5 0,-21-36-284,-65-113-587,59 104 726,-41-84 1,73 130 167,1 0-1,-1 0 1,2-1-1,-1 1 1,1 0-1,0-1 1,0 1-1,1-1 1,1 1-1,-1-1 1,1 1-1,1-1 1,0 1-1,4-14 1,5-9 30,2 1 1,24-43-1,-12 26-38,10-22-9,42-93 47,-69 140-39,0 1 0,-2-2 0,-1 1 0,0-1 0,2-40 0,-4-42-12,-5 0 0,-3 1 1,-6-1-1,-45-195 0,51 280-6,-1 0 0,-1 0 0,-1 1 0,-16-31 0,21 45 4,-1 0 0,1 1 0,-1-1 0,1 1 0,-1-1 1,-1 1-1,1 0 0,0 1 0,-1-1 0,0 1 0,0 0 0,0 0 0,0 0 1,0 1-1,-1 0 0,1 0 0,-1 0 0,0 1 0,1 0 0,-1 0 0,0 0 1,-8 0-1,13 22-76,1-7 65,0-6 12,0-1 0,0 1 0,1 0 0,0-1 0,3 14 0,-3-18 6,0 0 0,0-1 0,1 1 0,-1-1 0,1 1 0,0-1 0,0 0 0,0 1 0,0-1 0,0 0 0,0 0 0,0 0 0,1-1 0,-1 1 0,1 0 0,0-1 1,-1 0-1,6 2 0,-1-1 6,0 0 1,0 0-1,0-1 1,0 0 0,0-1-1,0 0 1,0 0-1,1 0 1,-1-1 0,0 0-1,0 0 1,0-1-1,0 0 1,0 0 0,-1 0-1,1-1 1,6-4-1,1-4 5,-1-1-1,-1 0 0,0 0 0,0-2 0,-1 1 0,-1-1 0,-1-1 1,0 0-1,0 0 0,-2-1 0,0 0 0,6-21 0,-4 2 12,-1-1 0,-2 1-1,-1-1 1,-1-71-1,-3 32-20,-4 0-1,-3 1 0,-16-83 1,-74-208 224,74 299-3,-3 1 0,-3 1 0,-52-86 0,40 84 121,-155-229 641,173 269-920,21 25-52,10-14-353,9-2 361,-1-2 1,0 0-1,-2 0 1,0-2-1,-1 0 1,-1 0-1,-2-2 0,0 1 1,-1-1-1,-1-1 1,-1 0-1,-1 0 1,-1-1-1,-2 1 1,0-1-1,-1 0 0,-2-33 1,-1 40-21,1 0 1,-1 0-1,-1 0 1,0 1 0,-1-1-1,-1 0 1,-1 1 0,-7-20-1,-7-4 33,-1 2 0,-2 0 0,-33-44 0,-93-98 125,130 164-125,0 0 1,-1 1-1,-1 1 0,0 0 1,-1 2-1,-1 0 1,0 2-1,-1 0 0,0 1 1,0 1-1,-1 1 1,0 1-1,-1 2 0,1 0 1,-1 1-1,0 1 1,-41 1-1,41 2-37,9-1-5,1 1-1,-26 3 0,37-2 9,-1-1 0,1 1-1,-1 0 1,1 0 0,-1 0-1,1 1 1,0-1-1,-1 1 1,1 0 0,0 0-1,0 0 1,1 0 0,-1 1-1,0-1 1,-4 6-1,2-75 335,3 59-339,0 0 0,-1 1 1,0-1-1,0 1 1,-1 0-1,0 0 1,0 0-1,-1 0 1,0 1-1,-7-8 1,-62-58-72,63 62 75,-10-7-2,0 0 1,-2 1 0,0 1 0,0 2 0,-1 0 0,-1 1 0,0 2 0,-1 0 0,0 2 0,-1 1 0,1 1-1,-1 1 1,0 2 0,0 0 0,-33 2 0,53 1 4,-167 4-22,141-1 10,0 2 0,1 1 0,-42 13 0,-2 4 6,1 4-1,-127 64 1,198-89-8,1 0 0,0-1 0,0 1-1,0 1 1,0-1 0,0 0 0,0 1 0,0-1 0,1 1-1,-1 0 1,1 0 0,0 0 0,0 0 0,0 0 0,0 0-1,1 0 1,-1 1 0,1-1 0,0 1 0,0-1 0,0 1-1,0 0 1,1-1 0,-1 1 0,1 0 0,0-1 0,0 1-1,1 0 1,-1-1 0,1 1 0,1 5 0,-2-8 12,1 0 0,0 1 1,0-1-1,0 0 0,0 0 1,0 0-1,0 0 0,1 0 1,-1 0-1,0 0 0,0 0 1,1 0-1,-1-1 0,0 1 1,1 0-1,-1-1 0,1 1 1,-1-1-1,1 0 0,-1 1 1,1-1-1,2 0 0,41 0 122,-31-1-32,-11 1-82,0 0-1,-1-1 0,1 0 0,0 1 0,-1-1 0,1 0 1,-1 0-1,1-1 0,-1 1 0,1-1 0,-1 1 0,0-1 1,0 0-1,0 1 0,0-1 0,0 0 0,0 0 0,0-1 0,-1 1 1,1 0-1,-1-1 0,1 1 0,-1-1 0,1-2 0,1-2 8,0 0 0,-1 0-1,1 0 1,-2-1-1,1 1 1,-1-1 0,1-11-1,-2 14-20,0 0 0,0 1 0,0-1 0,0 0 0,-1 1 0,0-1 0,0 1 0,0-1 0,0 1 0,-1-1 0,0 1 0,0 0 0,0 0 0,0 0 0,-1 0 0,1 0 0,-1 0 0,0 1 0,0-1 0,-1 1-1,-6-6 1,-33-25-7,-1 1 0,-1 3 0,-2 1 0,0 2 0,-2 3 0,-79-28 0,88 39 8,1 3-1,-1 1 1,-79-7 0,-123 9-15,234 7 20,-24 1-9,1 2 0,-1 1-1,1 2 1,0 1 0,-32 11 0,-146 66-8,166-65 12,1 3-1,1 1 1,1 2-1,-51 42 1,75-53-5,0 0 0,0 2 0,1-1 1,1 2-1,1 0 0,1 1 1,0 0-1,1 1 0,1 0 0,1 1 1,-12 35-1,18-41-30,1-1-1,0 1 1,2-1 0,0 17 0,0-25 20,0-4 273,0-35-198,0 27-80,-1 1 0,1-1 1,-1 1-1,0-1 0,-1 1 1,1 0-1,-1-1 0,0 1 1,-5-8-1,5 11 8,1 0 0,-1 0 0,0 1 0,0-1 0,0 1 0,-1-1 0,1 1 0,0 0 0,-1 0 0,0 0 0,1 0 0,-1 1 0,0-1 0,0 1 0,0-1-1,0 1 1,0 0 0,0 0 0,0 1 0,-1-1 0,-3 0 0,-2 1-6,-1-1 1,1 1-1,0 1 0,-1 0 0,1 0 1,0 1-1,0 1 0,0-1 0,0 1 1,0 0-1,-10 6 0,-6 6 35,1 0-1,-31 27 0,54-41-12,-40 31-3,2 2 1,2 2-1,1 1 0,-53 72 1,71-83 1,1 1 0,1 0 0,2 2 0,1 0 0,1 0 0,1 1 1,2 0-1,-11 61 0,17-72 110,-1 8 586,0 47-1,-26-85-393,-1 8-272,0 0 1,-61 5-1,64-1-1,-1 0 0,1-2-1,-1-1 1,-27-5 0,2 0-311,39 7-568,35 5-137,7 3-549,-2-1-1165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0:10:56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68 110 1112,'0'0'820,"-4"-6"-646,1 3-153,0-1 0,1 1 1,0-1-1,0 0 0,0 0 0,1 0 1,-1 0-1,1-1 0,0 1 0,0 0 1,0 0-1,0-1 0,1 1 0,0-7 1,0 7 100,0-17 171,0 21-135,0-1 1,0 1-1,-1-1 0,1 1 1,0-1-1,0 1 0,0-1 0,0 1 1,0-1-1,-1 1 0,1-1 1,0 1-1,0 0 0,-1-1 1,1 1-1,0-1 0,-1 1 0,1 0 1,0-1-1,-1 1 0,1 0 1,-1-1-1,1 1 0,-1 0 1,1 0-1,-1-1 0,1 1 0,0 0 1,-1 0-1,1 0 0,-2-1 1,1 2-158,0 0 0,0 0 0,0 0 1,1 0-1,-1 1 0,0-1 0,1 0 1,-1 0-1,0 0 0,1 1 0,-1-1 0,1 0 1,0 0-1,-1 1 0,1-1 0,0 0 1,0 3-1,-4 26 117,-12 575 662,17-455-5065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0:10:56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0 137 1720,'0'0'2993,"20"-2"-2500,141-32 618,-49 3-278,2 5-1,131-13 0,-54 35-501,-127 4-290,-63 0-76,0 0 0,-1 0 0,1 0 1,0 0-1,0 0 0,-1 0 0,1 0 0,0 1 0,0-1 0,-1 0 1,1 0-1,0 0 0,-1 1 0,1-1 0,0 1 0,-1-1 1,1 0-1,-1 1 0,1-1 0,1 2 0,-3-2-49,1 1-1,0-1 1,0 0 0,0 1-1,0-1 1,0 0-1,-1 1 1,1-1 0,0 0-1,0 1 1,0-1-1,-1 0 1,1 1 0,0-1-1,-1 0 1,1 1-1,0-1 1,0 0-1,-1 0 1,1 0 0,-1 1-1,1-1 1,0 0-1,-1 0 1,1 0 0,0 0-1,-1 0 1,1 0-1,-1 0 1,1 1 0,0-1-1,-1 0 1,1-1-1,-1 1 1,1 0 0,0 0-1,-1 0 1,0 0-1,-17 0-1668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0:10:57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2513,'0'0'2741,"0"-6"-2183,0-25 49,19 31-134,3 2-309,0 0-1,0 2 1,0 1 0,-1 0-1,25 10 1,-15-5 39,48 10 0,93-7 424,-119-12-423,90 15 0,-114-8-104,-3-1-783,-7-5-3160,-15-2 298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0:10:57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2633,'0'0'3222,"0"0"-3186,1 0 1,-1 0 0,0 0-1,1-1 1,-1 1 0,1 0-1,-1 0 1,0 0 0,1 0-1,-1 1 1,1-1 0,-1 0-1,0 0 1,1 0 0,-1 0-1,1 0 1,-1 0 0,0 1-1,1-1 1,-1 0 0,0 0-1,1 0 1,-1 1 0,0-1-1,1 0 1,-1 1 0,0-1-1,1 0 1,-1 1 0,0-1-1,0 1 1,12 27 153,-1 2-1,8 42 1,-11-40 44,23 59 1,-29-86-632,1 1 1,-1-1 0,1 1 0,1-1 0,-1 0-1,1 0 1,-1-1 0,10 9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0:10:59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3185,'0'0'2253,"5"19"-1682,49 155 522,56 142 100,-102-301-845,-8-31 174,0 1-629,-2-28 66,-11-61 0,7 61-123,-3-64 1,9 103 160,0-1 1,0 0-1,1 0 1,-1 1 0,1-1-1,0 0 1,1 1-1,-1-1 1,1 1 0,0-1-1,0 1 1,0 0-1,0 0 1,1 0 0,0 0-1,0 0 1,0 1-1,0-1 1,0 1 0,1 0-1,-1-1 1,1 2-1,0-1 1,6-3 0,-5 3 2,-1 1 1,0-1 0,1 1 0,-1 0-1,1 0 1,0 1 0,0-1 0,0 1 0,0 0-1,0 0 1,0 1 0,0 0 0,0 0 0,0 0-1,0 0 1,0 1 0,0-1 0,9 4 0,-7-2 6,-1 1 0,1 0 1,-1 0-1,0 1 0,0-1 1,0 1-1,0 0 0,-1 1 1,1 0-1,-1 0 0,0 0 1,7 10-1,3 8 23,-1 1 1,15 37-1,6 11 175,-35-72-191,0 0 0,0 0 1,0 1-1,0-1 0,0 0 0,0 0 0,1 1 0,-1-1 0,0 0 0,0 0 0,0 1 1,0-1-1,0 0 0,1 0 0,-1 0 0,0 1 0,0-1 0,0 0 0,1 0 0,-1 0 0,0 0 1,0 0-1,1 0 0,-1 1 0,0-1 0,0 0 0,1 0 0,-1 0 0,0 0 0,0 0 0,1 0 1,-1 0-1,0 0 0,0 0 0,1 0 0,-1 0 0,0 0 0,1 0 0,5-12 155,3-28-277,-6 26 160,2-10-75,1 0 0,1 1 1,1 0-1,2 0 0,0 0 0,1 2 0,1-1 1,15-19-1,-23 37 16,0 0 1,0 0 0,0 1-1,0 0 1,1 0 0,-1 0-1,1 0 1,0 1 0,0-1-1,0 1 1,0 1 0,0-1-1,9-1 1,-9 2-7,-1 0 0,1 1 1,0-1-1,-1 1 0,1 0 0,-1 0 0,1 1 0,-1-1 1,1 1-1,-1 0 0,1 0 0,-1 1 0,0-1 0,0 1 1,0 0-1,7 4 0,13 16 7,-1 0 1,-1 1 0,37 51-1,0-1 59,-27-34-3,-21-24-587,1-1 1,0 0-1,1-1 1,18 15-1,-12-15-1782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0:11:01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240 499 2529,'0'0'4400,"-9"-12"-3925,-32-37-285,40 47-186,-1 1 1,1-1-1,0 1 1,-1 0-1,0-1 1,1 1-1,-1 0 1,0 0-1,0 0 1,1 0-1,-1 0 1,0 1-1,0-1 1,0 0-1,0 1 0,0-1 1,0 1-1,0 0 1,0 0-1,0 0 1,0 0-1,0 0 1,0 0-1,0 1 1,-4 0-1,-3 0 1,3-1-7,-1 0 1,0 0-1,1 1 1,-1 0-1,1 0 1,-1 1-1,1 0 1,-12 5-1,14-5 1,0 1 0,0-1 0,0 1 0,0 0 1,1 0-1,-1 1 0,1-1 0,0 1 0,0 0 0,0-1 0,1 1 0,-1 0 0,-2 7 0,3-4-7,0 0 0,0 0-1,0 0 1,1 0 0,0 0-1,0 0 1,1 1-1,1 10 1,-1-5 14,0-10 0,1-1 0,-1 0-1,1 0 1,0 0 0,-1 0 0,1 0 0,0-1-1,0 1 1,1 0 0,-1 0 0,0-1 0,0 1-1,1 0 1,-1-1 0,1 0 0,0 1 0,-1-1-1,1 0 1,0 0 0,0 0 0,-1 0 0,1 0-1,0 0 1,4 1 0,2 1 20,1 0-1,0 0 1,0-1 0,12 1-1,14 1 112,-1-2 0,1-1 0,41-5 0,-73 3-114,-1 1 0,0-1 0,1 0 0,-1 0 0,0 0-1,0 0 1,1 0 0,-1-1 0,0 1 0,0-1-1,0 1 1,0-1 0,-1 0 0,1 0 0,0 0 0,-1 0-1,1 0 1,-1 0 0,0 0 0,0 0 0,0-1-1,0 1 1,0 0 0,0-1 0,0 1 0,0-5 0,1-6 17,0 0 1,0-1 0,-2-20 0,0 32-47,0-10 1,1-3-31,-2 0-1,1 0 1,-6-24-1,4 33 28,1 0 0,-2 0 0,1 1 0,-1-1 0,1 1 0,-2-1 0,1 1 0,0 0 0,-1 0 0,0 1 0,0-1 0,-6-4 0,5 4 8,-1 1-1,1-1 1,-1 1 0,0 0-1,0 1 1,0-1 0,0 1-1,-1 1 1,1-1 0,-1 1-1,-8-2 1,15 4-82,2 6-158,0 0 233,1-1-1,0 1 0,0-1 1,0 1-1,1-1 0,0 0 0,0-1 1,0 1-1,0 0 0,1-1 0,0 0 1,0 0-1,0-1 0,8 5 1,-4-3 39,0 0 0,1 0 0,-1-1 0,1-1 1,0 0-1,0 0 0,0 0 0,17 1 1,-18-4-10,20 2 89,38-3 0,-58 0-98,0 0 1,-1-1 0,1 0-1,0 0 1,-1-1-1,1 0 1,-1 0 0,13-8-1,-7 3-15,-1-1-1,0 0 1,-1-1-1,0 0 1,-1-1-1,0-1 0,-1 0 1,0 0-1,0 0 1,-2-2-1,1 1 1,-2-1-1,0 0 1,0 0-1,-2-1 0,0 0 1,0 0-1,-1 0 1,-1-1-1,-1 1 1,0-1-1,-1-27 1,-1-12-166,0 54 163,0 1 0,0 0 0,0 0 0,0-1 1,0 1-1,0 0 0,0 0 0,0 0 1,0-1-1,0 1 0,0 0 0,0 0 0,0 0 1,-1-1-1,1 1 0,0 0 0,0 0 0,0 0 1,0 0-1,0-1 0,0 1 0,-1 0 1,1 0-1,0 0 0,0 0 0,0 0 0,0 0 1,-1-1-1,1 1 0,0 0 0,0 0 1,0 0-1,-1 0 0,1 0 0,0 0 0,0 0 1,-1 0-1,1 0 0,0 0 0,0 0 1,0 0-1,-1 0 0,1 0 0,0 0 0,0 0 1,-1 0-3,1 1 1,-1-1-1,1 0 1,-1 1 0,1-1-1,-1 0 1,1 1-1,-1-1 1,1 0 0,-1 1-1,1-1 1,0 1-1,-1-1 1,1 1 0,0-1-1,0 1 1,-1-1 0,1 1-1,0-1 1,0 1-1,0-1 1,-1 1 0,1 0-1,-4 35-37,0-1 0,4 69 0,1-46 124,2 12 49,2-1 0,4 0 0,3-1 0,33 110 1,120 255 70,-160-421-185,4 8 14,0 0 0,1 0 1,13 18-1,-15-32 14,-5-11 107,-3-20 102,0 18-300,-2-39 19,-1 1 0,-3 0 0,-1 1 0,-3 0 0,-17-53-1,10 44 15,-60-170-61,63 189 67,-2 0 1,-1 1 0,-1 0-1,-29-36 1,46 68 8,-2-3 8,0-1 1,0 1-1,-1 0 0,0 0 0,0 0 0,0 1 0,-8-6 0,17 43-254,-2-28 260,-1 1-1,1-1 1,0 0 0,1 0 0,0 0 0,-1-1 0,2 1 0,-1-1 0,1 0 0,0 0 0,0-1 0,0 1-1,0-1 1,1 0 0,0 0 0,0-1 0,0 0 0,0 0 0,1 0 0,-1-1 0,1 0 0,-1 0 0,1-1-1,0 0 1,-1 0 0,1 0 0,12-1 0,-14 0-11,19 0 42,37-4-1,-52 2-33,0 0 1,0 0-1,0-1 1,0 0 0,-1-1-1,1 0 1,8-6-1,-7 5-10,-1-1 1,0 0-1,-1-1 0,1 0 1,-1-1-1,0 0 0,-1 0 1,0 0-1,0-1 0,-1 0 1,0 0-1,-1-1 0,0 0 1,0 1-1,-1-2 0,-1 1 1,1 0-1,-2-1 0,1 0 1,-1 0-1,-1 0 0,0-16 1,-1-137-124,-1 165-77,1-2 191,0 1 0,0 0 0,-1 0-1,1 0 1,0 0 0,0 0 0,-1 0 0,1 0 0,0 0 0,0 0 0,-1 0 0,1 1 0,0-1 0,0 0 0,-1 0 0,1 0 0,0 0 0,0 0-1,-1 0 1,1 0 0,0 1 0,0-1 0,0 0 0,0 0 0,-1 0 0,1 0 0,0 1 0,0-1 0,0 0 0,0 0 0,0 0 0,-1 1 0,1-1 0,0 0-1,0 0 1,0 1 0,0-1 0,0 0 0,0 0 0,0 1 0,0-1 0,0 0 0,0 0 0,0 1 0,0-1 0,0 0 0,0 1 0,-8 109-31,9 141 1,0-205 44,3 15 3,3-1 0,3 0 0,2 0 0,3-1 0,3-1 0,26 61 0,-41-113-7,20 50 55,38 66-1,-53-107-45,1-1 0,1 0 0,0 0 0,1-1 0,1 0 0,0-1 0,0 0 0,1-1 0,19 12 0,-31-22-3,0 0 1,0-1-1,0 1 1,0-1-1,0 1 1,0-1-1,0 1 0,0-1 1,0 0-1,0 0 1,0 1-1,0-1 1,0 0-1,0 0 0,0 0 1,0 0-1,1 0 1,-1 0-1,0 0 1,0-1-1,0 1 0,0 0 1,0-1-1,0 1 1,0 0-1,0-1 1,0 1-1,0-1 0,-1 0 1,1 1-1,0-1 1,0 0-1,0 1 1,-1-1-1,1 0 0,0 0 1,-1 0-1,1 0 1,0 0-1,-1 0 1,1 0-1,-1 0 0,0 0 1,1 0-1,-1-1 1,3-7 11,0 0 1,-1-1-1,-1 1 1,2-12-1,-2 13-18,2-27-2,0 1 1,-3 0-1,0-1 0,-3 1 0,0-1 1,-3 1-1,0 1 0,-2-1 1,-25-61-1,-3 13-30,-3 1 0,-4 2 0,-77-105 0,109 171 23,0 0 1,-1 0 0,-17-13 0,19 16 51,9 10-67,1 2-181,0 7 141,0 0 0,0-1 0,1 1 1,3 12-1,-3-17 68,0-1 1,1 0-1,-1 1 0,1-1 1,0 0-1,0 0 1,0 0-1,1 0 1,-1-1-1,1 1 0,-1 0 1,1-1-1,4 3 1,2 2 10,1-1 1,-1-1 0,2 1 0,-1-2-1,0 1 1,1-2 0,0 1-1,0-1 1,18 2 0,8-1 84,59-2 0,-67-2-91,-6-1-261,1-1 0,-1-1 0,0-1-1,30-10 1,88-35-2232,-108 37 1911,8-3-2369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0:11:02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231 100 4417,'0'0'2396,"0"-16"-1658,-3-51-183,2 51-186,1 17-338,-1 0 0,0 1 0,1-1 0,-1 0 0,1 1 0,-1-1-1,1 1 1,0-1 0,0 1 0,-1-1 0,1 1 0,0-1 0,0 0 0,1 1 0,-1 2 0,0 3 17,-2 431 1444,6-381-1375,3-1 0,21 82 0,-6-37-77,-15-62-23,-3-11-3,2 0 1,10 30 0,-23-73 90,-2 0 0,0 1 0,-17-21-1,0 0-9,-55-74-413,31 44 31,-54-95 1,103 160 289,1 0 0,0 0 0,0 0-1,0 0 1,0-1 0,-1 1 0,1 0 0,0 0 0,0 0 0,0 0 0,0-1-1,0 1 1,0 0 0,-1 0 0,1 0 0,0-1 0,0 1 0,0 0 0,0 0 0,0-1-1,0 1 1,0 0 0,0 0 0,0 0 0,0-1 0,0 1 0,0 0 0,0 0-1,0-1 1,1 1 0,-1 0 0,0 0 0,0 0 0,0-1 0,0 1 0,0 0-1,0 0 1,1-1 0,9 4 20,22 15-60,-25-13 52,20 9 13,1-1 0,0-1 0,1-1 0,0-2 0,1-1 0,0-1 0,48 4 0,19-4 54,102-6 0,-93-2-47,-90-5 15,-15 6-51,-1 0 0,0 0 0,0 0-1,1 0 1,-1 0 0,0 0 0,0 0 0,0 0-1,1 0 1,-1 0 0,0 0 0,0 0 0,1-1-1,-1 1 1,0 0 0,0 0 0,0 0 0,0 0-1,1 0 1,-1-1 0,0 1 0,0 0-1,0 0 1,0 0 0,0-1 0,0 1 0,1 0-1,-1 0 1,0 0 0,0-1 0,0 1 0,0 0-1,0 0 1,0-1 0,0 1 0,0 0 0,0 0-1,0-1 1,0 1 0,0 0 0,0 0 0,0 0-1,0-1 1,0 1 0,-1 0 0,1 0 0,0-1-1,0 1 1,0 0 0,0 0 0,0 0 0,0 0-1,-1-1 1,1 1 0,0 0 0,0 0 0,0 0-1,0 0 1,-1-1 0,1 1 0,0 0 0,0 0-1,0 0 1,-1 0 0,1 0 0,-6-1-46,1 0 0,-1 0-1,1 1 1,-1 0 0,0 0 0,-7 1 0,-5 0-1,16 0 43,0-1 0,-1 1 0,1 0 0,-1 0 0,1-1 0,0 2 0,0-1 0,0 0 0,0 0 0,0 1 0,0-1 0,0 1 0,0-1 0,0 1 0,1 0 0,-1 0 0,0 0 0,1 0 0,0 0 0,-3 4 0,-1 5-14,0-1-1,-8 23 0,9-16 3,2 0 0,0 0 0,0 0 0,2 0 0,0 1 1,3 18-1,-2-30 22,0-1-1,1 1 1,0 0 0,0-1 0,0 0 0,1 1 0,0-1 0,0 0 0,0 0 0,0-1 0,1 1 0,0-1 0,0 0 0,0 0 0,1 0 0,-1 0 0,1-1 0,0 1-1,0-1 1,0-1 0,9 5 0,-1-1 22,0-1 0,0 0 0,1 0 0,-1-2 0,1 1 0,0-2 0,28 2 0,-19-4 56,-11 1-40,0-1 0,0 0 1,0-1-1,0 0 0,17-5 1,-26 5-37,0 0 1,0 0 0,0 0-1,0-1 1,0 1-1,-1-1 1,1 0-1,0 0 1,-1 0 0,0 0-1,1 0 1,-1-1-1,0 1 1,0-1-1,0 1 1,-1-1 0,1 0-1,0 0 1,-1 0-1,0 0 1,0 0-1,0 0 1,0 0 0,0 0-1,0-5 1,1-2-4,-1-1 1,0 1-1,-1-1 0,0 0 1,-1 1-1,0-1 0,0 1 1,-1-1-1,-1 1 1,0 0-1,0 0 0,-1 0 1,0 0-1,-1 0 1,0 1-1,-10-15 0,0 1-27,-25-28 0,35 46 16,0-1 1,0 1-1,-1 0 1,1 1 0,-1-1-1,0 1 1,-1 0-1,1 1 1,-1-1-1,-9-2 1,15 5-56,0 1 0,-1-1 0,1 1 0,0 0-1,-1 0 1,1 0 0,-1 0 0,1 0 0,-1 0 0,1 0 0,0 0-1,-1 0 1,1 1 0,-1-1 0,1 1 0,0-1 0,-1 1 0,1-1-1,0 1 1,0 0 0,-1 0 0,1-1 0,0 1 0,0 0 0,0 0-1,0 0 1,0 0 0,0 1 0,0-1 0,1 0 0,-1 0 0,0 0-1,1 1 1,-2 0 0,-1 6-224,0 0 0,1 0 0,0 0-1,-2 14 1,1-7-163,-5 25-968,-3-3-643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33:16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48 104,'0'0'3334,"-3"-6"-3049,2 0-194,1 3-53,0 1-1,-1-1 0,1 1 0,-1-1 0,0 1 0,0-1 0,0 1 0,0 0 1,0-1-1,0 1 0,-1 0 0,1 0 0,-3-3 1263,3 19-1282,0-11-23,1 0 1,0 0-1,0-1 0,0 1 1,0 0-1,0 0 0,0 0 1,1 0-1,0-1 0,-1 1 1,1 0-1,0 0 0,0-1 1,2 4-1,16 36 49,-16-35-55,0 1 1,0-1 0,1 1-1,5 7 1,1-12-1628,-8-3 1329,4 0-1041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0:11:03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3449,'0'0'3926,"0"0"-3877,0 0-1,0 1 1,0-1 0,0 0-1,1 0 1,-1 0 0,0 0-1,0 0 1,0 0 0,0 0-1,0 0 1,0 0 0,0 0-1,1 0 1,-1 0 0,0 0-1,0 0 1,0 0 0,0 0-1,0 0 1,0 0 0,0 0-1,1 0 1,-1 0 0,0 0 0,0 0-1,0 0 1,0 0 0,0 0-1,0 0 1,0 0 0,0 0-1,1 0 1,-1 0 0,0 0-1,0 0 1,0-1 0,0 1-1,0 0 1,0 0 0,0 0-1,0 0 1,0 0 0,60 184 412,-24-69 139,49 181 294,-55-188-810,-26-95-60,2 11-23,-6-24-146,-6-5-941,-17-14-618,-22-27-1,8 4-2219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0:11:05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1 204 1616,'0'0'5309,"11"-7"-4847,-1 0-358,-5 4-66,0-1-1,0 1 1,0 0 0,0 1 0,0-1-1,1 1 1,-1 0 0,1 0-1,-1 1 1,1 0 0,0 0 0,-1 0-1,9 0 1,123 2 643,208-6 201,-289 0-831,0-4 0,0-1 0,-1-3 0,0-3 0,-1-1 0,85-42 0,-90 32-568,-47 44 511,0 1 1,1-1-1,2 1 1,8 23-1,-1 2 101,60 361 575,-60-312-453,-10-82 98,1-9-115,1-21-52,2-35-163,-6 53 25,2-19-14,-1 3-90,0 1 0,1 0 0,1 0 0,0 0 0,2 0 0,0 0 0,7-16 0,-10 30 86,0 0 0,1 1 1,-1-1-1,1 1 0,-1-1 0,1 1 0,0 0 0,0 0 0,0 0 0,0 0 0,0 1 0,0-1 1,0 1-1,1 0 0,-1-1 0,0 2 0,1-1 0,-1 0 0,1 1 0,-1-1 0,1 1 1,-1 0-1,1 0 0,-1 1 0,5 0 0,10 2 8,1 0 1,-2 1-1,27 10 0,22 8 12,128 40 193,-160-54-153,1-1 0,0-1-1,63 1 1,-69-6-4,-20 0-14,0 0 0,1-1-1,-1-1 1,0 1 0,12-3 0,-20 2-30,0 0 1,1 0-1,-1 0 0,0 1 1,1-1-1,-1-1 0,0 1 1,0 0-1,0 0 0,0 0 1,0-1-1,0 1 0,0 0 1,-1-1-1,1 1 0,0-1 1,-1 1-1,1-1 0,-1-1 1,8-31 1,-4-19-260,-2 0 1,-5-64-1,2 112 217,1 0 0,-1 0-1,-1 0 1,1 0 0,0 1 0,-1-1 0,0 0 0,0 1 0,-5-8-1,6 11 29,1 0-1,-1 0 0,0 0 0,1 1 1,-1-1-1,0 0 0,0 0 0,0 0 1,0 1-1,0-1 0,1 1 0,-1-1 1,-1 0-1,1 1 0,0 0 0,0-1 1,0 1-1,0 0 0,0-1 0,0 1 1,0 0-1,0 0 0,-1 0 0,1 0 0,0 0 1,0 0-1,0 0 0,0 1 0,0-1 1,0 0-1,-1 0 0,1 1 0,0-1 1,0 1-1,0-1 0,0 1 0,0 0 1,0-1-1,1 1 0,-1 0 0,0-1 1,0 1-1,0 0 0,1 0 0,-1 0 1,0 0-1,1 0 0,-1 1 0,-14 18 3,2 2-1,1-1 0,1 1 0,0 1 0,-12 43 1,18-52 1,2-1 1,-1 1-1,2-1 1,0 1 0,0 0-1,2 28 1,0-33 7,1 0 1,0-1-1,1 1 1,0 0-1,0-1 1,1 1-1,0-1 1,1 0-1,0 0 1,0 0-1,10 14 1,0-6-20,0-1-1,1 0 1,1-1 0,0 0 0,1-1 0,0-1 0,1-1 0,1-1 0,-1 0 0,35 12-1,-31-15-1251,1 0 0,41 6 0,-33-9-3472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0:11:06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1 326 5641,'0'0'1875,"0"35"-1425,2-11-327,2 1 0,0-1 1,2-1-1,0 1 1,16 35-1,-3-4-35,65 167 409,-80-217-49,-2-7-167,0-19-78,-4-32-200,-4 8 0,-13-53 0,-2-6-17,7-5-129,2-159-1,12 263 142,0 1 0,0 0 0,1 0-1,-1-1 1,1 1 0,0 0 0,0 0-1,1 0 1,-1 0 0,1 0 0,0 0-1,0 1 1,0-1 0,1 0 0,5-5-1,-4 4 1,1 1 0,0 1 0,0-1 0,0 1-1,0 0 1,0 0 0,1 0 0,0 1 0,11-4-1,6 1-11,1 1 0,-1 1 0,1 1-1,34 1 1,-50 1 6,2 0-2,0 1 0,-1 1-1,1-1 1,-1 1 0,0 1 0,1 0-1,-1 0 1,0 1 0,-1 0 0,1 1-1,-1-1 1,0 2 0,0-1-1,0 1 1,-1 0 0,0 1 0,0 0-1,9 11 1,-8-8-6,-1 0-1,0 1 0,0 0 1,-1 1-1,-1-1 1,0 1-1,0 0 1,-1 0-1,-1 1 1,0-1-1,0 1 0,-2-1 1,2 18-1,-3-26 18,0-1-1,-1 0 0,1 0 1,0 1-1,-1-1 0,0 0 1,0 0-1,0 0 0,0 0 1,0 1-1,-1-2 0,1 1 1,-3 4-1,0-3 2,-1 1 0,1-1 0,-1 0 0,0 0 0,0 0 0,-6 3 0,-17 11 16,-1-3 1,-1 0-1,0-2 1,0-1-1,-1-1 1,-55 11-1,31-21 132,32-1 26,23 0-157,-1-1 0,1 1 0,0 0-1,0 0 1,-1 0 0,1 0 0,0-1 0,0 1 0,0 0 0,-1 0 0,1 0 0,0-1 0,0 1 0,0 0 0,-1 0 0,1-1-1,0 1 1,0 0 0,0-1 0,0 1 0,0 0 0,0 0 0,0-1 0,0 1 0,0 0 0,0-1 0,0 1 0,0 0 0,0-1-1,0 1 1,0 0 0,0 0 0,0-1 0,0 1 0,0 0 0,0-1 0,0 1 0,0 0 0,1 0 0,-1-1 0,0 1 0,0 0-1,0 0 1,1-1 0,-1 1 0,0 0 0,0 0 0,0 0 0,1-1 0,-1 1 0,0 0 0,0 0 0,1 0 0,-1 0 0,0 0-1,1 0 1,-1-1 0,15 2-10,-1 0 0,1 0-1,-1 1 1,0 1 0,0 0-1,0 2 1,0-1 0,-1 1-1,15 8 1,12 8 33,0 2 1,52 38-1,65 66 190,-74-59-156,-77-63-63,-3-1 10,1-1-1,-1 0 1,1 0 0,0-1-1,0 1 1,0-1 0,8 4-1,-16-17-803,-37-51-2145,16 29 748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0:11:07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300 140 1480,'0'0'3364,"1"-6"-2971,0-2-438,2-24 1147,-3 31-1063,0-1 1,0 1-1,-1-1 0,1 1 0,0 0 0,-1-1 0,1 1 0,-1 0 0,1 0 0,-1-1 0,1 1 1,-1 0-1,0 0 0,0 0 0,0 0 0,0 0 0,0 0 0,0 0 0,0 0 0,0 0 0,0 0 0,-1 0 1,-10-5-35,-1 2 0,1-1 0,-1 2 0,0-1 0,0 2 0,-24-3 0,7 4-14,1 1 0,-30 4 0,56-4 8,1 0 1,-1 0-1,1 0 1,0 1 0,-1-1-1,1 1 1,0 0-1,0 0 1,-1 0 0,1 0-1,0 0 1,0 0-1,0 0 1,0 1 0,0-1-1,0 1 1,1 0-1,-1-1 1,0 1 0,-1 3-1,1-1 7,0 0 1,1 0-1,-1 1 0,1-1 1,0 0-1,0 1 0,1-1 1,0 1-1,0 8 0,0-3 17,-1-3 10,1-1-1,0 0 1,0 0 0,0 0 0,1 0 0,0 0-1,0 0 1,1 0 0,-1 0 0,1 0 0,1 0 0,-1 0-1,1-1 1,4 7 0,-3-6 0,1 0-1,-1-1 1,2 1-1,-1-1 1,0 0-1,1 0 1,0-1 0,0 0-1,0 0 1,8 4-1,-5-5 30,-1 0 0,1-1-1,0 0 1,0 0 0,1-1 0,-1 0-1,16 0 1,-21-1-46,0 0 0,0-1-1,0 1 1,0-1 0,0 0-1,0 0 1,0 0 0,0 0-1,-1-1 1,1 1 0,0-1 0,-1 0-1,1 0 1,3-3 0,-1-1-7,0 0 0,0-1 0,-1 1 1,0-1-1,0 0 0,4-8 0,0-3-56,0 0-1,-1-1 1,-1 1-1,-1-2 1,0 1-1,-2-1 1,0 0-1,-1 0 1,0-29-1,-3 48 26,7 22-296,3 4 356,1 0-1,1-1 0,1-1 0,17 25 0,-24-41-236,0 1 0,0-1 0,1-1-1,0 1 1,0-1 0,0 0 0,1-1-1,0 0 1,0 0 0,0 0 0,1-1-1,-1 0 1,1-1 0,0 0 0,11 2-1,4-1-2281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0:11:09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58 3793,'0'0'3531,"-14"-9"-3141,-44-27-206,55 35-178,-1-1 1,1 0 0,0 1 0,-1 0-1,1-1 1,-1 1 0,1 1 0,-1-1-1,0 1 1,1-1 0,-1 1-1,0 0 1,1 0 0,-1 0 0,-6 2-1,-6 0-1,12-2-7,0 0 0,0 0 0,0 0 0,0 1 0,0 0 1,0 0-1,0 0 0,0 0 0,0 1 0,1-1 0,-1 1 1,-6 4-1,8-4 1,0 0-1,0 0 1,0 0 0,0 0 0,1 0 0,-1 0-1,1 1 1,-1-1 0,1 1 0,0-1 0,0 1-1,0-1 1,0 1 0,0 0 0,0-1 0,1 1-1,-1 0 1,1 0 0,0 5 0,0 19 26,-1-7 91,2 0-1,4 32 1,-4-45-90,1 0-1,0 0 1,0 0 0,1 0-1,0 0 1,0 0 0,1-1-1,0 1 1,0-1 0,8 9 0,-5-7-7,1 0 0,0-1 1,0 0-1,0 0 1,1-1-1,0 0 1,0 0-1,1-1 1,0 0-1,17 5 1,-8-5 30,0 0 0,0-2 1,0-1-1,1 0 0,22-1 1,-40-1-49,19 1 29,1-1 0,-1-1 1,0-1-1,0-1 0,1-1 1,32-10-1,-31 5-16,7-2 22,34-17 0,-57 24-31,0 0 1,0 0-1,0-1 1,0 0 0,-1 0-1,0 0 1,0-1-1,0 0 1,9-13 0,-13 14-1,1-1 1,-1 1-1,-1-1 1,1 0-1,-1 0 1,0 0-1,0 1 0,0-1 1,-1-7-1,-4-54-34,3 61 18,0 1 0,-1 0 0,0-1 0,0 1 0,0 0 0,-1 0 0,0 0 0,1 1 0,-2-1 0,1 1 0,0-1 0,-1 1 0,0 0 0,0 0 0,0 1 0,-1-1 0,1 1 0,-1 0 0,0 0 0,0 1 0,0-1 0,0 1 0,0 0 0,0 0 0,0 1 0,-1 0 0,1 0 0,-8-1 0,12 2 8,0 0-1,0 1 0,0-1 1,-1 0-1,1 0 0,0 1 1,0-1-1,0 1 1,0-1-1,0 1 0,0-1 1,0 1-1,0 0 0,0-1 1,0 1-1,0 0 1,0 0-1,0 0 0,0-1 1,1 1-1,-2 2 0,0 0-8,0 1-1,0 0 1,1-1-1,-1 1 1,1 0-1,-1 7 1,-1 5-20,2 1 0,0 21 0,1-36 32,0 0 6,0 1 0,0-1 0,0 1 0,0-1 0,1 0 0,-1 1-1,1-1 1,0 0 0,0 1 0,-1-1 0,2 0 0,-1 0 0,0 0 0,0 1 0,1-1 0,2 2 0,0 0 15,0 0-1,1-1 1,0 0-1,-1 0 1,1-1-1,8 4 1,2 0 37,0-1 0,0 0 0,0-1 0,0-1 0,28 3 0,79-4 49,-71-3-53,-34 0-30,-1 0-1,0-1 1,0-1-1,0-1 0,-1 0 1,25-10-1,86-47-9,-96 45 6,-3 2 5,2 1 1,54-17-1,-71 28-17,0 1 1,0 0-1,0 0 1,17 2-1,-2 0-30,-25-1 13,1 1 0,-1-1 0,0 1 0,0 0 0,0 0 0,0 0 0,0 0 0,0 0 0,0 0 0,0 0 0,0 0 0,-1 1-1,1-1 1,0 1 0,-1 0 0,1-1 0,-1 1 0,1 0 0,-1 0 0,0 0 0,0 0 0,0 0 0,0 0 0,0 0-1,-1 0 1,1 0 0,0 0 0,-1 0 0,1 4 0,1 8-3,0 0-1,0 0 1,-1 19-1,-1-24 23,0-1-1,-1 1 0,1-1 1,-2 1-1,1-1 0,-4 10 1,3-14-1,0 1 0,0-1 0,-1 0 0,1 0 0,-1 0 1,0 0-1,0 0 0,-1 0 0,1-1 0,-1 0 0,0 0 0,-5 4 0,-8 5 28,0 0-1,-1-2 0,0 0 0,-1-1 0,0 0 0,0-2 0,-1 0 0,0-2 0,0 0 0,0-1 0,-1-1 0,-30 1 0,30-4-12,9 1-18,-1-1 0,0-1 0,-18-2-1,28 2-2,0 0-1,0 1 0,-1-1 0,1-1 1,0 1-1,0 0 0,0-1 1,1 1-1,-1-1 0,0 0 0,0 0 1,1 0-1,-1-1 0,1 1 0,0 0 1,0-1-1,0 0 0,-2-3 1,3-5-1707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0:11:49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2969 362 128,'0'0'10532,"-4"-1"-11261,-56-14 739,-104-12-1,133 23-5,-127-26-6,96 17 3,-108-11 0,139 23-4,5-1-22,-1 1 0,-33 3-1,58-1 21,0 0 0,0-1 0,0 1 0,0 0 0,0 0 0,0 1 0,0-1 0,0 0 0,0 1 0,1-1 0,-1 1 0,0-1 0,1 1 0,-1 0 0,1 0 0,0-1 0,-1 1 0,1 0 0,0 0 0,0 1 0,1-1 0,-1 0 0,0 0 0,1 0 0,-1 0 0,0 4 0,-1 6-30,0 1 1,1-1 0,1 17-1,0-28 35,-1 4-2,0 1-1,1 0 1,0 0 0,0 0-1,1 0 1,0-1 0,0 1 0,0 0-1,1 0 1,0-1 0,0 1-1,0-1 1,0 0 0,1 1 0,0-1-1,0 0 1,5 5 0,-6-7 18,0 0-1,0-1 1,1 1 0,-1-1 0,1 1 0,-1-1 0,1 0 0,0 0 0,0 0 0,0 0 0,0 0-1,0-1 1,1 1 0,-1-1 0,0 0 0,1 0 0,-1 0 0,1 0 0,-1-1 0,1 1-1,-1-1 1,1 0 0,4-1 0,-7 1 1,0 0 0,-1-1 0,1 1 0,-1-1 0,1 1 0,-1 0 0,1-1 0,-1 1 0,0-1 0,1 1 0,-1-1 0,0 1 0,1-1 0,-1 0 0,0 1 0,1-1 0,-1 1 0,0-1 0,0 0 0,0 1 0,0-1 0,0 0 0,0 1 0,0-1 0,0 0 0,0 1 0,0-2 0,0-25 207,0 20-120,0-13-1,1 12-96,-1 0 1,1 0 0,-2 1-1,1-1 1,-1 0 0,0 0-1,-1 0 1,0 0 0,0 1-1,0-1 1,-1 1 0,0 0-1,-1-1 1,-7-10 0,3 8-11,-2-1-1,1 2 1,-1-1 0,-1 1 0,0 1 0,-22-14 0,-78-35-26,68 37 25,18 9 5,-1 1 0,0 1 0,-1 1 0,0 1 0,-36-4 0,12 6-4,-99 4 1,134 2 3,0 2 0,0-1 0,1 2 0,-1 0 0,-26 11 0,-73 41-29,82-39 0,27-13 25,-25 11-2,1 2-1,-42 31 1,65-43-9,0 0 1,0 1 0,1 0 0,0 1 0,0-1 0,1 1 0,-1 0-1,2 0 1,-1 1 0,1-1 0,0 1 0,0 0 0,1 0 0,0 1-1,-2 12 1,4 12-149,1-32 463,-15-6-102,-28-31-186,24 20-14,-30-20 1,23 21-5,0 1 1,0 1 0,-1 2-1,0 1 1,-1 1-1,0 1 1,-30-4 0,-8 3-20,-133 0 0,190 9 20,0 1-1,0 0 1,0 0 0,0 1 0,0 0-1,1 0 1,-1 1 0,1 0 0,-14 8-1,7-2-6,0 0 0,1 1 0,1 1 1,-14 14-1,0 1 0,1 0-1,1 2 1,-31 45 0,48-60-1,0 0 1,2 0-1,-1 1 0,1 0 0,1 0 1,1 1-1,0-1 0,1 1 0,0 0 1,1 0-1,0 21 0,1 21 11,-1-30-16,2 0 0,5 45 0,-2-59 11,1-1 0,0 0 0,0 0 0,2 0-1,-1-1 1,1 0 0,1 0 0,0 0 0,1-1 0,10 11-1,-1-2 7,0-2 0,2 0 0,0-1-1,27 18 1,-28-23 27,1-1 0,0 0 0,1-2 0,-1 0 0,2-1 0,-1-1 0,1-1 0,0-1 0,0 0 0,0-2 0,39 0 0,-61-38 253,-2 34-283,-1 1 0,1 0 0,-1 1-1,1-1 1,-1 0 0,1 1 0,-1 0 0,1 0 0,-1 0 0,0 0-1,-4 1 1,-3 0-35,2 0 32,0 0-1,0 1 1,0 0 0,0 0 0,0 1-1,1 0 1,-1 1 0,1 0 0,0 0-1,0 1 1,0 0 0,1 0 0,0 1-1,-7 6 1,-11 11-19,2 1 1,-30 40-1,25-26 14,3 1 1,0 0-1,3 2 1,2 1-1,-20 56 0,20-36-5,2 1-1,3 1 1,-8 76 0,19-84-9,4 56 0,0-58-3,1-43 24,0 1-1,1 0 1,1-1-1,0 1 1,0-1 0,1 0-1,0 0 1,1 0-1,0-1 1,1 1-1,0-1 1,1-1-1,0 1 1,0-1 0,1 0-1,0-1 1,1 0-1,17 14 1,-10-11 14,-1 0 0,2-1 0,-1-1 0,1 0 0,0-1 0,1-1 1,0-1-1,0 0 0,1-2 0,37 6 0,8-6 333,-68-3-354,0 1 0,1-1 0,-1 1 0,0 0 0,1 1 0,0-1 0,0 1 0,-5 4 0,-5 3-4,-14 8 4,1 1-1,1 1 1,0 2-1,2 0 0,1 1 1,0 2-1,2 0 1,1 1-1,-29 53 0,30-41 1,1 2-1,3 0 1,1 1-1,2 0 1,-7 47-1,8-6-23,0 138 1,10-206 33,1 1 0,1-1 0,0 0 1,1 0-1,0 0 0,1 0 0,1 0 1,0-1-1,1 1 0,1-1 1,-1-1-1,2 1 0,0-1 0,1-1 1,0 0-1,0 0 0,1 0 0,0-1 1,22 15-1,-13-12 0,0-1-1,1 0 1,0-2 0,1-1 0,0 0 0,0-1-1,1-2 1,0 0 0,0-1 0,0-1-1,45 1 1,-8-2 24,-1-4 0,1-1 0,-1-3 0,68-16 0,119-48 31,-224 62-52,-39 47-135,10-26 129,0 0 0,1 1 0,1 0 0,0 1 0,1 0 0,1-1 0,1 1 1,0 1-1,1-1 0,-1 23 0,3-1-18,-1-11 13,0 0 1,2 1-1,1-1 1,2-1-1,0 1 0,2 0 1,9 28-1,5-8 9,2 0 0,2-1 0,1-1 0,3-2 0,1-1 0,3-1 0,1-1 0,2-2 0,78 66 0,-98-92 3,0-1 0,0-1 0,1 0-1,0-1 1,1-1 0,-1 0 0,2-2-1,-1 0 1,1 0 0,0-2 0,0 0-1,35 2 1,-24-5 14,0 0-1,0-2 1,0-1-1,-1-1 1,1-2-1,-1-1 1,39-13-1,235-109 42,-299 127-82,0 0 0,-1 0 0,1 0 1,0 0-1,-1 0 0,1 0 1,-1-1-1,1 1 0,-1-1 1,0 0-1,0 1 0,0-1 0,0 0 1,0-1-1,0 1 0,0 0 1,0 0-1,-1-1 0,1 1 0,-1-1 1,0 1-1,0-1 0,0 0 1,0 0-1,0 1 0,-1-1 0,1 0 1,-1 0-1,0 0 0,0 1 1,0-5-1,8 13-190,12 17 201,22 35 0,-26-33 23,2-2 1,23 25 0,18 9 4,3-2 0,2-4 0,2-2 0,137 76 0,-141-94 46,0-3 0,2-2 0,0-3 0,2-3 0,0-3-1,86 11 1,-3-15 77,251-10 0,-356-6-133,-1-2-1,69-17 0,81-35 70,-134 39-17,-16 4-47,0-1-1,-1-2 0,68-40 1,-104 53-6,0 1 1,0-2 0,0 1 0,-1-1 0,0 0 0,0 0-1,0 0 1,0-1 0,-1 0 0,0 1 0,0-2 0,-1 1-1,1 0 1,-1-1 0,-1 1 0,1-1 0,-1 0 0,-1 0-1,1 0 1,-1 0 0,0 0 0,-1-1 0,0-12 0,0 15 1,1 1-34,-1 1 1,0 0-1,0 0 0,0-1 1,0 1-1,0 0 1,-1-1-1,1 1 1,-1 0-1,0 0 1,0 0-1,0 0 1,0 0-1,-1 0 1,1 0-1,-1 0 1,0 0-1,0 0 1,0 1-1,-3-4 1,4 5 14,1 1 0,0 0 0,0 0 1,-1 0-1,1 0 0,0-1 0,0 1 1,-1 0-1,1 0 0,0 0 0,0 0 1,-1 0-1,1 0 0,0 0 1,-1 0-1,1 0 0,0 0 0,-1 0 1,1 0-1,0 0 0,-1 0 0,1 0 1,0 0-1,0 0 0,-1 0 1,1 0-1,0 0 0,-1 0 0,1 1 1,0-1-1,0 0 0,-1 0 0,1 0 1,0 0-1,0 1 0,0-1 0,-1 0 1,1 0-1,0 1 0,0-1 1,0 0-1,-1 0 0,1 1 0,0-1 1,0 0-1,0 0 0,0 1 0,0-1 1,0 0-1,0 1 0,0-1 1,0 0-1,0 1 0,0-1 0,0 0 1,0 0-1,0 1 0,-3 21 50,3-20-72,-2 16 29,0 0-1,2 1 1,0-1-1,1 1 1,1-1-1,0 1 1,1-1-1,2 0 1,11 33-1,6-6 33,1-2 1,2 0-1,2-1 0,2-2 1,2-1-1,1-1 0,55 49 1,-72-74 5,2 3-21,37 26 0,-48-38-1,0 0 0,0-1 0,0 0 0,0 0 0,0-1 0,1 0 0,-1 0-1,1 0 1,0-1 0,-1 0 0,10 1 0,6-2 102,-2 1-56,1-1 0,0-1 0,-1 0 0,1-1 0,-1-2 0,0 0 0,0-1 0,23-9 0,-20 3-36,1 0 0,-2-1 0,0-1 0,-1-2 0,24-19 0,-38 28-12,0-1-1,-1 1 1,0-1-1,0-1 1,-1 1 0,0-1-1,0 0 1,0 0-1,-1 0 1,-1-1-1,1 1 1,-1-1-1,-1 0 1,0 0 0,0 0-1,0 0 1,-1-16-1,0-12-7,-2-45 10,0 80-12,1-1 0,-1 1 1,0 0-1,1-1 1,-1 1-1,0 0 1,0 0-1,-1 0 0,1-1 1,0 1-1,-1 0 1,1 0-1,-1 1 0,0-1 1,-3-3-1,5 5-60,0-3-28,0 3 14,0-1-263,-1 1 377,1 0-1,0-1 1,0 1 0,-1-1 0,1 0 0,0 1 0,0-1 0,0 1 0,0-1-1,-1 1 1,1-1 0,0 1 0,0-1 0,0 0 0,0 1 0,0-1 0,0 1-1,1-1 1,-1 1 0,0-1 0,0 1 0,0-1 0,0 0 0,1 1-1,-1-1 1,0 1 0,1-1 0,-1 1 0,0 0 0,1-1 0,-1 1 0,0-1-1,1 1 1,-1 0 0,1-1 0,-1 1 0,1 0 0,-1-1 0,1 1 0,-1 0-1,1 0 1,-1-1 0,1 1 0,-1 0 0,1 0 0,-1 0 0,1 0 0,0 0-1,-1 0 1,1 0 0,-1 0 0,1 0 0,-1 0 0,1 0 0,-1 0-1,1 0 1,0 0 0,-1 1 0,1-1 0,-1 0 0,1 0 0,-1 1 0,1-1-1,-1 0 1,1 1 0,0 0 0,8 6-40,0 1-1,0 0 1,-1 1 0,0-1-1,-1 2 1,11 15-1,-2-2 0,331 416 24,15 20-26,379 475 246,-740-933-241,133 142 580,-94-105-465,-2 2 0,-1 2 1,32 50-1,-44-58-114,-18-25 0,0 0 0,-1 1-1,0 0 1,7 15 0,-12-46 2266,0 16-2271,-1 0 0,1-1 1,-1 1-1,0 0 0,0-1 1,-1 1-1,1-1 0,-3-7 1,-78-165 77,-55-128-82,-155-511 139,279 781-105,-114-362 123,13 120-102,53 141-31,9 8 6,50 126 8,0-1-1,1 0 1,-1 0-1,1 0 1,-1 0-1,1 0 1,0 0-1,1-5 1,-2-22-141,-7 7 116,-2 0 0,-20-37 0,1 2-13,-60-122 0,85 173 1,-1 0 0,-1 0 1,1 1-1,-1 0 0,-11-10 1,16 15-10,1 1-24,27 11-579,-10-4 630,0-2 0,1 1 0,0-2 0,0 0 0,-1-2 0,1 0 0,28-1 0,-19-3 6,-1-1-1,1-1 0,-1-1 0,36-14 0,1-7-7,-2-2 0,-1-3-1,62-45 1,-89 56 23,-1-1 0,-2-2 1,38-38-1,-57 50-23,0 0 0,-1-1 0,0 0 1,-1-1-1,-1 0 0,0 0 0,-1-1 0,0 0 0,-1 0 0,6-28 0,-1-29-54,-3 0 0,-3 0 0,-6-75 0,1 74 51,-2 52-7,0 1 1,-2 0 0,0 0 0,-1 0 0,-1 1 0,-1-1 0,-1 1-1,0 1 1,-20-31 0,27 46-5,-1 0-1,0-1 1,0 1-1,-1 0 1,1 0-1,-1 0 0,1 1 1,-1-1-1,0 0 1,0 1-1,0 0 1,0 0-1,-5-2 1,8 4-74,0 33-674,0-29 749,0 1 1,1 0 0,-1-1 0,1 1 0,0-1-1,0 1 1,1-1 0,-1 0 0,1 1 0,0-1-1,1 0 1,-1 0 0,0 0 0,1-1 0,0 1-1,0 0 1,0-1 0,1 0 0,-1 0-1,1 0 1,-1 0 0,1 0 0,0-1 0,0 0-1,0 0 1,0 0 0,1 0 0,4 1 0,9 2 6,-1 0 0,1-2 0,0 0 0,0-1 0,33-1 0,-36-1 12,1-1 0,-1-1 1,0-1-1,0 0 0,0-1 0,0-1 1,-1 0-1,0-1 0,0 0 0,0-1 1,-1-1-1,0 0 0,0-1 0,20-19 0,-18 14-14,-1-1 0,0 0 0,-1-1-1,-1 0 1,-1-1 0,0 0 0,-1-1-1,-1 0 1,-1-1 0,0 0 0,4-20-1,13-71-114,-6-1 0,7-132 0,-20 163 114,-9-147 0,-1 201 12,-1-1 1,-1 1-1,-1 0 1,-13-29-1,-49-99 7,59 134-20,-22-46 1,-3 1 1,-4 2-1,-1 1 1,-4 3-1,-2 1 1,-89-86 0,-76-35 52,208 177-71,0 0 0,0 0 0,0 0 1,0 0-1,0 1 0,0-1 0,-1 1 0,1 0 1,-1 0-1,-4-1 0,9 17-185,2-9 204,0 1-1,0-1 1,1 0-1,-1 0 1,1 0-1,1-1 1,-1 1-1,1-1 1,0 0-1,0 0 1,0 0-1,1-1 1,0 0-1,0 0 1,0-1-1,0 1 1,0-1-1,1 0 1,-1-1-1,13 3 1,1 0 14,0-1 0,0-1 1,0-1-1,0-1 0,0 0 0,22-3 1,-30 0-2,0 0 1,0-1-1,0 0 1,0-1-1,-1 0 1,0 0 0,0-1-1,0-1 1,-1 0-1,1-1 1,-1 0-1,11-10 1,-14 11-6,0-1 0,0 1 0,-1-1 0,0-1 1,0 1-1,-1-1 0,0 0 0,0 0 0,-1-1 0,0 1 0,0-1 0,-1 0 0,0 0 0,-1 0 0,0 0 1,1-13-1,-1-2-9,0 0 0,-2 0 1,-1 0-1,-1 1 0,-1-1 1,-1 0-1,-14-42 0,-7 11 2,-2 0 0,-3 2 0,-2 2 0,-2 0 0,-2 3 0,-75-78 0,48 65 2,-2 2 0,-3 3-1,-2 3 1,-85-47-1,121 79 2,-2 1 0,0 3 1,-1 0-1,-74-20 0,103 35-13,0 0 0,0 1 0,0 0 0,0 0 0,0 1 0,0 0 0,0 1 0,0 0 0,-1 0 0,-11 4 0,14-3-7,0 1 0,0 0 0,0 0-1,1 0 1,-1 1 0,1 0 0,0 0 0,0 0 0,0 1-1,0-1 1,1 1 0,0 0 0,-4 7 0,0 1-39,7-12 58,1 0-1,-1 0 1,0 1-1,1-1 0,-1 0 1,0 0-1,0 0 1,0 0-1,0 0 0,0 0 1,0 0-1,0 0 1,0 0-1,0-1 1,0 1-1,0 0 0,0-1 1,-1 1-1,1-1 1,0 1-1,0-1 1,-1 0-1,1 1 0,0-1 1,-1 0-1,1 0 1,0 0-1,-1 0 1,-2 0-1,-7-1-2,-1-1 0,1 0 1,0-1-1,-1 0 0,1-1 0,-18-8 1,-14-4-10,-671-200-16,665 205 10,-1 1 0,-78-4 0,-101 9-31,202 5 44,8 1-14,-1 0 0,1 1 0,-1 1 0,-33 11 0,41-11 6,1 1-1,-1 1 0,1 0 0,1 1 1,-1 0-1,1 0 0,0 1 1,0 0-1,-8 9 0,15-12-9,0 0 0,1 0-1,0 0 1,-1 0 0,2 0-1,-1 0 1,0 0 0,1 1-1,0-1 1,0 1 0,0-1-1,1 1 1,-1 7-1,4 65-122,-2-68 138,1-3 0,-1 0 1,1 0-1,1 0 1,-1-1-1,1 1 1,0-1 0,0 1-1,1-1 1,-1 0-1,1 0 1,0-1-1,1 1 1,-1-1-1,7 5 1,-8-6 513,-7-4-404,-11-6-134,7 1 33,-13-11-10,0 2 1,-2 0-1,1 1 1,-1 2-1,-1 0 1,-32-10-1,11 12-50,-1 2-1,0 2 0,0 2 1,-72 4-1,84 0 48,-7 2-1,0 1 1,0 2-1,-42 11 1,-118 40-23,197-55 30,-207 65-16,204-62 4,-1 0 0,0 0-1,1 0 1,0 1 0,0 0 0,0 1 0,1 0 0,-1 0-1,2 0 1,-1 0 0,0 1 0,-5 9 0,1 2-31,-1 0 0,2 0 0,-14 38 0,21-47 7,0 0 1,1 0-1,0 0 0,0 0 1,1 17-1,0-15-16,0-10 44,0 0 0,0 0 0,0 0-1,1 0 1,-1 0 0,0 0 0,1 0 0,-1 0 0,0-1 0,1 1 0,-1 0 0,1 0 0,-1-1 0,1 1 0,0 0 0,-1 0 0,1-1 0,0 1 0,-1-1 0,1 1 0,0 0 0,0-1 0,0 0 0,-1 1 0,3 0-1,22 4 64,-24-5 352,-2-8-385,0 0 1,0 1-1,0-1 1,-1 1-1,0-1 0,-1 1 1,0 0-1,-6-13 1,-37-53 133,36 59-149,-6-9-33,-1 1-1,-1 1 0,0 0 1,-2 2-1,0 0 0,-1 1 1,-1 1-1,-1 1 0,0 1 1,-1 1-1,-1 1 0,0 2 0,0 0 1,-2 1-1,1 2 0,-28-5 1,42 11 53,8 1-59,0 0 0,0 0 0,0 1 1,0-1-1,0 1 0,0 0 0,-8 2 0,10-2 9,0 1 0,1 0 0,-1 0 0,1 0 0,-1 0 0,1 0 0,-1 0 0,1 1 0,0-1 0,-1 0 0,1 1 0,0-1 0,0 1 0,0-1 0,0 1-1,0 0 1,0-1 0,1 1 0,-1 0 0,0 2 0,-2 5-413,1-1 0,0 1 0,1-1 0,0 1 0,0 0 0,1-1 0,0 1-1,0 0 1,1 0 0,0-1 0,3 12 0,15 8-2049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0:22:30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1032,'0'0'3769,"-3"0"-3290,-23 0 986,25 0-1221,1 0-112,-1 0-1,1 0 1,-1 0-1,1 0 1,-1 0-1,1 1 1,-1-1-1,1 0 1,-1 0-1,1 0 1,-1 1-1,1-1 1,-1 0-1,1 1 1,-1-1-1,1 0 1,0 1-1,-1-1 1,1 1-1,-1-1 1,1 0-1,0 1 1,0-1-1,-1 1 1,1-1-1,0 1 1,-6 58-104,2 0 0,5 62 0,1-32 185,-2 630 1801,0-716-2013,0 1 0,0-1 0,-1 0 0,1 1 0,-1-1 0,1 1 0,-1-1 0,-3 6 0,3-8 26,1-70-5536,0 55 3762,0 1-787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0:22:31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0 968,'0'0'4780,"0"4"-1707,13 131-1838,-8 167 1,-5-219-847,-1 80-17,3 175 611,8-264-866,-6-51-44,-1-1 0,1 32 0,-4-54 91,0-20-3606,-5-4 1299,-4-5-967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0:22:32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1 576,'0'0'6980,"13"0"-7332,97 12 482,201 12 402,-310-24-554,-1 0 1,0 0 0,1 0-1,-1-1 1,0 1 0,1 0-1,-1 0 1,0 0 0,1 0-1,-1 0 1,0 0-1,1 0 1,-1 0 0,1 0-1,-1 0 1,0 0 0,1 0-1,-1 0 1,0 0 0,1 0-1,-1 1 1,0-1 0,1 0-1,-1 0 1,0 0 0,1 0-1,-1 1 1,0-1-1,1 0 1,-1 0 0,0 1-1,0-1 1,1 0 0,-1 1-1,0-1 1,0 0 0,0 1-1,0-1 1,1 0 0,-1 1-1,0-1 1,0 0 0,0 1-1,0-1 1,0 0-1,0 1 1,0-1 0,0 0-1,0 1 1,0-1 0,0 1-1,0-1 1,0 0 0,0 1-1,0-1 1,0 0 0,0 1-1,-1-1 1,1 0 0,0 1-1,0-1 1,0 0-1,-1 1 1,1-1 0,0 0-1,-1 1 1,-14 15-2876,-1-6-641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0:22:35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36 304 160,'0'0'5940,"1"22"-5079,8-19-768,1-1-1,-1-1 1,1 0-1,0 0 1,-1-1-1,1 0 1,14-2-1,9 0-79,-27 2 14,-1 0 0,1-1 0,-1 0 0,1 0 0,-1-1 0,0 1 0,1-1 0,-1 0 0,0-1 0,0 1 0,0-1 0,-1 0 0,1 0 1,-1-1-1,1 1 0,-1-1 0,0 0 0,0 0 0,4-7 0,-3 5 5,-1-1-1,0 0 1,0-1-1,0 1 1,-1-1 0,0 0-1,0 1 1,-1-1-1,0 0 1,0-1 0,-1 1-1,0-13 1,0 4-19,-1-18-60,0 34 41,-1 0 1,1 0-1,0 0 1,0 0-1,-1 0 0,1 0 1,-1 0-1,1 0 1,-1 0-1,1 0 1,-1 0-1,1 0 1,-1 1-1,0-1 0,0 0 1,1 0-1,-1 1 1,0-1-1,0 0 1,0 1-1,0-1 1,0 1-1,0-1 0,0 1 1,0 0-1,-1-1 1,-6-1-12,1 1-1,0-1 1,-1 2 0,1-1-1,-1 1 1,1 0 0,0 1 0,-1-1-1,1 2 1,-1-1 0,1 1-1,0 0 1,0 0 0,0 1 0,0 0-1,0 0 1,1 1 0,0 0-1,-1 0 1,1 0 0,1 1-1,-1 0 1,1 0 0,-1 1 0,1-1-1,-4 7 1,-10 14-33,-22 39 0,35-54 47,1-1 0,1 0 0,0 1 0,0 0 0,1 0 0,1 0 0,-2 18 0,2-14 8,0 10-46,0-1 0,2 1 0,4 35 0,-3-55 32,0-1 0,1 0-1,0 0 1,0 0 0,0 0 0,1-1-1,-1 1 1,1 0 0,0-1-1,0 0 1,0 0 0,0 0-1,0 0 1,1 0 0,0-1 0,-1 1-1,5 1 1,4 3 13,0-1 0,1 0 0,0-1 1,17 5-1,2-4 27,0-2 1,0 0-1,0-2 1,65-5-1,-85 1-17,-1 0-1,1-1 1,0 0-1,-1 0 1,0-1-1,1-1 1,-2 0 0,14-8-1,3-4 66,47-38 0,-43 27-55,-1-2 1,-1 0-1,-1-2 0,35-54 0,-63 85-38,1-1-1,0 1 0,0 0 0,-1-1 0,1 1 0,0 0 0,0 0 0,0 0 0,0 0 0,1-1 1,-1 1-1,0 1 0,0-1 0,1 0 0,-1 0 0,0 0 0,1 1 0,-1-1 0,1 1 0,-1-1 1,1 1-1,-1-1 0,1 1 0,-1 0 0,1 0 0,2 0 0,-1 1 3,-1 0-1,0 1 1,1-1-1,-1 1 1,0-1-1,0 1 0,0 0 1,0 0-1,0 0 1,-1 0-1,1 0 1,0 0-1,-1 0 1,0 0-1,2 5 1,4 6-4,-1 0 0,-1 0 1,-1 1-1,0 0 1,4 24-1,4 77 183,-7-58-80,-5-42-57,0-12-22,0 0 0,0 0 0,0 0 0,0 0 0,1 0 0,-1 0 0,1 0 0,2 5 0,-1-5-2,-1-3 283,-1-9-20,0-32-495,-1 0-1,-3 1 0,-13-70 1,-23-60-221,39 170 458,1-1 1,0 1-1,0-1 0,0 1 1,0-1-1,-1 1 0,1-1 1,0 1-1,0-1 1,0 1-1,0-1 0,0 1 1,0-1-1,0 1 1,0-1-1,0 1 0,1-1 1,-1 1-1,0-1 0,0 1 1,0 0-1,1-1 1,-1 1-1,0-1 0,0 1 1,1-1-1,-1 1 0,0 0 1,1-1-1,-1 1 1,0 0-1,1-1 0,-1 1 1,1 0-1,-1-1 0,0 1 1,1 0-1,-1 0 1,1 0-1,-1-1 0,1 1 1,-1 0-1,1 0 0,-1 0 1,1 0-1,-1 0 1,1 0-1,-1 0 0,1 0 1,-1 0-1,1 0 0,-1 0 1,1 0-1,-1 0 1,1 1-1,-1-1 0,1 0 1,-1 0-1,1 0 1,-1 1-1,1 0 0,42 19-117,-30-12 163,9 1-41,-1-1-1,1-1 1,0 0-1,0-2 1,45 6-1,117-6 90,-142-5-75,-24 0-11,0-2 0,0 0-1,-1 0 1,1-2 0,-1 0 0,1-1-1,23-11 1,-33 13-10,0-1 0,0 0 0,-1 0 0,0-1 0,0 0 0,0 0 0,0-1 0,-1 0 0,0 0 0,0 0 0,0-1 0,-1 1 0,0-1 0,0-1 0,-1 1 0,0-1 0,4-12 0,-6 15-15,-1-1 1,1 1-1,-1 0 0,-1-1 0,1 1 1,-1-1-1,0 1 0,0-1 0,-2-6 1,2 9-15,-1 0 1,0 1 0,0-1 0,0 0 0,0 1 0,0-1-1,-1 1 1,1-1 0,-1 1 0,1 0 0,-1 0 0,0-1 0,0 1-1,0 0 1,0 1 0,-1-1 0,1 0 0,-4-2 0,-5-1 8,1 1 1,0 0 0,-1 1-1,0 0 1,0 0 0,0 1 0,0 0-1,0 1 1,-1 1 0,-20 1-1,21-1 10,1 1 0,-1 0 0,1 1 0,-1 0 0,1 0 0,0 1 0,0 1 0,0 0 0,0 0 0,1 1 0,0 0 0,-16 11 0,7-4 4,1 1-1,1 0 1,0 2-1,1-1 1,-21 27 0,30-32-2,0-1 0,0 1 1,1 1-1,1-1 0,0 1 1,0 0-1,1 0 1,0 0-1,0 0 0,1 1 1,1-1-1,-1 21 0,2-16 0,-1-10 8,1 0 1,-1 0 0,1 0 0,0 0 0,1 0-1,-1 0 1,1 0 0,0-1 0,0 1 0,1 0 0,-1 0-1,1-1 1,0 1 0,1 0 0,-1-1 0,1 0-1,-1 0 1,7 7 0,7 2 27,0 1-1,2-2 1,0 0-1,0-1 1,1-1 0,0-1-1,30 10 1,11 0 46,78 14 0,-69-20-54,0-4 0,0-2 1,1-4-1,71-5 0,-134 1-216,0 0-1,-1 0 0,0-1 1,1 0-1,-1 0 0,0 0 1,0-1-1,0 0 0,0 0 1,0 0-1,-1-1 0,1 0 1,-1 0-1,0 0 0,0-1 1,-1 1-1,8-10 0,-3 0-2746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35:29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48 120,'0'0'1487,"-4"-3"-1404,-16-12-61,18 15-23,1 0-12,-26-28 2309,27 28-2237,0 0 0,0 0-1,0 0 1,0 0 0,0 0 0,0 0-1,0 0 1,0 0 0,-1-1 0,1 1-1,0 0 1,0 0 0,0 0 0,0 0-1,0 0 1,0 0 0,0 0 0,0 0 0,-1 0-1,1 0 1,0 0 0,0 0 0,0 0-1,0 0 1,0 0 0,0 0 0,0 0-1,-1 0 1,1 0 0,0 0 0,0 0-1,0 0 1,0 0 0,0 0 0,0 0-1,0 0 1,-1 0 0,1 0 0,0 0-1,0 0 1,0 0 0,0 0 0,0 1-1,0-1 1,0 0 0,0 0 0,0 0-1,0 0 1,-1 0 0,1 0 0,0 0-1,0 0 1,0 1 0,-1 9 423,5 13-780,8 10 304,2-1 0,2 0 0,0-1 1,24 31-1,10 21 23,-41-65-30,-8-13 1,1-1 0,0 0 0,0 0 1,0 0-1,1-1 0,-1 1 0,4 4 0,-5-7 37,-1 1-29,1-2-13,1 0 12,-2 0 17,33 0-1314,-23-5-234,-3-8-767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0:22:36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2577,'0'0'5223,"0"15"-5141,15 465 1729,-12-430-1695,2 0 0,2 1 0,2-2 1,3 0-1,26 72 0,-35-114-106,0 1 0,0-1-1,1-1 1,0 1 0,1-1-1,0 1 1,9 9 0,-14-16-28,0 0 0,1 0 0,-1 0 0,0 0 0,0 0 0,0 0 0,1 0 0,-1 0 1,0 0-1,0 0 0,0 0 0,1 0 0,-1 0 0,0 0 0,0 0 0,0 0 0,1 0 1,-1 0-1,0 0 0,0-1 0,0 1 0,1 0 0,-1 0 0,0 0 0,0 0 0,0 0 1,0-1-1,0 1 0,1 0 0,-1 0 0,0 0 0,0 0 0,0-1 0,0 1 0,0 0 0,0 0 1,0 0-1,0-1 0,0 1 0,0 0 0,1 0 0,-1 0 0,0-1 0,0 1 0,0 0 1,-1 0-1,1-1 0,0 1 0,0 0 0,0 0 0,0 0 0,0-1 0,1-47-2972,-1 24 534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0:22:36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0 256 1712,'0'0'8205,"6"0"-7837,24-3-288,-1 0 0,0-2 0,0-2 0,28-9 0,2 0-59,288-74 83,-182 40-25,-164 50-134,0 0 0,0 0 0,0 0 0,0 0 0,0 0 0,-1-1 0,1 1 0,0 0 0,0-1 0,0 1 0,-1 0 0,1-1 0,0 1 0,0-1 0,-1 0 0,1 1 0,0-1 0,-1 1 0,1-1 0,-1 0 0,1 0 0,-1 1 0,1-1 0,-1 0 0,1 0 0,-1 1 0,0-1 0,0 0 0,1 0 1,-1 0-1,0 0 0,0 0 0,0 0 0,0-1 0,0 0-216,-1 0 1,1 0 0,-1 0-1,0 0 1,0 0 0,0 0-1,0 0 1,0 0 0,0 0-1,0 0 1,-1 0 0,-2-2-1,-14-13-3379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0:22:37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19 696,'0'0'4528,"2"-2"-4224,0 0-257,0 0 0,0 0 0,1 1 0,-1 0 0,0-1 0,1 1 0,-1 0 0,0 0 0,1 0 0,0 0 1,-1 1-1,1-1 0,-1 1 0,1-1 0,0 1 0,4 0 0,60 1 335,-37 1-152,170 4 861,200 34 0,-208-6-1044,-176-30 141,4 1-3269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0:22:38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18 568,'0'0'6139,"-3"-1"-5616,-6-2-310,0 0 244,0 0-1,1 1 1,-1 0 0,-18-1-1,17 3-466,0 0 1,-1 0-1,1 1 1,0 0-1,0 1 0,0 0 1,0 1-1,0 0 1,-12 6-1,5-1 7,-1 1 1,2 1-1,-1 1 1,2 0-1,-1 1 0,2 1 1,-21 22-1,28-26-11,0-1 0,1 2-1,0-1 1,0 1 0,1 0-1,0 0 1,1 0-1,0 1 1,1 0 0,0-1-1,1 1 1,0 0 0,1 0-1,-1 17 1,2-22 3,0-1 0,0 1 0,0 0-1,1 0 1,0-1 0,0 1 0,0 0 0,1-1 0,0 1 0,0-1-1,1 0 1,-1 1 0,1-1 0,0-1 0,0 1 0,1 0-1,-1-1 1,1 1 0,0-1 0,0 0 0,1 0 0,-1-1 0,1 1-1,6 2 1,0 2 11,1-1-1,0 0 1,1-1-1,-1 0 1,1-1-1,0 0 1,1-1-1,-1-1 1,17 2-1,13 0-1198,69-3 1,-77-2-67,7 0-1166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0:22:40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182 195 2785,'0'0'3051,"-12"-2"-2906,-37-5-87,45 7-39,1 0 0,-1 0 0,1 1 0,-1-1 0,1 1 1,-1-1-1,1 1 0,0 0 0,-1 0 0,1 1 0,0-1 1,0 1-1,0 0 0,0 0 0,0-1 0,0 2 0,0-1 0,1 0 1,-1 1-1,1-1 0,0 1 0,-3 3 0,-1 3 21,1-1 0,-1 1-1,2 0 1,-1 0 0,-4 16-1,5-11-10,1 0 0,1-1 0,0 1 0,1 0 0,1 0 0,0 0 0,1 0 0,4 24-1,-3-32-32,1 0 0,0 0 0,0-1-1,0 1 1,1-1 0,0 1-1,0-1 1,0 0 0,1-1 0,-1 1-1,1-1 1,11 7 0,-2 0 14,1-2 1,1 0 0,24 10-1,-18-12 28,0-1 0,1-1 0,-1-1-1,1-1 1,0-1 0,0 0 0,26-3 0,-37 1-21,-9 0-14,-1 0-1,1 0 1,-1 0-1,1 0 1,-1 0-1,1-1 1,-1 1-1,1-1 1,-1 1 0,1-1-1,-1 0 1,0 0-1,0 0 1,1 0-1,-1-1 1,0 1-1,0-1 1,0 1-1,0-1 1,-1 0-1,1 1 1,0-1-1,-1 0 1,1 0-1,-1 0 1,1 0-1,1-5 1,-1-2 27,0 1 1,0-1-1,-1 1 1,0-1-1,-1 0 1,0-14-1,0 9 5,-1 4-37,0 1 1,-1 0-1,0 0 1,-1 0-1,0 0 1,0 0-1,0 1 1,-1-1-1,-1 1 1,1 0-1,-12-14 0,2 4 19,-2-1 0,0 2 0,-28-25 0,27 28 129,0 1-1,-1 0 1,0 2 0,-1 0-1,0 1 1,-36-14-1,172 31-477,-91-2 362,135 29 74,-136-27-106,0 1 0,-1 1 0,0 1 0,28 16 0,-45-22-7,-1 0-1,0 1 1,0-1-1,0 1 1,0 1-1,-1-1 1,1 1-1,-2 0 1,1 0-1,-1 0 0,1 1 1,-2 0-1,1 0 1,4 14-1,-3-4 41,-1 1-1,-1 0 0,-1 0 0,-1 0 1,-1 23-1,0-1 1137,-3-58-861,1-7-384,1 0-1,2 0 0,5-47 0,-3 57 41,1 0-1,0 0 1,1 1 0,0-1-1,1 1 1,1 0-1,13-21 1,-14 26 25,1 0 0,0 0 1,1 1-1,0 0 0,13-11 0,-19 17 2,1 1-1,-1-1 0,0 1 1,1 0-1,-1-1 1,1 1-1,0 0 0,-1 1 1,1-1-1,0 0 0,-1 1 1,4-1-1,-4 1 2,0 0-1,-1 1 1,1-1-1,0 0 1,-1 1-1,1-1 1,-1 1-1,1 0 1,-1-1-1,1 1 0,-1 0 1,1 0-1,-1 0 1,0 0-1,1 0 1,-1 0-1,0 1 1,0-1-1,0 0 1,0 0-1,2 4 1,9 18-1,0 0 1,-1 2-1,12 38 0,-8-19 150,32 121 165,-38-125-279,-8-35 49,3 12-203,-2-15 318,-1-8 453,-3-69-735,4-93-1024,-1 164 1110,0 0 1,0 0-1,0 0 1,1 0 0,-1 1-1,1-1 1,0 0 0,0 1-1,0-1 1,1 1 0,-1 0-1,1-1 1,0 1-1,0 1 1,0-1 0,0 0-1,0 1 1,1-1 0,-1 1-1,1 0 1,-1 0 0,1 1-1,0-1 1,0 1-1,8-2 1,4-2-18,0 1 0,1 1-1,0 1 1,32 0 0,-45 2 17,1 1 1,-1 0 0,0 0-1,0 0 1,0 0-1,0 1 1,0-1 0,-1 1-1,1 0 1,0 1-1,-1-1 1,7 5-1,40 42 13,-31-30-14,-1-1 2,5 5 9,0-2-1,31 23 1,-47-39 5,1 0 1,0 0-1,1-1 1,-1 0-1,1-1 0,-1 1 1,1-2-1,0 1 1,0-1-1,0-1 1,19 2-1,-14-3 0,-6 0 14,-1 0 1,1 0 0,0-1-1,-1 1 1,12-4 0,-16 3-17,0-1 1,0 1-1,0-1 1,0 0-1,0 0 1,-1 0-1,1 0 1,-1 0-1,1 0 1,-1-1 0,0 1-1,0-1 1,0 1-1,0-1 1,2-5-1,1-1-26,-1-1 0,-1 1 0,0 0 0,0-1 0,-1 0 0,0 1 0,0-17 0,-1-75-268,-2 56 185,1 30 50,1-1-16,-2 0 1,1 0 0,-2 1-1,0-1 1,-5-19-1,6 32 70,0-1 1,-1 1-1,1-1 0,-1 1 1,0 0-1,0-1 1,0 1-1,0 0 0,-1 0 1,1 0-1,-1 1 0,0-1 1,0 1-1,1-1 0,-2 1 1,1 0-1,0 0 0,0 0 1,-1 1-1,1-1 0,-1 1 1,1 0-1,-1-1 0,0 2 1,1-1-1,-1 0 0,-5 1 1,2-1-5,0 0 1,0 1-1,0 0 1,0 0-1,-1 1 1,1 0-1,0 0 1,0 0-1,1 1 1,-1 0-1,0 1 1,1-1-1,-1 1 1,1 1-1,0-1 1,0 1-1,0 0 1,0 0-1,1 1 1,-1 0-1,1 0 1,1 0-1,-1 0 1,1 1-1,0 0 1,0 0-1,0 0 1,1 0-1,-5 12 1,2-1-12,2 0 0,-1-1-1,2 1 1,0 1 0,1-1 0,1 0-1,2 35 1,-1-28-3,1-14 19,0 0 0,1-1 0,0 1 0,1 0 0,0-1 0,1 0 0,0 0 0,0 0 0,1 0 0,0-1 0,0 1 0,1-1 0,0-1 0,1 1 0,10 9 0,2 1 20,0-2 1,1 0-1,1-1 1,43 24-1,-45-31-215,-1 0-1,2-2 0,-1 0 1,1-1-1,0-1 0,0-1 1,0-1-1,0 0 1,22-2-1,-28 0-2293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0:22:41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10 368,'0'0'3279,"2"-2"-2850,5-6 43,-4 11 632,-3 19 878,0-6-2324,3 192 1396,34 233-1,-26-384-1027,-9-93-1033,-1-44-2259,-8 37 507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0:22:42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1072,'0'0'3662,"12"0"-1631,110 1-387,138-3-542,-244 1-1077,-1-2-1,1 0 0,-1 0 1,0-2-1,0 1 0,0-2 0,0 0 1,18-12-1,-30 15-2578,-12 8-130,-10 10 96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0:22:42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1304,'0'0'4062,"23"0"-2189,11-2-1387,-1-2 1,0-1-1,0-2 0,34-12 1,-22 7-261,55-8 0,-84 16 27,-3 1-852,-5 3-3179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0:22:43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1456,'0'0'5392,"3"8"-5024,26 86 588,-5 2 0,19 149-1,-43-240-945,0-4-9,-1 0-1,1-1 1,0 1 0,0 0-1,0-1 1,0 1 0,0 0-1,0 0 1,0-1 0,1 1-1,-1 0 1,0-1 0,0 1-1,0 0 1,1-1 0,-1 1-1,0 0 1,1-1 0,-1 1-1,1 0 1,0 0 744,-1-22-95,-2-24-699,-16-87 0,10 87-245,-4-89 1,12 14 41,0 118 248,0 1 0,0 0 0,1 0 0,-1 0 0,0 0 0,1 0 0,-1-1 0,1 1 0,-1 0 0,1 0 0,0 0 0,-1 0 0,1 0 0,0 1 0,0-1 0,0 0 0,0 0 0,0 0 0,0 1 0,0-1 0,0 0 0,0 1 0,0-1 0,0 1 0,0-1 0,0 1 0,0 0 0,3-1 0,41-6-75,-26 5 70,-18 2 11,11-2-23,-1 0 0,1 0 1,0 1-1,0 0 0,0 1 1,15 2-1,-25-1 12,-1 0 0,1 0 0,0 0 1,0 1-1,0-1 0,-1 0 0,1 1 0,0-1 0,-1 1 0,1 0 0,-1-1 0,0 1 0,0 0 0,0 0 0,0 0 1,0 0-1,0 0 0,0 0 0,0 0 0,-1 0 0,1 0 0,-1 0 0,1 5 0,3 52 8,-4-56 3,1 19 47,0-14-25,-1 0 1,0 0 0,0 0-1,-3 17 1,1-22-17,0 0 1,-1 0-1,0-1 1,1 1-1,-1 0 0,0-1 1,0 0-1,-1 0 1,1 0-1,0 0 1,-1 0-1,-5 1 0,1 2 23,0-1-19,1 0 9,0 0 0,0 0 0,-1-1 0,1 0 0,-1-1-1,1 1 1,-1-1 0,-15 1 0,22-3-22,24 1-838,-2 8 854,0 0 1,-1 1-1,0 1 1,-1 1 0,32 27-1,29 16 221,-31-24 87,-9-6 59,46 22 0,-96-44-2499,-12-4-704,4-4-2142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0:22:45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61 3281,'0'0'3691,"-26"0"-2689,17 2-993,0 0 0,-1 0 0,2 1 0,-1 1 0,0-1 0,1 2 0,-1-1 0,1 1 0,0 0 0,1 1 0,-1-1 0,1 2 0,-12 12 0,15-13-13,0 0 0,1 0 0,0 0 0,0 0-1,0 0 1,1 1 0,0 0 0,0-1 0,-2 14-1,0 61-83,4-78 85,1 1 2,0 0 1,0-1-1,0 1 0,0 0 0,0-1 1,1 1-1,-1-1 0,1 1 1,0-1-1,0 0 0,1 0 0,-1 0 1,1 0-1,-1 0 0,1-1 0,0 1 1,0-1-1,0 1 0,4 1 1,7 5 40,1 0 1,31 13 0,-27-15-2,0-1 0,0-1 0,1-1 0,-1 0 0,1-2 0,0 0 0,0-1 0,0-1 0,28-4-1,-42 2-29,0 1-1,1-1 0,-1-1 0,0 1 1,0-1-1,0 0 0,0 0 0,-1-1 0,1 1 1,7-8-1,-4 3 0,0 0 0,-1-1 0,0 0 0,13-19 0,-17 21 8,-1 0 1,0 0-1,0 0 0,-1-1 0,0 1 1,0-1-1,-1 0 0,1-14 0,-1 6-13,-1 0 0,-1 1 0,-3-22 0,2 29-15,-1 0 1,1 1-1,-1-1 1,-1 1 0,0 0-1,0 0 1,0 0 0,-1 0-1,0 1 1,0 0 0,-7-7-1,5 6 14,-1 0 0,1 0-1,-1 1 1,-1 0 0,1 0-1,-1 1 1,0 0 0,-14-5-1,15 7-6,-1 1-1,1 0 1,0 1-1,0 0 1,-1 0 0,1 0-1,0 1 1,-17 2-1,21-1 2,0 0 0,0 0 0,0 0 0,0 0-1,0 1 1,0 0 0,0-1 0,0 1 0,1 1 0,-1-1 0,1 1-1,0-1 1,0 1 0,0 0 0,0 0 0,0 0 0,0 1-1,1-1 1,-3 5 0,4-7-4,0 0-1,1 0 0,-1 0 1,1 0-1,-1 1 0,1-1 1,-1 0-1,1 0 1,0 1-1,0-1 0,-1 0 1,1 0-1,0 1 1,0-1-1,0 0 0,0 0 1,1 1-1,-1-1 0,0 0 1,0 0-1,1 1 1,-1-1-1,1 0 0,-1 0 1,1 0-1,-1 0 1,1 1-1,0-1 0,0 0 1,-1 0-1,1 0 0,0-1 1,0 1-1,0 0 1,0 0-1,0 0 0,0-1 1,0 1-1,1 0 1,-1-1-1,0 1 0,0-1 1,0 0-1,3 1 0,6 2 35,0 0 0,1-1 0,-1 0-1,14 1 1,-13-2-31,96 6 77,126-6 0,-103-3 28,-74-1-176,-55 3 43,20 4 34,-16 0 36,-1 1 0,-1-1-1,1 1 1,-1 0 0,0 0 0,0 1-1,0-1 1,-1 0 0,3 10 0,13 57 210,-8-28-54,-9-24-131,-1-20 296,0 0-337,1 0 0,-1 0-1,1 0 1,-1 0 0,1 0-1,-1 0 1,1 0 0,-1 0-1,1 0 1,-1 0 0,1-1-1,-1 1 1,1 0 0,-1 0-1,1-1 1,-1 1 0,1 0-1,-1 0 1,1-1 0,-1 1-1,0-1 1,1 1 0,-1-1-1,8-21-72,0 1-1,1-1 0,1 2 0,1-1 0,1 1 0,24-30 0,21-37-241,-56 85 282,0-1-1,1 1 0,-1 0 0,0-1 0,1 1 1,0 0-1,0 0 0,-1 0 0,1 0 0,0 0 1,1 0-1,-1 1 0,0-1 0,0 1 0,1-1 1,-1 1-1,1 0 0,-1 0 0,1 0 0,4-1 1,-4 2 0,-1 1 1,1-1 0,-1 0-1,1 1 1,-1 0 0,0 0-1,1 0 1,-1 0 0,1 0 0,-1 0-1,0 0 1,0 1 0,0-1-1,0 1 1,0-1 0,0 1-1,0 0 1,-1 0 0,1 0 0,-1 0-1,3 4 1,39 58 36,51 103-1,-92-163-56,0-1 0,0 0 0,0 0 0,0 0-1,0-1 1,1 1 0,-1-1 0,1 1 0,0-1 0,0 0-1,0 0 1,0 0 0,0 0 0,5 2 0,31 6-3292,-25-9 1472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35:30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0 440,'0'0'4189,"0"23"-3458,-25 278 261,9-160-540,7-49-311,-11 187 322,20-278-487,2-3-1475,9-7 219,3-7-388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0:22:46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3 3713,'0'0'4972,"0"-1"-4954,0 1 0,0 0 0,0 0 0,0 0 0,0 0 0,0-1 0,-1 1 0,1 0 0,0 0 0,0 0 0,0 0 0,-1 0 0,1 0 0,0 0 0,0-1 0,0 1 0,-1 0 0,1 0 0,0 0 1,0 0-1,0 0 0,-1 0 0,1 0 0,0 0 0,0 0 0,0 0 0,-1 0 0,1 0 0,0 0 0,0 0 0,0 0 0,-1 1 0,1-1 0,0 0 0,0 0 0,0 0 0,-1 0 0,1 0 0,0 0 1,0 0-1,0 1 0,-1-1 0,-5 43 276,2 1 1,1 0-1,5 60 1,-1-26-84,-1-40-153,-1-7-27,1 0 0,1 0 1,2 0-1,1-1 0,11 42 1,1-30-10,4 16-19,-89-158-5049,39 55 2572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0:22:46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1504,'0'0'3696,"4"-1"-3547,20-2 351,0 2 0,1 0 1,44 6-1,78 19 331,-71-11-518,-17-5-226,-23-4-71,42 11 0,-73-13-338,1-1 0,-1 1 0,0 0 0,0 1 0,0-1 0,-1 1 0,1 0 0,-1 0 1,1 0-1,4 6 0,-1 1-1869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0:22:47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3 4297,'0'0'4127,"-13"0"-4009,2 0-107,4-1-3,0 0 1,-1 1 0,1 0-1,0 0 1,0 0 0,0 1 0,0 0-1,1 1 1,-1 0 0,0 0-1,0 0 1,1 1 0,-1 0-1,-6 4 1,6-1-10,-1 0-1,1 0 0,1 1 0,-1 0 1,1 0-1,1 0 0,-1 1 1,1 0-1,0 0 0,1 0 1,0 1-1,0-1 0,1 1 1,0 0-1,0 0 0,1 0 1,1 1-1,-1-1 0,2 0 1,-1 1-1,1-1 0,2 17 1,-2-24 3,1 0 0,-1 0 0,0 0 0,1 0 0,0 0 0,-1 0 0,1-1 0,0 1 0,0 0 1,0 0-1,0-1 0,1 1 0,-1-1 0,0 1 0,1-1 0,-1 1 0,3 1 0,0 0 9,0-1 0,1 0 0,-1 0 0,0 0 0,1 0-1,-1-1 1,7 2 0,6 0 43,1-1 1,35 0-1,-50-2-51,4 0-10,1-1-1,-1 1 1,0-1-1,0-1 1,0 0-1,0 0 1,0 0-1,-1-1 1,1 0-1,-1 0 1,1 0-1,-1-1 1,0 0-1,0 0 0,-1-1 1,1 0-1,-1 0 1,0 0-1,-1 0 1,1-1-1,7-12 1,-7 11-58,0-1 1,0 1 0,0-1-1,-1-1 1,0 1 0,-1 0-1,0-1 1,0 0-1,-1 0 1,0 0 0,0 0-1,-1 0 1,0-18-1,-4 26 57,1 0 0,0 1-1,0-1 1,-1 1 0,1-1-1,0 1 1,-1 0 0,1 0-1,0 0 1,-1 0 0,1 0-1,0 1 1,0-1 0,-1 1-1,-3 1 1,2 6 1,0 1 0,0 0 0,1 1 0,0-1-1,1 0 1,0 1 0,1 0 0,-1 16 0,1-19 1,0 5-12,0 0 1,1-1 0,3 24-1,-3-32 9,1 1 0,0-1 0,0 0-1,0 0 1,1 1 0,-1-1 0,1 0 0,-1 0-1,1 0 1,0-1 0,0 1 0,1 0 0,-1-1-1,0 1 1,1-1 0,0 0 0,5 4 0,-1-2-285,1-1 0,-1 1 0,1-1 0,0-1 0,0 1 0,1-1 0,-1-1 0,0 0 0,1 0 0,-1 0 0,0-1 0,10-1 0,-12 1-45,17 0-2410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0:22:47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3001,'0'0'4741,"0"-15"-2776,2 126-1552,6 0-1,4-1 1,32 133-1,14-65-76,-54-167-301,9-84-6454,-7 44 1110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0:22:49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12 4337,'0'0'4756,"0"-11"-4114,-1 19-623,0 1-1,-1 0 0,0 0 1,-1-1-1,0 0 0,-6 14 1,-3 8 106,-11 41 390,-20 111 0,1 78-267,33-192-222,6-38 26,1 45 1,2-47-21,0-27 266,2-5-304,-1 1 0,0-1 0,1 1 0,-1 0 0,1 0 0,0 0 0,0 0 0,1 0 0,-1 0 0,0 0 0,1 1 0,0-1 0,-1 1 0,1 0 0,0 0 0,0 0 1,1 0-1,-1 0 0,0 1 0,1-1 0,-1 1 0,0 0 0,1 0 0,4-1 0,10-1-36,0 1 0,0 0 0,30 2 0,-30 0 51,2 0-22,1 0 15,0 0 0,0 1 0,0 1 0,40 9 0,-60-10-156,-1-1 1,1 0-1,-1 1 0,1-1 0,0 1 0,-1-1 1,1 1-1,-1 0 0,1-1 0,-1 1 1,1-1-1,-1 1 0,0 0 0,1-1 1,-1 1-1,0 0 0,1 0 0,-1-1 1,0 1-1,0 0 0,0 0 0,0-1 0,0 1 1,0 0-1,0 0 0,0 0 0,0-1 1,0 1-1,0 0 0,0 0 0,-1 0 0,1 3-972,0-1-1651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0:22:49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49 4441,'0'0'5134,"0"0"-5113,0-1-1,0 1 0,0-1 0,-1 1 0,1-1 1,0 0-1,0 1 0,-1-1 0,1 1 0,0-1 1,-1 1-1,1 0 0,0-1 0,-1 1 0,1-1 0,-1 1 1,1 0-1,-1-1 0,1 1 0,-1-1 0,-1 2-22,0-1 0,0 0-1,1 1 1,-1 0 0,0-1-1,0 1 1,1 0 0,-1 0-1,1 0 1,-1 0 0,1 0-1,-1 0 1,1 0-1,0 0 1,-1 1 0,-1 1-1,-19 28 2,18-25-19,-2 4 5,0 1 1,0 0-1,1 0 0,1 0 1,0 1-1,0-1 0,1 1 0,-1 15 1,0 10-33,2 51 1,2-87 46,0 6 0,0 0 1,1-1-1,1 1 1,-1-1-1,1 1 1,0-1-1,0 0 1,1 0-1,0 0 0,0 0 1,0 0-1,1 0 1,-1-1-1,2 0 1,-1 1-1,0-2 1,1 1-1,0 0 1,11 7-1,-8-6 16,1-1 0,0 0 0,1 0-1,-1-1 1,1 0 0,0 0 0,0-1 0,0 0-1,1-1 1,-1 0 0,0-1 0,11 0-1,-12-1-6,0 0 0,-1-1-1,1 0 1,0 0 0,-1-1-1,1 0 1,12-5 0,-16 5-7,-1-1 0,1 0 0,0 0 0,-1 0 0,0 0 0,0-1 0,0 1 1,0-1-1,0 0 0,-1 0 0,0-1 0,0 1 0,4-7 0,-4 4-1,0-1 0,0 1 0,0-1-1,-1 0 1,0 0 0,0 0 0,0-16 0,-3-60-1,0 67-4,0 3-13,-2 0 0,1 0 0,-1 0 0,-1 0 0,-1 1 0,0-1 0,0 1 0,-15-23 0,15 27 14,-2-1 1,1 1-1,-1 0 1,-1 0-1,1 1 0,-2 0 1,1 0-1,-1 1 1,0 0-1,0 0 0,-17-8 1,26 15-97,-1 0 0,0-1 0,1 1 1,-1 0-1,1 0 0,-1-1 0,1 1 1,-1 0-1,1 0 0,-1 0 0,0 0 0,1 0 1,-1-1-1,0 1 0,1 0 0,-1 1 0,1-1 1,-1 0-1,0 0 0,1 0 0,-1 0 1,1 0-1,-1 1 0,1-1 0,-1 0 0,0 0 1,1 1-1,-1-1 0,1 0 0,-1 1 0,1-1 1,0 1-1,-1-1 0,1 0 0,-1 1 1,1-1-1,0 1 0,-1-1 0,1 1 0,0 0 1,-1-1-1,1 1 0,0-1 0,0 1 1,0-1-1,0 1 0,-1 0 0,1-1 0,0 1 1,0-1-1,0 1 0,0 0 0,0-1 0,1 1 1,-1 0-1,0 7-2158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0:22:50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1568,'0'0'3621,"-11"29"-2859,-32 96-97,36-101-470,1 0 0,1 1-1,1-1 1,1 1 0,1 0-1,1 0 1,4 27 0,-2 7 142,-2 4 19,0-25-150,1 1-1,2 0 0,12 71 1,-8-83-124,-2-10-31,0 1-1,1-1 1,1 0 0,10 22 0,-16-38-49,0-1 0,0 0 0,0 0 0,1 0 1,-1 0-1,0 0 0,0 0 0,0 0 0,0 1 0,0-1 0,0 0 0,0 0 1,0 0-1,0 0 0,0 0 0,0 0 0,0 0 0,0 0 0,0 0 1,1 0-1,-1 0 0,0 0 0,0 1 0,0-1 0,0 0 0,0 0 1,0 0-1,0 0 0,1 0 0,-1 0 0,0 0 0,0 0 0,0 0 1,0 0-1,0 0 0,0 0 0,0 0 0,1 0 0,-1 0 0,0 0 1,0 0-1,0 0 0,0 0 0,0-1 0,0 1 0,0 0 0,0 0 1,1 0-1,-1 0 0,0 0 0,0 0 0,0 0 0,0 0 0,0 0 1,0 0-1,4-11 271,2-16 240,-5 24-482,3-20-199,1 1-1,1 0 0,1 0 1,1 0-1,1 1 0,0 0 1,2 0-1,1 2 0,0-1 1,1 1-1,1 1 1,30-30-1,-13 17 4,-22 21 164,1 0 1,-1 1-1,2 0 0,11-7 1,-18 15-12,1 0-1,-1 0 1,1 1 0,0 0-1,0 0 1,-1 0 0,1 0 0,0 1-1,8 2 1,-10-1 19,0 0-1,0 1 1,0-1 0,0 1-1,-1 0 1,1 0 0,-1 0-1,0 0 1,0 0-1,0 0 1,0 0 0,0 1-1,2 6 1,14 56 150,-12-45-117,1 9 90,-1-1 1,-2 1 0,0 0 0,-2 0 0,-2 0 0,-2 30 0,1-57-100,0 0 1,-1 1-1,1-1 1,-1 0-1,0 0 1,0 0 0,0 0-1,0 0 1,0 0-1,-1-1 1,1 1-1,-1-1 1,0 0-1,0 0 1,1 0-1,-5 2 1,-4 3 61,0 0 1,-1-1-1,-13 5 0,9-6-85,-1 0 1,0-1-1,0 0 0,0-1 0,0-2 0,-33 1 1,49-3-104,0 1 0,1 0 0,-1 0 0,0-1 1,1 1-1,-1 0 0,0-1 0,1 1 1,-1-1-1,1 1 0,-1-1 0,1 1 0,-1-1 1,1 0-1,-1 1 0,1-1 0,-1 1 0,1-1 1,0 0-1,-1 1 0,1-1 0,0 0 1,0 0-1,-1 1 0,1-1 0,0 0 0,0 0 1,0 1-1,0-1 0,0 0 0,0 0 0,0 1 1,0-1-1,0 0 0,1 0 0,-1 1 1,1-2-1,-1-4-920,0-4-2828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0:22:51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2 293 1144,'0'0'6655,"0"0"-6620,0 0 1,0 0-1,0 0 0,0 1 1,0-1-1,0 0 0,0 0 1,1 0-1,-1 0 0,0 0 0,0 0 1,0 0-1,0 0 0,0 1 1,0-1-1,0 0 0,0 0 1,0 0-1,0 0 0,0 0 1,0 0-1,0 0 0,0 1 1,0-1-1,0 0 0,0 0 1,0 0-1,0 0 0,0 0 1,0 0-1,0 0 0,0 1 0,0-1 1,0 0-1,0 0 0,0 0 1,-1 0-1,1 0 0,0 0 1,0 0-1,0 0 0,0 1 1,0-1-1,0 0 0,0 0 1,0 0-1,0 0 0,0 0 1,-1 0-1,1 0 0,0 0 0,0 0 1,0 0-1,0 0 0,0 0 1,13 11 4,2-1 0,-1-1 0,1 0 0,1-1 0,-1-1 0,1 0 0,1-1 0,-1-1 0,1 0 0,0-2 0,0 0 0,0 0 0,30-1 0,-19-1-7,-10-1 17,-1 0 0,21-2 0,-33 1-43,0 0-1,0 0 1,0-1 0,0 1 0,0-1 0,0 0 0,0 0 0,0-1 0,-1 0-1,1 1 1,5-7 0,-4 4-7,0 0-1,-1 0 0,0-1 0,0 0 1,-1 0-1,1 0 0,-1-1 1,-1 1-1,1-1 0,-1 0 1,0 0-1,-1 0 0,0-1 0,0 1 1,0 0-1,-1-1 0,0 0 1,0 1-1,-1-1 0,-1-8 1,1 3-82,1-2-8,-1-1 0,-1 1 0,-1 0 0,-3-19 0,3 28 77,-1 0 0,1 1 0,-1-1 0,1 0 0,-2 1 0,1-1 0,-1 1 0,1 0 0,-2 0 0,1 1 0,0-1 0,-1 1 0,-7-6 0,8 7 3,0 1-1,0 0 1,0-1 0,-1 1-1,1 1 1,-1-1 0,1 1-1,-1-1 1,1 1 0,-8 0-1,-50 0-149,32 2 130,22 0 29,0 0 0,1 1-1,-1-1 1,1 2 0,-1-1-1,1 1 1,0 0 0,-1 1 0,2-1-1,-1 1 1,0 1 0,1-1 0,0 1-1,-7 7 1,4-4-2,0 1 0,1 0 1,0 0-1,1 1 0,0 0 0,0 0 1,1 1-1,-7 16 0,7-4 59,1 0 0,1 1 0,2-1 1,0 1-1,1-1 0,4 39 0,-2-1 88,-1-57-133,1 1 0,-1-1 0,1 0 0,0 1-1,0-1 1,0 0 0,0 0 0,1 0-1,0 0 1,0 0 0,0 0 0,0 0-1,0 0 1,5 3 0,-2 0 7,1-2-1,0 1 1,0-1 0,1 0-1,0 0 1,-1-1 0,10 5 0,4 0 24,1-1 1,0-1 0,0-1 0,41 7 0,-22-8 29,0-1-1,0-2 1,71-6 0,-99 2-73,-1-1 1,1 0 0,0 0 0,-1-1 0,12-6-1,-22 9-185,-14-3-4002,-7-2 1273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0:23:01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2011 1866 1256,'0'0'5200,"-3"-2"-4711,0-1-35,0 1 0,-1-1 0,0 1 0,1 0 0,-1 0 0,0 0 0,0 1 0,0 0 0,0-1 0,0 1 0,-1 1 0,-4-2 0,-67-4-1139,44 4 1026,-225-28-304,205 21-37,0-3 0,-92-34 0,-187-75 2,64 25-19,209 74-23,-13-4-67,-120-63 1,164 74-11,-1 0 1,-31-10-1,45 20 49,-1 1-1,0 0 1,0 1-1,-1 1 1,1 0-1,-18 1 0,28 1 36,-12 1-104,1-1 0,-1-1 0,0 0 0,0-1 0,0-1 0,1 0 0,0-2 0,-23-7 0,36 11 70,3 1 65,-1 0 0,1 0 1,0 0-1,0 0 0,0 0 1,0 0-1,-1 0 1,1 0-1,0 0 0,0 0 1,0 0-1,0 0 0,-1 0 1,1 0-1,0 0 0,0 0 1,0-1-1,0 1 0,0 0 1,-1 0-1,1 0 0,0 0 1,0 0-1,0 0 0,0 0 1,0-1-1,0 1 0,0 0 1,0 0-1,-1 0 0,1 0 1,0-1-1,0 1 0,0 0 1,0 0-1,0 0 0,0 0 1,0-1-1,0 1 0,0 0 1,0 0-1,0 0 0,0 0 1,0-1-1,0 1 0,0 0 1,1 0-1,-1 0 0,0 0 1,0-1-1,0 1 0,0 0 1,0 0-8,0-1 1,0 1-1,0 0 1,0 0 0,0-1-1,1 1 1,-1 0-1,0 0 1,0-1-1,0 1 1,0 0 0,0 0-1,1-1 1,-1 1-1,0 0 1,0 0-1,0 0 1,1-1-1,-1 1 1,0 0 0,0 0-1,1 0 1,-1 0-1,0-1 1,0 1-1,1 0 1,-1 0 0,0 0-1,0 0 1,1 0-1,-1 0 1,0 0-1,1 0 1,-1 0-1,0 0 1,0 0 0,1 0-1,-1 0 1,0 0-1,1 0 1,20 6-20,19 14 140,-14-3-101,-1 2 0,-1 1-1,0 1 1,-2 1 0,21 25-1,88 131 74,-86-112-64,73 82 0,34-7-5,-100-96 29,83 91 0,-56-40-40,76 89 18,-115-143-17,2-1-1,55 42 1,-16-22 31,125 123 0,-175-152 88,0-2-1,2-2 0,38 26 1,-66-52-483,0 1 1,-1-1 0,1 0-1,0 0 1,0-1 0,1 1-1,-1-1 1,0 0 0,0-1-1,1 1 1,-1-1 0,0 0-1,9-1 1,6 1 5361,-17 39-5465,-3-28 463,1 0 0,0-1 0,0 1 0,1-1 0,5 14 0,12 22 26,2 0 0,2-2 0,2-1 0,2-1 0,60 72 0,-28-48 23,2-4 1,102 81 0,-154-135-39,0-1-1,0 0 1,0-1 0,1 0 0,0 0 0,0-1 0,1 0 0,-1-1 0,1 0 0,0-1 0,0 0 0,1 0 0,-1-2-1,0 1 1,13-1 0,-20-1-6,-1 1-1,1-1 1,0-1-1,0 1 1,0 0-1,0-1 1,0 0-1,0 0 1,-1 0-1,1 0 1,0-1-1,-1 1 1,1-1-1,-1 0 1,0 0-1,1 0 1,-1 0-1,0-1 1,0 0-1,-1 1 1,1-1-1,0 0 1,-1 0-1,0 0 1,1-1-1,-2 1 1,1 0-1,0-1 1,0 0-1,-1 1 1,0-1-1,0 0 0,1-6 1,1-4-84,-1 1 1,-1-1-1,-1 0 0,-1-20 0,1 1-213,0 32 283,0 0 0,0 0 0,0 0 1,0 0-1,-1 0 0,1 0 0,0 0 0,0 0 0,-1-1 1,1 1-1,0 0 0,-1 0 0,1 0 0,-1 0 0,0 1 1,1-1-1,-1 0 0,0 0 0,1 0 0,-1 0 1,0 1-1,0-1 0,0 0 0,1 1 0,-1-1 0,0 0 1,0 1-1,0-1 0,-2 0 0,2 1-76,1 0-9,-1 0 81,1 1-1,0-1 0,-1 0 0,1 0 1,0 0-1,-1 0 0,1 1 0,0-1 1,-1 0-1,1 0 0,0 1 1,0-1-1,-1 0 0,1 0 0,0 1 1,0-1-1,0 0 0,-1 1 0,1-1 1,0 0-1,0 1 0,0-1 0,0 0 1,0 1-1,-1-1 0,1 1 0,0 0 1,-2 12 6,1 0 0,0 1 0,1-1 0,1 0 0,0 1 0,0-1 0,1 0 0,1 0 0,1 0 0,-1 0 0,2 0 0,0-1 0,0 0 0,1 0 0,1 0 0,0-1 0,9 12 0,21 26 91,82 85 0,-99-115-51,1-1-1,1-1 0,0-1 1,1-1-1,1-1 0,43 18 1,-34-20 0,0-1 0,1-2 0,0-1 1,56 5-1,142-5 57,-227-8-88,0 0 0,-1-1-1,1 0 1,0 0 0,-1 0-1,1-1 1,0 1-1,-1-1 1,0 0 0,1 0-1,-1-1 1,0 1-1,0-1 1,-1 0 0,1 0-1,0 0 1,-1-1 0,0 1-1,0-1 1,0 0-1,0 0 1,0 0 0,1-5-1,1 0-3,0-1 1,-1 0-1,0 0 0,-1 0 0,-1-1 0,1 1 1,-2-1-1,1 1 0,-1-15 0,-2 39-378,1-10 371,-1 1 1,1 0-1,0 0 1,0-1-1,0 1 1,1 0-1,0 0 1,-1-1 0,2 1-1,-1 0 1,1-1-1,-1 1 1,1-1-1,0 0 1,3 5-1,28 33 74,2-1 0,2-1 0,1-2 0,2-2 1,69 48-1,-83-67-30,1-1 0,1-1 1,0-1-1,0-2 1,2 0-1,-1-3 1,1 0-1,1-2 1,0-1-1,59 4 1,-42-9-18,0-1 1,-1-2-1,48-9 0,-80 8-12,1 0 0,-1-2 0,-1 1-1,1-2 1,-1 0 0,0 0 0,0-2-1,-1 0 1,0 0 0,0-1 0,-1-1-1,0 0 1,13-15 0,4-8-57,-7 7-16,26-24 1,-43 49 39,-1 0 0,1 0 1,-1 0-1,1 0 1,-1 1-1,1-1 1,-1 1-1,1 1 1,-1-1-1,1 0 1,-1 1-1,7 2 0,6 4 24,1 1-1,-1 0 1,-1 1-1,21 16 0,17 9 2,362 178 75,-349-184-63,1-4 1,1-2 0,1-3-1,105 13 1,-51-20 51,245-11-1,-350-2-69,-1-1 0,1-1 0,-1-1 0,0 0 0,0-2 0,-1 0 0,21-10 1,-28 12 2,-1-2 0,1 1 1,-1-1-1,-1-1 1,1 1-1,-1-2 1,0 1-1,-1-1 1,1 0-1,-2 0 0,1-1 1,-1 0-1,8-17 1,42-119-26,-34 83-5,-21 59 27,0 1 0,0 0 0,0-1-1,0 1 1,1 0 0,-1 0 0,1 0 0,-1-1 0,1 2-1,0-1 1,0 0 0,-1 0 0,1 0 0,0 1 0,1-1-1,-1 1 1,0 0 0,0 0 0,1-1 0,-1 2 0,1-1-1,-1 0 1,1 0 0,3 0 0,-2 1 1,1 0 0,-1 0-1,0 0 1,1 1 0,-1 0 0,0-1 0,1 2 0,-1-1 0,0 0-1,0 1 1,0 0 0,0 0 0,6 4 0,277 160 30,-227-138 15,1-2 1,0-3-1,68 15 0,-37-18 21,167 13 0,97-22-37,-309-13-22,-1-3 0,1-1-1,-1-2 1,0-2 0,0-2 0,-1-3 0,-1-1 0,-1-2-1,0-2 1,44-28 0,-68 35 10,-1 0-1,0-1 1,-1-1 0,-1-1-1,-1 0 1,0-1 0,23-35-1,1-11 27,31-71 1,-13 24-36,-49 92 12,-7 14-12,1 0-1,-1 1 1,1-1 0,0 1 0,-1-1 0,2 1 0,-1-1 0,0 1-1,1 0 1,4-4 0,-4 6-5,-1 0 0,1 0 1,0 1-1,0-1 0,-1 1 0,1 0 0,0 0 0,-1 0 0,1 0 0,0 0 0,0 1 1,-1-1-1,1 1 0,0 0 0,-1 0 0,1 0 0,-1 0 0,4 2 0,45 31-75,-34-21 69,22 14 28,2-1 1,80 36 0,-97-52-4,2-1 0,-1-1 0,1-1 0,1-1-1,-1-2 1,44 3 0,-50-7-7,20 2 2,1-1-1,-1-3 1,1-1-1,61-13 1,-51 2 0,0-2 0,0-3 1,-2-2-1,-1-2 0,63-39 1,-82 42-5,-2 0 0,0-2 1,-1 0-1,0-2 0,-3-1 1,0-1-1,-1-1 0,-2-1 1,25-43-1,-20 22-6,-3 0 0,-2-2 0,-1 0 0,-4-1 0,-1 0 0,-3-2 0,-2 1 0,-2-1 1,-1-80-1,-4 39 12,0 32 161,-10-99 0,8 161-164,-6-35 76,5 34-62,1 0 0,0 0-1,-1 0 1,1 0 0,-1 1 0,0-1-1,0 0 1,0 0 0,0 1 0,0-1-1,0 0 1,0 1 0,0 0 0,0-1-1,-3-1 1,3 3-25,0 0 0,1-1 0,-1 1 0,0 0 1,0 0-1,0 0 0,0 0 0,0 0 0,0 0 0,0 0 0,0 0 0,1 1 0,-1-1 0,0 0 1,0 0-1,0 1 0,0-1 0,0 1 0,1-1 0,-1 0 0,0 1 0,0 0 0,1-1 0,-1 1 1,0-1-1,1 1 0,-1 0 0,1-1 0,-1 1 0,1 0 0,-1 1 0,-17 31-94,13-21 76,-1-3 26,4-6 0,0 0-1,0 0 1,0 1-1,0 0 1,1-1-1,0 1 1,-1 0-1,0 5 1,2-9 33,0 0-33,0 1 0,0-1 1,-1 0-1,1 0 0,0 0 1,0 0-1,0 0 0,-1 0 1,1 0-1,0 0 0,0 0 1,0 0-1,-1 0 0,1 0 1,0 0-1,0 0 0,0 0 1,-1 0-1,1 0 0,0 0 0,0 0 1,0 0-1,-1 0 0,1 0 1,0 0-1,0-1 0,0 1 1,0 0-1,-1 0 0,1 0 1,0 0-1,0 0 0,0-1 1,0 1-1,0 0 0,-1 0 1,1 0-1,0 0 0,0-1 1,0 1-1,0 0 0,0 0 1,0 0-1,0-1 0,-3-12 10,1 0 0,0 0-1,1 0 1,1 0 0,0 0-1,2-15 1,0-13-32,-2 23 11,7-169 0,-1 148 9,-3 0 0,-1 0 1,-2 0-1,-1-1 1,-2 1-1,-2 0 1,-2 1-1,-1-1 1,-24-65-1,-33-37 154,-142-227 0,195 348-157,-2 1 1,-1 0-1,0 1 1,-1 1 0,-1 1-1,0 0 1,-1 1-1,-1 0 1,-1 2-1,0 0 1,0 2 0,-28-12-1,14 10-32,1 2 0,-2 1 1,0 1-1,0 2 0,0 2 0,-1 1 0,-47 1 0,76 3 22,1 1 0,0 0 0,0 0 0,0 1 0,0 0 0,0 0-1,0 0 1,1 0 0,-1 1 0,1 0 0,-1 0 0,1 1 0,0-1 0,1 1 0,-1 0 0,0 1-1,1-1 1,-6 9 0,5-7-24,0 1-1,0 0 1,1 1-1,0-1 0,0 1 1,1 0-1,0 0 1,0 0-1,1 0 0,0 1 1,1-1-1,-2 16 1,37-23 9,-28-2 41,1 0 0,-1 0 0,0-1-1,0 1 1,0-1 0,0-1 0,0 1 0,0-1 0,-1 0-1,1 0 1,-1-1 0,0 0 0,0 0 0,0 0 0,-1 0 0,1-1-1,5-7 1,2-4 5,0-1-1,0 0 1,-2 0-1,10-23 1,-12 20-10,-2 1 0,-1-1 0,0-1 1,-2 1-1,0-1 0,-1 1 1,-1-1-1,-3-28 0,2 27-14,-1 5-2,-1 0 0,-1 0 1,0 0-1,-1 1 0,-1-1 0,-1 1 0,0 0 0,-15-27 0,-9-9-2,-41-54-1,54 81 1,-2 1-1,-1 1 1,-1 0 0,-31-25 0,39 38-5,-1 0 1,0 0-1,0 2 1,-1 0-1,0 0 1,-1 2-1,0-1 1,1 2-1,-26-5 1,-21 2-32,0 3 0,-89 3 0,87 3 30,-40 4 25,1 5 0,-123 28 0,36-5-3,187-33-10,-54 9 77,-89 2 1,146-41 1,0-20-138,1 19 12,-1 1 0,-5-39 0,3 59 36,0 0 0,-1 0 1,0 0-1,0 0 0,-1 1 1,0-1-1,-1 1 0,0 0 1,0 0-1,-12-13 0,5 9-1,0 1 0,-1 1 0,-1 0 0,0 0 0,0 1 0,-1 1 0,0 1 0,-1 0 0,-23-8 0,-17-3-34,-82-16-1,23 13 39,-165-11 1,-119 18-9,-24 15 4,376 2 6,0 2 0,1 1 0,-55 15 0,75-13-13,0 0 1,0 3 0,1 0 0,0 1 0,1 1 0,-42 29 0,63-38 5,-1-1 0,0 1 0,1 1 0,0-1 1,-1 1-1,1-1 0,1 1 0,-1 0 0,0 0 0,1 0 0,0 0 0,0 0 0,0 1 0,-1 5 0,1 2-29,0-1 0,1 1 0,0 0 0,2 14 0,-1-8 30,-35-45 491,0 2-578,-1 1 0,-2 2 0,-62-26 0,-129-37-259,159 64 304,-1 4 0,-1 3 0,0 3-1,-1 3 1,-109 2 0,135 6 33,1 1-1,-1 3 1,1 1-1,-61 16 1,56-8 10,1 3 1,0 2 0,1 2 0,2 2-1,0 2 1,1 2 0,2 2 0,0 2 0,-66 61-1,7 17 24,95-101-72,15-21 47,-2 6 17,3-7-89,-2-1 0,1 0-1,-2 0 1,0 0 0,-1-1-1,-1 1 1,0-1 0,-1 0 0,-1 0-1,-1-23 1,0 37 56,-1-1 0,1 0 0,-1 0 0,0 0 0,0 1 0,0-1-1,0 0 1,-1 1 0,1-1 0,-1 1 0,0-1 0,0 1 0,-4-5 0,0 2 5,0 0 1,0 0-1,0 0 0,-1 1 0,-13-9 1,3 5 16,0 0 0,0 1 1,0 1-1,-1 1 0,-21-5 0,-10 2-17,-1 2 0,-68-1-1,-102 12-40,188 0 63,0 0 0,0 3-1,1 0 1,0 2 0,0 1 0,1 2 0,-37 19 0,1 5 2,-120 89 1,158-105 11,2 2 1,0 1-1,2 1 0,-40 50 1,52-56-15,0 0 1,1 0 0,1 1-1,1 1 1,1-1-1,0 1 1,1 1 0,-7 41-1,11-38-72,-3 14 487,6-38-410,0 0 1,0 0 0,0 0-1,0-1 1,0 1 0,0 0 0,0 0-1,0 0 1,0 0 0,0 1 0,0-1-1,0 0 1,0 0 0,0 0 0,-1 0-1,1 0 1,0 0 0,0 0-1,0 0 1,0 0 0,0 0 0,0 0-1,0 0 1,0 0 0,0 0 0,0 0-1,0 0 1,0 0 0,0 0-1,0 0 1,0 0 0,0 0 0,-1-22 9,1 19-23,0 0 0,0 1 0,0-1 0,-1 0 1,1 1-1,-1-1 0,1 0 0,-1 1 0,0-1 0,0 1 0,0-1 1,-1 1-1,1-1 0,0 1 0,-1 0 0,0-1 0,1 1 0,-1 0 0,0 0 1,-2-1-1,0 0-17,1 1 1,-1 0-1,0 1 1,0-1-1,0 1 0,0-1 1,0 1-1,0 0 1,0 1-1,0-1 1,0 1-1,-5 0 1,-2 0-27,-1 1 1,0 0 0,1 1 0,-1 1 0,1-1 0,0 2 0,0 0 0,-18 9 0,-24 17 60,1 3 0,2 1 0,-48 45 0,67-50 9,0 1 0,2 1 0,2 2 0,1 0 0,-27 46-1,30-39-2,-23 52 0,40-76 1,0-1 0,1 1 0,1 0 1,1 1-1,0-1 0,1 0 1,0 18-1,2 59 23,22-87 9,22-1 138,-43-5-192,-1 1 1,1 0-1,-1 0 1,1-1-1,-1 1 0,1 0 1,-1 0-1,0-1 1,1 1-1,-1 0 1,0 0-1,1 0 1,-1 0-1,0 0 0,0 0 1,0-1-1,0 1 1,0 0-1,0 0 1,0 0-1,0 0 0,-1 1 1,1 1-7,5 29 42,-1 0 0,-2 64-1,-2-65-5,1 0-1,1 0 0,9 47 0,-4-35-12,-6-32-7,1-1 1,0 1 0,4 13 0,-5-23-41,-1 0 0,1 0-1,0-1 1,0 1 0,-1 0 0,1-1 0,0 1-1,0-1 1,0 1 0,0-1 0,0 1 0,0-1 0,0 0-1,0 1 1,0-1 0,0 0 0,0 0 0,0 0-1,0 0 1,0 0 0,0 0 0,0 0 0,0 0 0,0 0-1,0 0 1,0 0 0,1-1 0,0 1-356,14 0-1674,-1 0-1616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0:49:35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29 224,'0'0'8475,"0"-5"-7921,0-14-237,0 15-94,15 13-4902,-7-4 1853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35:31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22 56,'0'0'4832,"-2"-3"-4336,2 2-466,-1 1-1,1-1 1,-1 0 0,0 1 0,0-1 0,1 0-1,-1 1 1,0-1 0,0 1 0,1-1 0,-1 1-1,0-1 1,0 1 0,0 0 0,0-1 0,0 1-1,0 0 1,0 0 0,0 0 0,0-1 0,0 1-1,-1 0 1,1 1-26,-1 0 1,1-1-1,0 1 0,0 0 0,0-1 1,0 1-1,0 0 0,0 0 0,1 0 1,-1 0-1,0 0 0,0 0 0,1 0 1,-1 0-1,0 0 0,1 0 0,-1 1 1,1-1-1,0 0 0,-1 0 0,1 2 1,-8 24 30,1 0 1,2 1 0,0 0 0,2 1 0,1 39-1,2-64-33,0 0-1,1 0 0,0 1 1,-1-1-1,1 0 0,1 0 0,-1 0 1,1 0-1,-1 0 0,1 0 1,0 0-1,1 0 0,-1-1 0,0 1 1,1-1-1,0 0 0,0 0 1,0 0-1,0 0 0,1 0 1,-1-1-1,1 1 0,-1-1 0,1 0 1,6 2-1,-1 0 6,1 0 0,0-1 1,0-1-1,0 1 0,0-2 0,0 1 0,0-1 0,1-1 1,18-1-1,-26 0 3,0 0-1,0 0 1,0 0 0,-1 0 0,1 0 0,-1-1 0,1 1 0,-1-1-1,1 0 1,-1 1 0,0-1 0,0 0 0,0 0 0,0-1 0,0 1-1,0 0 1,-1-1 0,1 1 0,-1-1 0,1 1 0,-1-1 0,0 0-1,0 0 1,0 1 0,0-6 0,2-5 19,0-1-1,-1 1 1,0 0-1,-1-18 0,-1 16-8,-1 1 0,0 0 0,-1-1 0,0 1-1,-1 0 1,-6-16 0,7 24-3,0 1 0,-1 0 0,1 0 1,-1 0-1,0 0 0,-1 0 0,1 0 0,-1 1 0,0 0 0,0 0 1,0 0-1,0 0 0,-1 1 0,1-1 0,-1 1 0,0 0 0,0 1 0,-10-5 1,6 5-34,1 0 0,0 0 1,0 1-1,-1 0 1,-13 0-1,21 7-372,0 1 0,0-1-1,1 1 1,0-1 0,0 1 0,2 10-1,6-2-852,2-3-348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0:49:32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72,'0'0'416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0:49:33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488 159 56,'0'0'3069,"15"-19"1728,-11 10-4796,0 0 1,-1 0-1,0-1 1,-1 1-1,0-1 0,-1 1 1,0-1-1,0 0 1,-1 0-1,-1-9 1,1 16-2,0 2-2,-1 0 0,1 0 1,-1 0-1,1 0 0,-1 0 1,0 0-1,1 0 1,-1 0-1,0 0 0,0 0 1,0 0-1,1 1 0,-1-1 1,0 0-1,0 1 0,0-1 1,0 0-1,-1 1 0,1 0 1,0-1-1,0 1 1,0-1-1,0 1 0,0 0 1,-1 0-1,1 0 0,0 0 1,-1 0-1,-38-3-64,-34 2 53,-83 2 14,141 3-6,0-1 1,0 2-1,1 0 0,0 1 0,0 0 0,0 1 0,1 1 0,0 0 0,0 1 0,1 1 1,-13 12-1,23-19 0,0 0 1,0 0 0,0 1-1,0-1 1,1 1-1,-1 0 1,1 0 0,0 0-1,0 0 1,0 0-1,1 0 1,0 1 0,-2 5-1,2 3-26,-1 1 0,2 26 1,0-17 6,1-20 22,-1 1-1,1 0 0,0-1 1,0 1-1,0-1 0,1 1 1,-1-1-1,1 0 0,0 1 1,0-1-1,0 0 0,0 0 1,0 0-1,1-1 0,-1 1 1,1 0-1,0-1 0,0 0 1,0 0-1,0 0 0,0 0 0,0 0 1,1 0-1,-1-1 0,1 0 1,4 2-1,5 1 6,0 0-1,0-1 1,1 0-1,-1-1 0,27 1 1,-34-3 4,5 1 9,1-1 0,-1 0 0,1-1 0,-1 0 1,0 0-1,1-1 0,-1-1 0,0 0 0,0 0 0,-1-2 0,15-6 0,-23 10-12,15-9 49,32-25 0,-45 31-44,0 1 1,0-1-1,0 0 0,0 0 0,-1 0 1,0-1-1,0 1 0,0-1 1,0 0-1,-1 0 0,0 0 0,2-7 1,-1-2 0,-1-1 1,0 1 0,-1-1 0,-1-18-1,0 28 3,0 5-27,1 19-472,1-14 486,0 0 0,1 0 0,-1 0 0,1-1 0,0 1 0,0-1 0,0 1-1,1-1 1,5 5 0,41 34-1,-32-29 1,-3-2-283,0-1 0,1 0 0,0-1 0,1-1 0,0-1 0,0-1 0,1 0 0,-1-1 0,2 0 0,26 3 0,-23-8-2454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0:49:34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24 1800,'0'0'4783,"0"-4"-4371,0-15-147,-1 29-144,0-5-90,1 0 0,0 0 0,0 1 0,0-1-1,0 0 1,1 0 0,0 0 0,0 0 0,2 6 0,13 20-26,2-1 0,1 0 1,1-1-1,46 50 0,20 28 3,-51-53-10,-3 2 0,47 112 0,-72-150 1,-1 2 1,-1-1-1,0 0 1,-1 1-1,-2 0 1,0 0-1,0 30 1,-3-48 2,0 0 1,0 0 0,0 1-1,0-1 1,0 0-1,0 0 1,0 0 0,-1 0-1,1 0 1,-1 0 0,1-1-1,-1 1 1,0 0-1,1-1 1,-1 1 0,0-1-1,0 0 1,0 0 0,0 0-1,-1 0 1,1 0-1,-2 1 1,-54 18 85,26-13-73,-1-1 1,0-2 0,0-1 0,0-2 0,-52-4-1,78 2-25,-1 0 0,1-1 0,0 0 0,0 0 0,0 0 0,0-1-1,0 0 1,1 0 0,-1-1 0,1 0 0,0 0 0,0-1 0,0 1-1,1-1 1,-1 0 0,-4-7 0,0 0-443,1 0 0,0-1 1,1 0-1,0 0 0,1-1 0,-9-25 0,4 4-1584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0:49:36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148 205 1504,'0'0'3489,"0"-13"-3092,0-44-68,0 54-274,0-1 1,0 1 0,-1 0 0,1-1-1,-1 1 1,0 0 0,1 0 0,-2-1-1,1 1 1,0 0 0,-1 0 0,1 0-1,-1 0 1,0 0 0,0 1 0,0-1 0,-3-2-1,-8-13 112,11 17-162,1 0-1,-1 0 0,0 1 1,1-1-1,-1 0 0,0 1 1,0-1-1,1 1 0,-1 0 1,0-1-1,-3 1 0,2 0-9,1 0 0,-1 0 0,0 0 0,1 1 0,-1-1 0,0 1 0,1-1 0,-1 1 0,0 0 0,1 0 0,-1 0 0,1 0 0,0 1 0,-5 2 0,4-1-2,1 0 0,-1 0 0,0 1 0,1-1 0,0 1 0,0-1 0,0 1 0,0 0 0,-1 6 0,-3 12-1,1 1 1,1-1-1,2 1 0,0-1 0,1 1 0,4 41 1,-1 0-3,-2-59 10,0-1 1,1 0-1,0 0 0,0 0 0,1 0 1,-1 0-1,1 0 0,0 0 0,0 0 1,0 0-1,0-1 0,1 1 0,-1-1 1,1 1-1,0-1 0,0 0 1,0 0-1,0-1 0,1 1 0,-1-1 1,1 1-1,5 2 0,0-1 2,-1 0 0,1 0 0,0-1-1,0 0 1,0 0 0,0-1 0,0 0 0,1-1-1,12 1 1,-12-2 12,1-1-1,0 1 1,0-2 0,0 0-1,-1 0 1,1-1 0,13-5 0,-20 7-2,0-1 1,0 0 0,0-1 0,-1 1 0,1-1 0,-1 1 0,1-1 0,-1 0 0,0-1 0,0 1 0,0 0 0,0-1 0,-1 0 0,1 1 0,-1-1 0,0 0 0,0 0 0,-1 0 0,1-1 0,1-7 0,0-3 42,0 1 1,-2-1-1,0 1 1,0-1-1,-1 0 1,-1 1-1,-1-1 1,0 1-1,-1-1 1,0 1-1,-1 0 1,0 0 0,-2 1-1,1-1 1,-2 1-1,-9-15 1,11 21-44,-5-8-11,0 1 1,-1 0 0,0 1 0,-1 0-1,-1 1 1,-21-17 0,32 27-67,-1 1 1,1-1 0,0 1 0,-1 0-1,1 0 1,-1 0 0,1 0 0,-1 0-1,0 0 1,1 1 0,-1-1 0,0 1-1,1 0 1,-1 0 0,0 0 0,0 0-1,1 0 1,-1 1 0,0-1-1,1 1 1,-1 0 0,1-1 0,-1 1-1,1 1 1,-1-1 0,1 0 0,-1 0-1,1 1 1,0-1 0,0 1 0,0 0-1,0 0 1,0 0 0,0 0 0,0 0-1,1 0 1,-1 0 0,1 1 0,-1-1-1,1 0 1,0 1 0,-2 4-1,-12 41-2990,14-29 768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0:49:37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1304,'0'0'1357,"0"11"-1265,0 7-41,-1 51 578,4-1 0,16 102-1,13-24 51,74 205 0,-96-330-627,-8-19-34,0 1 1,0 0-1,-1 0 0,1 0 1,-1 0-1,0 1 0,1 4 1,10-9 1233,-6-14-1217,0-1 0,-1 1 0,-1-1 1,4-31-1,-1 9-82,-1 7-55,2 0-1,15-37 0,-19 58 91,1 0 0,0 0 0,0 1 1,1-1-1,0 1 0,1 0 0,0 1 0,1 0 0,-1 0 0,10-7 1,-11 11-2,1 0 1,0 1-1,-1-1 1,1 1 0,0 1-1,1 0 1,-1 0 0,0 0-1,1 0 1,-1 1 0,1 1-1,-1-1 1,1 1-1,10 2 1,-13-2-3,-3 0 12,0 1-1,1-1 1,-1 1-1,0 0 1,0 0-1,0-1 1,0 2-1,0-1 1,0 0-1,0 0 1,0 1-1,0-1 1,-1 1-1,3 2 1,25 30-48,-22-25 46,1 3 8,0 0-1,0 0 0,-2 1 0,1 1 0,-2-1 0,1 1 0,-2 0 0,0 0 0,-1 0 0,0 0 0,-1 1 0,-1-1 0,0 1 0,-1-1 0,0 1 0,-3 14 0,2-25 8,-1 0 1,1 0-1,0-1 0,-1 1 1,0-1-1,0 1 0,0-1 1,0 1-1,-1-1 0,1 0 1,-1 0-1,0 0 0,0 0 1,0-1-1,0 1 0,0-1 1,0 0-1,-1 0 0,1 0 1,-1 0-1,0-1 0,-3 2 1,-9 3 8,1-1 1,-1 0 0,0-1 0,-17 2-1,-13-2-62,-70-3-1,63-2-276,-15 0-898,7-5-976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0:49:26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3 197 128,'0'0'1386,"0"-14"-1090,-1-5-213,-1-5 142,2-1 1,3-31 0,3 33 277,-1-12 2905,3 38-3456,-2 6 59,-1 0-1,-1 0 1,1 0-1,-2 1 0,1 0 1,2 15-1,1-2 1,31 122 343,29 218 0,-41-206-157,-16-105-164,-4-23 99,-1 0 0,1 43 0,-2-39 544,-21-34-2312,-5-5-273,-2-1-672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0:49:27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0 182 744,'0'0'3721,"15"-4"-3545,269-74 1019,14 8-530,-225 58-488,1 3 1,84 1 0,-122 8-129,-35 0-21,-8 0-623,-14 0-453,-6 0-923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0:49:27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1432,'0'0'3890,"3"0"-3852,-1-1 0,1 1 0,0-1 0,-1 1-1,1 0 1,0 0 0,-1 0 0,5 1 0,56 46 322,-41-37-265,0-1 1,0-1 0,1 0-1,0-2 1,0-1 0,46 5-1,148-4 758,-155-7-780,45 1-63,-105 0-343,3 0 609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0:49:28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2777,'0'0'2005,"1"0"-1811,0 2-192,0-1 1,0 1-1,1-1 1,-2 1-1,1 0 1,0 0-1,0-1 1,0 1-1,-1 0 1,1 0-1,-1 0 1,0-1-1,1 1 0,-1 3 1,1 0 14,114 527 1732,-88-392-1422,-16-71-125,13 51 294,-24-118-724,1 1-1,-1-1 1,0 0 0,0 0 0,0 1-1,0-1 1,-1 0 0,1 0 0,-1 0-1,0 3 1,-12-3-1488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0:49:28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83 936,'0'0'3226,"14"-11"-2942,45-35-76,-56 43-181,0 1-1,1 0 1,0 0-1,-1 0 0,1 0 1,0 0-1,0 1 1,0 0-1,0 0 0,0 0 1,0 0-1,0 1 1,0-1-1,7 1 0,3 0 88,66-4 379,89 8-1,63 3-1343,-204-9-776,-11-7-1228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35:31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2681,'0'0'2588,"0"27"-1708,-1 15-764,3 47 36,-1-84-148,0-1-1,0 1 1,1-1-1,0 1 1,0-1-1,0 0 1,0 0-1,1 1 1,-1-2-1,1 1 1,0 0 0,0 0-1,1-1 1,-1 0-1,1 0 1,0 0-1,0 0 1,0 0-1,0-1 1,0 0-1,0 0 1,1 0-1,-1 0 1,1-1-1,-1 1 1,1-1-1,0 0 1,-1-1-1,10 1 1,-12-1 6,0 1 0,0-1 0,0 0 0,0 0 0,0-1 0,0 1 0,0 0 0,0-1 0,0 1 0,0-1 0,0 0 0,0 1 0,0-1 0,0 0 0,-1 0 0,1 0 0,0 0-1,1-3 1,-1 1 7,0 0-1,0 0 0,-1-1 0,1 1 0,-1 0 0,0-1 0,0 0 0,0-5 0,1 1-24,3-14 8,-2 1 0,0-1-1,-1-23 1,-2 44 15,1 26-250,0-19 227,0 1 1,1-1-1,0 1 1,0-1-1,0 0 0,1 0 1,0 0-1,0 0 1,1-1-1,-1 1 0,1-1 1,1 0-1,-1 0 1,0 0-1,1 0 0,0-1 1,0 0-1,1 0 1,10 6-1,6 1-88,0 0 0,1-1 0,44 12 0,-8-13-2498,-45-8 1280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0:49:29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2865,'0'0'494,"0"5"-478,11 49 120,30 88-1,-19-83-755,-13-34-526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0:49:30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21 593 1192,'0'0'4751,"3"-21"-4351,25-154 515,-24 150-873,1 1 0,1 0 0,1 0 0,1 0 0,1 1 0,1 0 0,1 1 0,1 0 0,1 1 0,29-37 0,-33 46-44,1 0 0,1 1 0,0 0 0,0 1 0,1 0 0,14-9 0,6-1-48,-31 19-23,-1 1 60,1 0 0,-1 0 1,1 0-1,-1-1 0,1 1 0,-1 0 1,1 0-1,-1 0 0,1 0 0,-1 0 1,1 1-1,-1-1 0,0 0 0,1 0 1,-1 0-1,1 0 0,-1 1 0,1-1 1,-1 0-1,1 0 0,-1 1 0,1-1 1,5 11 8,0 0 1,0 0-1,-2 0 1,6 18-1,-10-29 4,10 34 17,-3 0 0,-1 1 1,-1-1-1,-2 1 0,-2 64 0,-1-93-13,-1-1 0,0 1 0,0-1-1,0 0 1,-1 1 0,0-1 0,0 0 0,0 0 0,-1 0 0,1-1 0,-1 1 0,0 0 0,-1-1-1,1 0 1,-1 0 0,0 0 0,0 0 0,0-1 0,0 1 0,-1-1 0,1 0 0,-8 4-1,1-2 14,0 1-1,0-2 0,0 1 0,-1-2 1,1 1-1,-1-2 0,0 1 0,0-2 1,-17 1-1,21-2-11,-5 1 16,0-2-1,-22-3 0,30 3-11,0 0 0,0 0-1,1-1 1,-1 0 0,0 0 0,1-1 0,0 1-1,-1-1 1,1 0 0,-5-5 0,-5-7-91,-8-9 33,9 17-3234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0:49:39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0 230 696,'0'0'3473,"0"-4"-3173,0 3-251,0-16 18,0 16-37,0 1-1,0-1 0,0 1 1,0-1-1,0 1 0,0-1 1,0 1-1,1-1 0,-1 0 1,0 1-1,0-1 0,0 1 1,0-1-1,1 1 0,-1-1 1,0 1-1,1-1 0,-1 1 1,0 0-1,1-1 0,-1 1 1,0-1-1,1 1 0,-1 0 1,1-1-1,-1 1 0,1 0 1,-1 0-1,1-1 0,5 1 834,-4 0-836,0 0 1,-1 0 0,1 0 0,0 0-1,0 0 1,0 0 0,-1 1 0,1-1 0,0 0-1,0 1 1,-1 0 0,1-1 0,0 1 0,-1 0-1,1 0 1,-1 0 0,1 0 0,-1 0-1,1 0 1,-1 1 0,2 1 0,75 85 34,-53-58-51,0-1-1,2-2 0,36 29 1,-54-49-7,1-1 0,0 0 0,0 0 1,1-1-1,0-1 0,0 1 0,0-2 0,13 4 1,0-3 33,1-1 0,44-1 0,-65-3-31,0 0 1,-1 0-1,1 0 1,-1 0-1,1-1 1,-1 1-1,0-1 0,1 0 1,-1 0-1,0 0 1,-1-1-1,1 1 1,0-1-1,0 0 0,3-4 1,34-48 48,-31 40-49,-1 1 0,0-2 0,-2 1 0,1-1 0,-2 0 0,4-17 0,-4 6 7,-2 1 0,0-1 0,-2-28 0,-5-5 3,4 59-9,6 16-445,9 7 439,0-1 0,2 0 0,1-1 0,0-1 0,1-1 0,1-1 0,29 20 0,-18-17 6,1-1 0,0-1 0,1-2 0,61 20 0,-81-33 14,0 0 1,0-1-1,0 0 1,1-1 0,21-1-1,-28 0-16,-5 0 0,0-1-1,1 1 1,-1-1 0,0 0-1,0 0 1,0 0-1,0 0 1,0 0-1,0-1 1,0 1 0,0-1-1,0 1 1,-1-1-1,1 0 1,-1 1-1,1-1 1,-1 0 0,0 0-1,1 0 1,-1 0-1,0 0 1,0 0-1,0-1 1,-1 1 0,1-3-1,2-3 8,0 0-1,-1-1 1,0 0-1,-1 1 1,1-16-1,-2 18-13,1-6-2,-1-1 0,0 0 0,-1 1 0,0-1 0,-1 1 0,-1-1 0,0 1-1,0 0 1,-8-18 0,-57-83 6,67 110-80,0 1 0,-1 0 0,1-1 0,-1 1 0,1 0 0,-1 0-1,0 0 1,0 0 0,0 0 0,-4-2 0,5 4-14,1 0 0,-1-1-1,0 1 1,1 0-1,-1 0 1,0 0 0,1 0-1,-1 0 1,0 0 0,1 0-1,-1 0 1,1 0 0,-1 0-1,0 0 1,1 1 0,-1-1-1,0 0 1,1 0 0,-1 1-1,1-1 1,-1 0 0,1 1-1,-1-1 1,1 0 0,-1 1-1,1-1 1,-1 1-1,1-1 1,-1 1 0,1-1-1,0 1 1,-1-1 0,1 1-1,0 0 1,-1-1 0,1 1-1,0-1 1,0 1 0,0 0-1,0-1 1,-1 1 0,1 0-1,-4 14-2047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0:49:39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1 451 1064,'0'0'4040,"3"-9"-3651,12-25-75,-14 31-274,1 1 0,0-1 0,-1 1 0,1 0 1,0-1-1,0 1 0,1 0 0,-1 0 1,0 1-1,1-1 0,-1 0 0,1 1 0,0 0 1,-1-1-1,1 1 0,5-1 0,-1-1-13,116-35 176,-5 1-138,-102 31-46,-1-1 1,1-1 0,-1 0-1,-1-1 1,17-13 0,-23 16-15,0-1 1,-1 1-1,0-2 1,0 1 0,9-13-1,-14 16 7,1-1 0,-1 0 0,0 0 1,0-1-1,0 1 0,-1 0 0,1-1 0,-1 1 0,-1-1 0,1 1 0,-1-9 1,0-3-14,1 11-17,-1 0 1,0 0 0,-1 0 0,1 0-1,-1 0 1,-2-7 0,2 11 10,0-1 1,0 1 0,0 0-1,-1 0 1,1 0-1,0 0 1,-1 0 0,0 0-1,0 0 1,1 1 0,-1-1-1,0 1 1,0-1 0,0 1-1,-1 0 1,1-1 0,0 1-1,-4-1 1,-10-2-10,1 1 1,-1 1 0,0 1 0,0 0-1,0 1 1,0 0 0,-19 4-1,23-3 8,5 0 5,1 0 0,-1 1 0,1-1 0,0 2 0,0-1-1,0 1 1,0 0 0,0 0 0,0 0 0,1 1 0,-1 0 0,1 0 0,0 1 0,0-1 0,1 1-1,0 0 1,-1 0 0,1 1 0,-4 7 0,2-3-2,0 1 0,1-1 1,1 1-1,-1 0 0,2 0 0,-1 0 1,2 0-1,-1 1 0,2-1 0,-1 16 0,1-12-14,1-7 13,0 0 0,0 0 0,1 0 0,0-1 0,2 9 0,-2-13 3,0 0 0,0 0-1,1 0 1,0 0-1,-1 0 1,1 0-1,0-1 1,0 1-1,0-1 1,1 1-1,-1-1 1,1 0-1,-1 0 1,1 0-1,4 3 1,3 0 0,-1-1-1,0 0 1,1-1 0,0 0 0,0 0 0,0-1-1,0 0 1,11 0 0,87-1-526,-68-2 34,15-1-734,-9-10-579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0:49:40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2841,'0'0'2079,"0"-7"-1731,2 61-262,3 0 0,1 0 0,4 0 0,1-1 0,3 0 0,2-1 0,2-1 1,46 90-1,-49-112-66,-9-15 7,2 0 0,-1 0-1,2 0 1,0-1 0,0-1 0,16 17 0,-25-29-38,0 0 0,0 0 0,0 1 0,0-1 1,1 0-1,-1 0 0,0 0 0,0 0 0,0 0 1,0 0-1,0 1 0,1-1 0,-1 0 0,0 0 1,0 0-1,0 0 0,0 0 0,1 0 0,-1 0 1,0 0-1,0 0 0,0 0 0,0 0 0,1 0 1,-1 0-1,0 0 0,0 0 0,0 0 0,1 0 0,-1 0 1,0 0-1,0 0 0,0 0 0,0 0 0,1 0 1,-1 0-1,0 0 0,0 0 0,0 0 0,0 0 1,1 0-1,-1-1 0,0 1 0,0 0 0,0 0 1,0 0-1,0 0 0,0 0 0,1-1 0,-1 1 1,0 0-1,0 0 0,0 0 0,0 0 0,0-1 1,0 1-1,0 0 0,0 0 0,0 0 0,0-1 0,0 1 1,0 0-1,0 0 0,0 0 0,0 0 0,0-1 1,0 1-1,0-21-1003,0-4-895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0:49:41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2657,'0'0'1016,"0"4"-818,1 30 200,2 0-1,2-1 0,17 66 1,42 100 262,-56-179-604,27 81 271,32 148 0,-59-216-250,22 59 0,-28-89-70,-1-2-72,0-1-1,0 1 1,0-1 0,0 1-1,0-1 1,0 1 0,0-1-1,1 0 1,-1 1 0,0-1-1,0 0 1,0 0 0,0 0-1,1 0 1,-1 0 0,0 0-1,0 0 1,0 0 0,1-1-1,-1 1 1,0 0 0,1-2-1,7-6-1614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0:49:42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368 621 1304,'0'0'4765,"2"-5"-4143,1-4-324,-1 1 0,0-1 1,0 0-1,0-9 0,-2 14-262,0 0-1,0 0 1,0 0 0,0 0-1,0 0 1,-1 0-1,0 0 1,0 0 0,0 0-1,0 0 1,-1 0-1,1 0 1,-4-4 0,-2-1-95,0 0 0,0 0 1,-2 1-1,1 0 1,-1 0-1,-15-10 1,17 14 18,0 0 0,1 1 0,-1 0 0,-1 0 0,1 1 1,0 0-1,-1 0 0,1 0 0,-1 1 0,1 1 0,-10-1 0,13 1 35,0 0-1,0 1 0,0-1 1,0 1-1,0 0 0,0 0 1,0 0-1,0 1 0,1-1 1,-1 1-1,0 0 0,1 0 1,-1 0-1,1 0 0,0 1 1,0-1-1,0 1 0,0 0 1,-3 4-1,-9 7-2,4-3 3,1 0 1,0 0-1,0 1 1,1 0-1,1 1 1,0 0-1,1 1 0,1-1 1,0 1-1,0 0 1,1 1-1,1-1 1,1 1-1,0 0 0,1 0 1,0 0-1,1 0 1,1 0-1,1 1 1,3 24-1,-3-36 2,1-1 0,-1 1 0,1-1 0,0 0-1,0 0 1,0 0 0,0 0 0,0 0 0,1 0 0,-1 0 0,1-1 0,0 1 0,0-1-1,0 0 1,0 0 0,0 0 0,0 0 0,1 0 0,-1-1 0,1 1 0,3 0 0,4 2-6,0-1 1,0-1-1,0 0 1,0 0 0,19 0-1,7-1 57,-17 0-22,-1-1-1,27-4 0,-40 3-22,1 0 0,-1-1 0,1 0 0,-1 0 0,0-1 0,1 0 0,-1 0-1,-1 0 1,1-1 0,8-6 0,1-2 13,-2-1-1,0-1 0,-1 0 1,0 0-1,-1-2 0,0 1 1,-2-1-1,0 0 0,0-1 1,11-34-1,-11 19-52,-2-1 1,0 1-1,-3-1 1,0 0-1,-2-44 1,-2 76 33,1-21-22,-1 0 0,-1 0 0,-1 0 0,-1 0 1,0 0-1,-2 1 0,-10-30 0,-48-82 245,63 131-210,-2 0 7,1 0-1,0-1 0,0 1 0,0-1 0,1 0 1,-1 1-1,1-1 0,-1-4 0,1 7-36,0 6-253,-1 24 258,0-13 13,1 0 1,1 0-1,0-1 0,1 1 1,0-1-1,10 30 0,28 68 15,-23-62-1,2-1 1,2 0-1,51 86 1,-66-128-302,0 0 1,0 0-1,1-1 1,0 0 0,0-1-1,1 0 1,0 0-1,0 0 1,1-1-1,-1 0 1,1-1-1,1 0 1,-1 0-1,1-1 1,15 4-1,-9-6-2542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0:49:44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75 262 3673,'0'0'2534,"-2"-4"-2333,2 3-180,-1 0-1,1 0 1,-1 0 0,0 0-1,1 1 1,-1-1-1,0 0 1,0 0 0,0 0-1,0 0 1,0 1 0,0-1-1,0 0 1,0 1-1,0-1 1,0 1 0,0-1-1,0 1 1,0 0 0,0-1-1,0 1 1,0 0-1,-2 0 1,1 0-16,1 0 0,-1 1-1,1-1 1,0 1 0,-1-1-1,1 1 1,0 0 0,0 0 0,-1-1-1,1 1 1,0 0 0,0 0-1,0 0 1,0 0 0,0 0-1,0 1 1,0-1 0,0 0 0,1 0-1,-1 1 1,0-1 0,1 0-1,-1 3 1,-5 12-8,1 1-1,1 0 0,1 0 1,1 0-1,0 0 1,1 0-1,1 0 0,0 1 1,4 17-1,-3-29 6,0 0 0,1 0-1,1 0 1,-1 0 0,1 0 0,0 0-1,0 0 1,0-1 0,1 1 0,0-1-1,0 0 1,8 8 0,-1-2-12,1-1 0,0 0 0,0 0 0,17 9 0,-19-15 29,-1 0 0,1 0 0,1 0 0,-1-2 0,0 1 0,1-1 0,0-1-1,-1 0 1,1 0 0,20-2 0,-26 1-8,-5 0-6,1-1 0,0 1-1,-1 0 1,1-1 0,0 1 0,-1-1 0,1 1-1,-1-1 1,1 1 0,-1-1 0,1 0-1,-1 1 1,1-1 0,-1 1 0,1-1-1,-1 0 1,0 0 0,1 1 0,-1-1-1,0 0 1,0 1 0,0-1 0,0 0 0,1 0-1,-1 0 1,0 1 0,0-2 0,1-23 96,-1 24-101,1-10-30,-1 0-1,0-1 1,0 1 0,-1 0-1,-1 0 1,0 0 0,-1 0-1,0 0 1,0 1 0,-1-1-1,-7-13 1,3 12 35,0-1 0,0 2 0,-1-1 0,-1 1-1,0 0 1,0 1 0,-1 0 0,0 1 0,-1 0 0,0 1 0,0 0 0,-16-6 0,27 13 64,1 1-61,1-2-18,0 1-1,0 1 1,0-1-1,1 0 1,-1 0 0,0 0-1,1 1 1,-1-1-1,0 0 1,1 1-1,-1 0 1,1-1-1,-1 1 1,1 0 0,-1-1-1,1 1 1,-1 0-1,1 0 1,-1 0-1,3 1 1,2-2-2,58-5 30,1 2 0,98 8 0,-158-3-18,1 1 0,0-1 0,0 1 1,-1 0-1,0 1 0,1-1 0,-1 1 0,0 0 0,0 1 1,0-1-1,-1 1 0,1 0 0,-1 0 0,0 0 1,0 1-1,0-1 0,-1 1 0,1 0 0,2 7 0,3 4 2,0 0-1,-1 1 0,-1 0 0,9 35 0,-8-1 874,-8-67-346,0-211-1166,0 222 619,1 1 0,-1-1 0,1 0 0,0 0 0,1 0 0,-1 1 0,1-1 0,-1 1 0,2-1 0,-1 1 0,0-1 0,1 1 0,0 0 0,5-6 0,4-2-8,1-1 0,25-18-1,0 1 12,-37 29 11,0 0 0,0 0 1,0 1-1,0-1 0,1 0 0,-1 1 1,0-1-1,0 1 0,1-1 0,-1 1 0,0-1 1,1 1-1,-1 0 0,1 0 0,-1 0 1,0 0-1,1 0 0,-1 0 0,0 0 1,1 0-1,-1 1 0,0-1 0,1 0 1,-1 1-1,0-1 0,1 1 0,-1 0 0,0-1 1,0 1-1,0 0 0,1 0 0,-1-1 1,0 1-1,0 0 0,1 2 0,6 5-41,-2 0-1,1 0 1,9 17 0,-8-13 30,14 20 23,-2-1 37,1-1 0,1-1 0,33 32 0,-47-53-36,0-1 0,1 0 0,-1-1 0,1 0 0,0 0 0,1-1 0,-1-1 0,1 1 0,0-1 0,0-1 0,1 0 0,-1 0 0,1-1 0,-1 0 0,20 0 0,-7-2-13,-11 1 15,0-1 0,-1 0 0,1-1 0,0 0 0,-1-1 0,1 0 0,-1-1 0,21-7 0,-2-5 35,47-31 0,-64 37-35,-1 0 0,-1 0 0,1-2 1,-2 1-1,1-1 0,9-15 0,-16 18 19,0-1-1,-1 0 0,0 1 1,0-1-1,-1-1 0,0 1 0,-1 0 1,0-1-1,0 1 0,-1 0 1,0-1-1,-2-11 0,1-10 78,1 27-110,0 0 0,0-1 0,-1 1 0,0 0 0,0 0 0,0-1 0,0 1 0,-1 0 0,1 0 0,-1 0 0,0 0 0,-1 1 0,1-1 0,0 0 0,-1 1 0,0 0 0,0-1 0,0 1 0,0 1 0,-1-1 0,1 0 0,-1 1 0,1-1 0,-1 1 0,0 0 0,0 0 0,0 1 0,0-1 0,-4 0 0,-7-2-8,0 1-1,0 0 0,-1 1 0,1 1 1,0 0-1,-1 1 0,-15 2 0,25 0 11,0-1-1,0 1 1,1 0-1,-1 0 1,0 1-1,1 0 1,0 0-1,-1 0 1,1 0-1,0 1 1,1 0-1,-6 5 1,4-3-3,0 0-1,0 0 1,0 1 0,1 0 0,0 0 0,0 0-1,1 1 1,-4 8 0,3 3-5,1 1-1,1 0 1,0 0-1,2 0 0,0 0 1,4 39-1,-1 1-6,-2-57 16,0 1 1,1 0-1,-1 0 0,1 0 0,0-1 0,0 1 0,0 0 0,1-1 1,-1 1-1,1-1 0,0 1 0,0-1 0,0 0 0,3 4 0,1-1-2,0-1-1,0 1 1,0-1-1,1 0 0,-1 0 1,10 5-1,5 0 25,0 0 0,1-1-1,36 9 1,-44-14 99,0-1-1,1 0 1,-1-1-1,22 1 1,-16 2-160,-20-1-1358,-13-3-529,-6-1-1130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0:49:58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7536 2261 24,'0'0'1251,"4"0"-226,22-1 7296,-17-2-8356,-5-10 100,0 1 0,2 0 0,8-14 0,-11 19-68,1 1-1,0 0 0,0 0 1,1 0-1,-1 0 0,1 1 1,9-7-1,-6 4 15,0-1-1,-1 0 1,0 0-1,-1 0 1,0 0-1,0-1 1,-1 0-1,-1 0 1,1-1 0,-2 0-1,1 1 1,-1-1-1,2-18 1,0-13-6,-2-1 0,-3-54 0,-1 46-59,1 33 61,-1-1-1,-1 0 0,0 1 0,-2-1 0,0 1 0,-1 0 1,-13-33-1,-2 4 2,-1 2 1,-3 0-1,-1 1 1,-2 1 0,-3 2-1,0 1 1,-3 1-1,-50-46 1,49 59-24,-1 2 1,0 1-1,-74-34 1,85 44 3,7 5 1,0 1 0,-1 1 0,1 0 0,-1 1 0,0 1 0,-1 1 0,1 1 0,-1 0 0,-30 2 0,48 0 3,1 0 1,-1 0-1,1 0 1,-1 0-1,1 0 1,-1 0-1,1 0 1,0 0-1,-1-1 1,1 1-1,-1 0 1,1 0-1,-1 0 1,1 0-1,0-1 0,-1 1 1,1 0-1,0 0 1,-1-1-1,1 1 1,0 0-1,-1-1 1,1 1-1,0 0 1,-1-1-1,1 1 1,0 0-1,0-1 1,0 1-1,-1-1 1,1 1-1,0-1 1,2-17-21,17-20 136,-17 34-115,5-8 10,-1 0 0,0-1 0,-1 0 0,0 0 1,-1 0-1,-1-1 0,0 1 0,-1-1 0,0 0 0,-1 0 0,-1-17 0,0 18 0,0 1-1,-1-1 1,-1 0 0,0 1-1,0-1 1,-1 1-1,-1 0 1,0 0-1,-1 0 1,0 0-1,-8-12 1,-6-8-12,-2 1 0,-1 1 0,-2 1 0,0 1 0,-2 0-1,-46-35 1,34 34-1,-2 1 0,-1 3 0,-1 1 1,-75-31-1,43 27-9,-1 4 0,-1 2 1,-134-19-1,146 32 18,-11-2-12,-111-4 0,143 15 4,0-1-28,-74 9-1,102-6 29,0 1-1,1 1 1,-1 0 0,1 1-1,0 1 1,0 0 0,0 1-1,-20 14 1,10-5-51,-39 36 1,57-47 49,1 1 0,0-1 0,0 1 0,0 0 0,1 0 0,0 1-1,0-1 1,0 1 0,1 0 0,0 0 0,0 0 0,-2 11 0,3 21-137,2-38 140,0 1 0,0-1 0,0 0 1,0 0-1,0 1 0,1-1 0,-1 0 0,0 0 1,1 0-1,-1 1 0,1-1 0,-1 0 0,1 0 1,0 0-1,-1 0 0,1 0 0,0 0 0,0 0 0,0 0 1,0 0-1,0-1 0,0 1 0,0 0 0,0 0 1,2 0-1,-19-14 70,1 1 1,-23-14-1,6 9-124,-1 2-1,-1 1 0,-1 1 1,0 2-1,0 1 0,-44-5 1,0 4-25,-143 0-1,185 11 81,-60-1-3,-1 4 0,-144 23 0,127-4 3,-326 78-34,205-21 30,195-62 1,1 2 0,0 1 0,-58 41 0,89-55-2,0 1 0,0 0 0,1 0 0,0 1 0,0 0 0,0 0 1,1 1-1,1 0 0,0 1 0,0-1 0,0 1 0,1 0 0,1 0 0,0 1 0,0-1 1,1 1-1,0 0 0,1 0 0,0 0 0,1 0 0,0 15 0,1-24 4,0-1 0,-1 0 0,1 0-1,0 0 1,1 0 0,-1 1 0,0-1-1,0 0 1,0 0 0,1 0 0,-1 0 0,0 0-1,1 0 1,-1 1 0,1-1 0,-1 0-1,1 0 1,0 0 0,-1-1 0,1 1 0,0 0-1,0 0 1,1 1 0,1-1-5,-1 0 1,0-1 0,1 1-1,-1-1 1,1 0-1,-1 0 1,1 0 0,-1 0-1,4 0 1,7-1 15,-9 2 12,-1-1-1,0 0 0,0 0 0,0 0 1,0-1-1,1 1 0,-1-1 1,0 0-1,0 0 0,0 0 1,0 0-1,0 0 0,-1-1 0,4-1 1,-4 1-7,-1 0 1,1-1 0,-1 1 0,1 0-1,-1-1 1,0 1 0,0-1-1,0 1 1,0-1 0,0 1 0,-1-1-1,1 0 1,-1 0 0,0 1 0,0-1-1,0 0 1,0-4 0,0-2-5,0 5-1,1 0 1,-1-1-1,0 1 1,0-1-1,0 1 1,-1 0-1,0-1 1,0 1-1,0 0 1,0 0-1,-1-1 1,1 1-1,-1 0 1,0 0-1,0 1 1,-1-1-1,1 0 1,-5-4-1,-8-5-10,0 1-1,-1 0 0,-1 1 0,0 0 0,0 2 1,-1 0-1,0 1 0,-1 0 0,0 2 0,-38-8 1,3 5-20,1 2 1,-99 1-1,38 5-2,-143 3 17,219 2 2,-1 1 0,1 2 1,0 2-1,1 2 0,0 1 1,-70 33-1,-195 130-15,293-169 20,-57 36-11,3 3 0,-92 83 0,130-104 10,1 1-1,2 1 0,0 1 1,2 1-1,1 0 1,1 2-1,1 0 1,-16 42-1,30-61-22,0 1 0,1 0 0,0 0 1,0 0-1,2 0 0,0 18 0,0-24-12,0-5 38,0 0 0,0-1-1,1 1 1,-1 0 0,0-1-1,0 1 1,1 0 0,-1-1-1,0 1 1,1-1 0,-1 1-1,1-1 1,-1 1 0,1-1-1,-1 1 1,1-1 0,-1 1-1,1-1 1,0 0 0,-1 1 0,1-1-1,-1 0 1,1 1 0,0-1-1,1 1 85,-12 0-69,6-1-26,-5 0-3,-6-1 1,-1 0 1,1 1-1,-1 1 0,1 1 1,0 0-1,0 1 0,0 1 1,0 0-1,0 1 1,-13 7-1,12-4 14,-42 22-16,-103 71 0,8 26 2,133-107 10,0 1 1,1 1 0,1 1-1,-28 47 1,28-36-7,3 0 0,0 0 0,2 2-1,2-1 1,-10 55 0,11-26-9,3 2 1,2 82-1,3-88 7,0-36 15,1 0 0,2 0 0,0 0 0,7 37 0,-7-57-6,1 0 0,-1-1 0,1 1 0,0 0 1,0-1-1,0 1 0,1-1 0,-1 0 0,1 0 1,0 0-1,0 0 0,0 0 0,0-1 1,0 1-1,0-1 0,1 0 0,-1 0 0,1 0 1,0 0-1,-1-1 0,1 1 0,0-1 0,7 1 1,9 2-6,0-1 1,0-1 0,33-2-1,-20 1 57,208-1 93,-241 0 161,-29 0-320,13 1 7,-1 1 0,1 0 0,0 1 0,0 1 1,0 0-1,0 1 0,0 1 0,-18 10 1,-12 9 1,-56 39 0,77-47-1,1 2 0,1 0 0,1 1 0,1 1 0,1 1 0,0 1 0,2 1 0,1 0 0,1 1 0,1 1 0,1 1 0,1 0 0,-9 30 0,-2 14 10,-36 123 10,51-154-10,1 0 1,2 1-1,-1 42 1,5-53-9,2 1 0,0-1 0,3 0 0,0 0 0,2 0 0,1 0 0,15 44 0,5-9-3,3-2 0,2 0 0,59 83 0,-68-115 4,2 0 0,1-2 1,2-1-1,0-1 0,2-2 1,1 0-1,62 38 0,-28-27 6,1-3 0,2-2-1,1-3 1,93 24 0,-140-48 1,0-1 0,1-1 0,-1-1 0,25-2 0,-9 0 2,-24 1 11,0-2 0,0 0 0,-1 0 1,1-1-1,-1-1 0,1 0 0,15-7 0,81-48 64,-99 53-70,9-4 9,0-2 1,-2 0 0,29-25 0,-42 33-10,1-1 1,-1 1-1,0-1 0,0 0 0,-1-1 0,0 1 0,0-1 1,0 1-1,0-1 0,-1 0 0,0 0 0,0 0 1,0 0-1,-1-1 0,0 1 0,0-12 0,-4-1-251,-3 25 66,-4 33 79,8-23 88,1 0 0,1 0 0,1 1 0,0-1 0,1 0 0,1 0 0,0 0 0,1-1 0,1 1 0,11 23 0,-4-12 12,2 0 0,1-2 0,1 1 0,1-2-1,1 0 1,1-1 0,1-1 0,43 36 0,-32-33 3,2-2 0,0-2 1,2-1-1,0-1 0,1-2 0,46 15 0,-1-7 70,161 30 0,93-18 116,-274-33-180,1-2 1,-1-4-1,0-2 1,0-3-1,95-22 1,-84 9 4,-1-3 1,0-2-1,-2-4 0,-2-3 0,0-3 1,-3-3-1,-1-3 0,60-50 1,-101 73 4,-1-1 0,0-1 0,18-25 1,-33 38-12,0-1 0,-1 0 0,0 0 0,-1 0 0,0-1 0,0 1 0,-1-1 0,0 0 0,0 0 0,-1 0 0,0 0 0,-1-1 0,1-9 0,-2-94 133,0 112-152,0 1-1,0-1 1,0 0 0,0 1 0,0-1 0,0 1 0,1-1 0,-1 0-1,0 1 1,0-1 0,1 1 0,-1-1 0,0 1 0,1-1 0,-1 1 0,1-1-1,-1 1 1,0-1 0,1 1 0,-1-1 0,1 1 0,-1 0 0,1-1-1,-1 1 1,1 0 0,0 0 0,-1-1 0,1 1 0,-1 0 0,1 0-1,0 0 1,-1-1 0,1 1 0,-1 0 0,1 0 0,0 0 0,-1 0 0,1 0-1,0 0 1,-1 1 0,1-1 0,-1 0 0,1 0 0,0 0 0,-1 1-1,1-1 1,-1 0 0,1 1 0,3 0-12,0 0 1,-1 1-1,1-1 0,-1 1 1,1 0-1,5 5 1,220 166 94,-144-121-60,2-4-1,3-3 0,150 52 1,-183-78-1,0-1 0,2-4 0,0-2 0,0-2 0,1-3 0,72-1 1,-122-6-14,62 1 44,-1-2-1,1-4 1,107-22-1,-70-1-16,124-49-1,-171 52-9,-2-3 0,-1-2-1,76-54 1,-60 32 9,92-86 0,-143 115-22,-2 0 0,0-1 0,-2-1 0,0-1 0,-2-1 0,-1 0 0,20-44 0,-31 58 1,-1 1 0,-1-1-1,0 0 1,-1 0 0,0 0-1,-1 0 1,0-27 0,-1 40-47,8 0 10,0 0 0,0 0 0,0 1 0,-1 0 0,1 0 0,0 1 0,-1 0-1,1 1 1,-1 0 0,1 0 0,-1 1 0,14 9 0,29 16 25,63 27 0,-94-49 13,-1 1 1,1-2-1,0-1 1,1-1-1,-1 0 0,40 1 1,-34-5-12,-12 1 18,0 0 0,0-2 0,0 0 0,0 0 0,0-1 0,0-1 0,-1 0 0,16-6 0,-5-2 18,-1-1 0,43-30 1,-58 36-22,0 0-1,-1-1 1,1 0 0,-1 0 0,0-1 0,-1 0 0,0 0 0,0 0 0,-1-1-1,8-16 1,-9 10-6,-1 0 0,-1 0 0,0 0 1,-1-1-1,-1 1 0,-2-28 0,0-5-50,-1 10-16,-1 0-1,-2 0 1,-2 1-1,-22-67 1,-6 18-71,22 57 186,-12-40 0,8 16-52,-29-57-1,29 71 37,11 24-34,-8-18 5,-15-51-1,29 81-7,-5-36 8,6 38 23,12 1 156,51 1-18,0 2 0,-1 3 0,70 16 0,-83-14-121,50 3 0,-13-2 63,-15 0-95,15 1 11,-1 4 0,160 46 0,-168-35 49,1-3 0,122 17 0,164 0 294,-168-22-276,167 4 591,-105-9-326,-59-8 146,-160-4-234,-38 0-141,-24-17 1163,-29-26 0,3 2-1331,-61-47 32,-186-115-1,221 158-23,32 18 40,-90-40-1,2 10-11,70 29 10,-1 2 1,-1 4 0,-100-24-1,42 22 10,-208-73-1,196 45 29,74 27-50,-1 2 0,-1 4 0,-73-15 1,108 28 11,0-1 0,-36-14 1,-18-6 7,27 24-148,30-7 196,-7 6-116,22 4 60,1 0-1,-1-1 1,0 0 0,1 0-1,-1-1 1,1 0-1,-1 0 1,1-1 0,0 0-1,-12-7 1,-24-11 11,36 16-26,6 5 15,-1-1-1,1 1 0,-1-1 0,1 0 1,0 0-1,-1 1 0,1-1 0,0 0 0,0 0 1,0 0-1,0-1 0,0 1 0,0 0 1,0 0-1,-1-3 0,2 4 2,-10 19-4632,-11 6 1834,-12-5-1633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0:59:10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1036 68 600,'0'0'2854,"0"-4"-2461,0-20 1077,-18 0-1027,17 22-225,-1 0 0,1 1 1,0 0-1,-1-1 0,1 1 1,-1 0-1,1 0 0,-1 0 0,1 0 1,-1 0-1,1 1 0,-1-1 1,0 1-1,1-1 0,-4 1 0,-23 9 2811,11-2-3721,-11 2 768,0 0 0,-1-3 0,-49 3 0,67-8-52,-1 1 1,0 0-1,1 1 0,-22 11 1,21-9 60,1 0 1,-1-1-1,1-1 1,-1-1-1,-12 1 1,-150-3 669,139-7-738,10 0 77,-168-4-102,185 12 1,0 0 0,0 1 0,0 0 0,0 1 1,1 0-1,-1 1 0,0 0 0,1 0 1,0 1-1,-12 12 0,17-16 3,-17 13-14,12-10 7,0 1 1,0 1-1,1-1 1,-9 11-1,12-12-4,0 1 0,0 0 0,0 0 0,0 1 0,0-1 0,1 1 0,0 0 0,0 0 0,0 0 0,1 0 0,-1 0 0,1 0 0,-1 11 0,0 8-11,0-1 0,2 33-1,1-24 3,0-22 43,0 1 0,0-1 0,1 1 0,1-1 0,-1 0 0,5 14 0,7 31 104,4 64 78,-15-106-167,0 0 0,8 26 0,-7-27-4,0 1 0,5 27 0,-4-5-28,-2-18 33,0 1-1,1 35 1,5-1-27,-9-52-25,0 0 1,0 0 0,0 0-1,0 0 1,0 1 0,0-1 0,0 0-1,0 0 1,0 0 0,0 0 0,0 0-1,1 0 1,-1 0 0,0 0-1,1 0 1,-1 0 0,0 0 0,1 0-1,-1 0 1,1 0 0,-1 0-1,1 0 1,0 0 0,0 0 0,0 0-43,0-1 0,0 0-1,0 0 1,-1 0 0,1 0 0,0 0 0,0 0 0,0-1 0,0 1 0,0 0 0,-1-1 0,1 1 0,0 0 0,0-1 0,-1 1 0,1-1 0,0 0 0,1-1 0,2-2-573,1-1 0,-1 0 0,0-1 0,0 0 1,6-12-1,7-24-5101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35:32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0 238 696,'0'0'2315,"0"3"-2061,1 6 53,1 0 0,0 0 0,1-1-1,-1 1 1,2-1 0,6 14 0,6 18 69,-12-29-330,0 0-1,1 0 1,0 0-1,1 0 1,0-1-1,1 0 1,9 12-1,-14-61 1012,-6 19-1065,-1 0 1,-1 0-1,-11-26 1,9 26-20,0 0 1,2 0-1,-6-30 1,7 21 16,-2-20 84,6 41-13,1 3 71,11 4-59,7 0-155,0-1 0,-1 0-1,1-1 1,-1-1 0,19-7 0,84-35-1114,-65 22 481,-27 12-1460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0:59:10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53 304,'0'0'536,"20"-50"-1056,-18 48 200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0:59:10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84 256,'20'-65'583,"-16"52"7009,-1 12-7612,0 0 17,-1 0 0,1 1-1,0-1 1,0 1 0,0 0 0,0 0 0,-1 0 0,6 1 0,0 0-2,32-3 65,-19 1 282,0 1 0,37 6 1,-53-5-266,0 1 0,0 0 1,1 0-1,-1 1 0,0 0 1,-1 0-1,1 1 0,7 6 1,-6-3 59,1 0 1,0-1-1,11 7 0,3 3 6,0 1-1,0 2 0,27 32 1,-14-15-86,-21-21 35,0 0-1,-1 1 1,0 1-1,-1 1 1,10 21 0,-8-10-5,-1 0 1,-2 1 0,0 1-1,-1 1 1,-1 0 0,-2 0 0,0 1-1,4 46 1,5 45-7,-12-90 6,11 58 1,0 2 12,-14-89-76,5 37 114,-1 44-1,-4-81-126,0-1-469,-1-6-556,-10-14-3505,3 8-31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0:59:10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39 40,'0'0'2004,"-2"-6"-1619,-7-27 373,-9 33 2398,13 2-3148,0 0 0,0 1 0,0-1 1,0 1-1,0 1 0,0-1 0,1 1 1,-1 1-1,1-1 0,-6 7 0,-1 2 0,7-10-15,1 0 0,-1 1-1,1 0 1,-1 0 0,1 1-1,0-1 1,0 1-1,0 0 1,1 0 0,-1 0-1,1 0 1,0 1 0,0-1-1,0 1 1,1 0 0,0 0-1,-1 0 1,1 0-1,1 0 1,-2 11 0,2-16 6,1 0 0,-1 0 0,0 0 0,0 1 1,0-1-1,1 0 0,-1 0 0,0 0 0,1 0 0,-1 0 0,1 0 1,-1 0-1,1 0 0,-1 0 0,1 0 0,0 0 0,-1 0 1,1 0-1,0-1 0,-1 1 0,1 0 0,0-1 0,0 1 1,0 0-1,-1-1 0,1 0 0,0 1 0,0-1 0,0 0 1,0 1-1,1-1 0,34 2-31,-27-2 32,10-11 216,-15 3 25,-13 5-197,7 3-46,0 1 0,0 0 0,0 0 0,0 0 0,0 0 0,0 0 0,0 0 0,0 1 0,0-1 0,1 1 0,-1 0 0,0 0 0,1 0 0,-1 0 0,1 0 0,0 0 0,-1 1 0,1-1 0,0 1 0,-2 4 0,1-1-2,0 0 0,0 0 0,0 0 0,0 0-1,1 0 1,0 0 0,0 0 0,-1 12-1,2-15-19,0-1 19,0 0 0,0 0 0,0 0-1,1 0 1,-1 1 0,0-1-1,1 0 1,-1 0 0,1 0-1,-1 0 1,1 0 0,-1 0-1,1-1 1,0 1 0,0 0 0,0 0-1,0-1 1,0 1 0,0-1-1,0 1 1,0-1 0,1 0-1,-1 1 1,0-1 0,0 0-1,1 0 1,-1 0 0,1 0 0,-1-1-1,1 1 1,-1 0 0,1-1-1,-1 0 1,1 1 0,-1-1-1,1 0 1,-1 0 0,1 0 0,1-1-1,2 1 9,0-1-1,1 0 1,-1 0-1,0 0 0,0-1 1,0 0-1,0-1 1,0 0-1,-1 0 1,8-6-1,-7 4 0,9-8 45,-2 0 0,19-23-1,-28 31-35,1-1-1,-1 1 0,0-1 0,0 0 1,0 0-1,-1 0 0,0-1 0,0 0 1,0 1-1,0-1 0,1-12 0,1-3-1,1-20 16,-5 40-22,-1 1 1,1-1-1,0 1 1,-1-1-1,1 1 1,-1 0 0,1-1-1,-1 1 1,0 0-1,1-1 1,-1 1-1,0 0 1,0 0-1,1 0 1,-1 0-1,0 0 1,0 0-1,0 0 1,0 0 0,0 0-1,0 1 1,0-1-1,0 1 1,0-1-1,0 1 1,-1-1-1,1 1 1,0 0-1,0 0 1,0 0 0,-2 0-1,-8-2-51,-1 1 0,-14 2 1,13 0-6,12-1 63,-1 0-76,0-1-1,0 1 0,0 0 0,0 1 1,0-1-1,1 0 0,-1 1 0,0-1 1,-3 3-1,5-2-9,-1 0 1,0 0-1,1 0 0,-1 0 1,1 0-1,-1 0 0,1 0 1,0 0-1,-1 0 0,1 1 1,0-1-1,0 0 0,-1 0 1,1 0-1,0 1 1,0-1-1,0 0 0,0 1 1,0-1-1,0 2 0,0 13-1115,0-4-516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0:59:10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19 144,'0'0'2055,"-3"-3"-1692,-1 1-335,1-1 1,-1 1-1,1 0 1,-1 1-1,0-1 0,0 1 1,1 0-1,-1 0 1,0 1-1,0-1 0,0 1 1,0 1-1,0-1 1,1 1-1,-1-1 0,0 1 1,0 1-1,0-1 1,1 1-1,-1 0 1,1 0-1,-6 5 0,6-4-31,1-1 1,-1 1-1,1 0 0,0 0 0,0 0 0,0 0 0,0 0 0,0 1 0,0 0 0,1-1 1,-1 1-1,1 0 0,-2 5 0,2 0-13,-1 1 1,1-1-1,1 0 0,-1 20 1,2-29 14,-1 1 0,0 0 0,0 0 0,1-1 0,-1 1 0,1 0 0,-1-1 0,0 1 0,1 0 0,-1-1 0,1 1 0,-1-1 1,1 1-1,-1-1 0,1 0 0,-1 1 0,1-1 0,-1 1 0,1-1 0,0 0 0,-1 0 0,1 0 0,-1 1 0,1-1 0,0 0 0,-1 0 1,1 0-1,-1 0 0,2-1 0,25 1-16,-20 0 14,-1 0 35,0 0-1,1-1 1,-1 0 0,0 0 0,1-1 0,-1 0 0,0 0 0,0-1 0,0 0-1,0-1 1,0 0 0,-1 0 0,1-1 0,-1 1 0,0-2 0,0 1 0,0-1-1,0 0 1,5-10 0,-4 2 168,-12 16 205,-12 21-246,15-13-167,-1-1-1,1 1 0,0-1 1,0 1-1,1 1 1,0-1-1,1 0 0,-1 1 1,1-1-1,1 1 0,-1-1 1,2 13-1,-1-21 9,1-1 0,-1 1 1,1 0-1,-1 0 0,1 0 0,0-1 0,-1 1 0,1 0 0,0-1 0,0 1 0,0-1 0,0 0 1,0 1-1,0-1 0,0 0 0,0 0 0,0 0 0,1 0 0,-1 0 0,0 0 0,0 0 0,2 0 1,31 14-56,-24-12 58,-1-1 0,0-1-1,0 0 1,1-1 0,-1-1-1,0 1 1,0-2 0,1 0-1,-1-1 1,0 0 0,0 0-1,-1-2 1,13-7 0,-11 3 2,-2 4 21,-1-2 0,0 0 0,0 0 0,9-13 0,-13 17-12,-1-1-1,-1 0 1,1 0 0,0 1 0,-1-1-1,1 0 1,-1-1 0,0 1-1,0 0 1,0-1 0,0 1 0,-1 0-1,1-1 1,-1 1 0,0-8-1,0 9 1,1 0 0,-1 0 0,-1 1 0,1-1 0,0 0 0,0 0 0,-1 1 0,1-1 0,-1 0 0,0 1 0,1-1 0,-1 1 0,0-1 0,0 1 0,-3-5 0,2 4 15,-1 1 0,1-1 0,-1 1 0,0-1 0,0 1 0,0 0 0,0 1 0,0-1 0,-4-1 0,0 0-186,-1 1 0,1 0 0,-1 0 0,1 1 0,-1 0 1,0 1-1,-8 1 0,2 1-1323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0:59:10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0 160,'0'0'7227,"-22"2"-7051,-14 6-140,23-6-42,0 0 0,0 2-1,1 0 1,-24 13 0,-29 21-32,53-30 35,1 1 1,0 1-1,0 0 1,-16 20 0,-35 50-18,51-65 15,6-8-6,0 0 1,1 0-1,-1 1 1,-5 13-1,8-15-5,1 1 1,-1 0-1,1 0 0,1 0 0,-1 0 0,1 0 0,0 11 1,0-18 9,0 17-54,0-17 38,0 0 0,-1 0 0,1 0 0,0 0 0,0 0-1,0 0 1,0 1 0,0-1 0,0 0 0,0 0 0,0 0 0,0 0-1,0 0 1,0 0 0,0 0 0,0 1 0,0-1 0,0 0 0,0 0-1,0 0 1,0 0 0,0 0 0,0 0 0,0 1 0,0-1 0,0 0-1,0 0 1,0 0 0,0 0 0,0 0 0,0 0 0,0 1 0,0-1-1,0 0 1,0 0 0,0 0 0,0 0 0,0 0 0,0 0 0,0 0-1,0 1 1,0-1 0,0 0 0,0 0 0,0 0 0,0 0 0,1 0-1,-1 0 1,0 0 0,0 0 0,0 0 0,0 0 0,0 0 0,0 0-1,0 0 1,0 0 0,0 0 0,0 1 0,1-1 0,-1 0 0,0 0-1,0 0 1,0-1 0,0 1 0,0 0 0,0 0 0,0 0-1,1 0-240,1-2-1823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0:59:10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37 184,'0'0'3045,"-3"-5"-2683,-16-26 1463,18 34-1823,1 0-1,-1 0 1,1 1 0,0-1 0,0 0 0,0 1-1,1 5 1,0 1 16,-1 9 11,0 0-1,2 0 1,0-1 0,4 27 0,-6-44-68,0-1 0,1 1-1,-1-1 1,0 0 0,0 1 0,0-1 0,0 1 0,0-1 0,0 0-1,0 1 1,0-1 0,1 0 0,-1 1 0,0-1 0,0 0 0,0 1-1,1-1 1,-1 0 0,0 1 0,0-1 0,0 0 0,1 0 0,-1 1 0,0-1-1,0 0 1,1 0 0,-1 0 0,0 0 0,1 0 0,-1 1 0,0-1-1,0 0 1,1 0 0,-1 0 0,0 0 0,1 0 0,-1 0 0,0 0-1,1 0 1,-1 0 0,0-1 0,1 1 0,1-2-1702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0:59:10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48 104,'0'0'3334,"-1"-6"-3049,0-1-194,1 5-53,0-1-1,-1 1 0,1-1 0,-1 1 0,1-1 0,-1 1 0,0 0 0,1-1 1,-1 1-1,0 0 0,0 0 0,0 0 0,-2-3 1263,2 19-1282,1-11-23,0-1 1,0 1-1,0 0 0,0 0 1,0 0-1,0 0 0,0-1 1,0 1-1,1 0 0,-1 0 1,1-1-1,0 1 0,0 0 1,0 2-1,13 37 49,-12-35-55,0 1 1,1-1 0,-1 0-1,5 8 1,0-12-1628,-6-3 1329,4 0-1041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01:53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16,'0'0'624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07:05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570 74 408,'0'0'2746,"-3"-6"-2462,-1-1-288,4 4 46,-1 1-1,0-1 1,-1 1 0,1 0 0,0-1 0,-1 1 0,1 0 0,-1 0 0,0 0 0,1 0 0,-1 0 0,0 0 0,0 0-1,0 1 1,-1-1 0,1 1 0,0-1 0,-1 1 0,1 0 0,-1 0 0,1 0 0,-1 0 0,-4 0 0,-38 1-763,35 0 4114,0 0 3789,10 0-6982,-30-2 88,2-3-343,1 1 0,-1 0-1,0 3 1,0 0 0,-50 5 0,67-1 40,0-1 1,0 1-1,1 1 0,-1 0 0,1 0 0,0 1 1,0 1-1,1-1 0,-1 2 0,1-1 0,1 1 1,-1 0-1,1 1 0,0 0 0,1 1 0,0-1 1,1 1-1,-1 1 0,2-1 0,-1 1 0,-6 17 1,10-17-24,0-1 0,1 0 0,0 0 0,1 1 0,1 14 1,-1-2-2,1-19 37,0 0 0,-1-1 0,1 1-1,0-1 1,0 1 0,0-1 0,1 0-1,-1 1 1,1-1 0,-1 0 0,1 0-1,0 0 1,-1 0 0,1 0 0,0 0-1,0 0 1,1-1 0,-1 1-1,0-1 1,4 2 0,53 25 38,-54-26-25,22 7 35,0-1 1,44 6-1,-51-11-50,1 1 1,-1 1 0,0 0-1,0 2 1,-1 0-1,23 12 1,-29-10-6,0 2-1,0-1 1,-1 2 0,0 0-1,-1 0 1,-1 1 0,14 21-1,-20-27 1,0 1 0,0 0 0,0-1 0,-1 2-1,0-1 1,-1 0 0,0 1 0,2 13 0,-2 6-15,-1 36 0,-1-37 40,0-25-11,0-1 1,0 0 0,-1 1-1,1-1 1,0 0 0,-1 0 0,1 1-1,0-1 1,-1 0 0,0 0-1,1 0 1,-1 1 0,0-1 0,1 0-1,-1 0 1,0 0 0,0 0-1,0 0 1,0-1 0,-2 3 0,0-1 10,-1 0 0,1-1 0,-1 1 0,1-1 0,-1 1 0,1-1 0,-6 0 1,-7 2 42,0-2 0,-25 1 0,35-2-53,-34 0 27,2 0 37,-49-4 0,74 2-47,0 0 0,1-1-1,-1-1 1,1 0-1,-1 0 1,1-1 0,-18-11-1,19 10-58,3 2-7,1 0 0,-1-1 0,1 0 0,0 0 0,0 0 0,1-1 1,-1 0-1,-10-14 0,25 33-7280,6 4 5017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07:06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1 243 3969,'0'0'6783,"12"0"-6733,180 7 498,-149-8-517,-37 1-22,0 0-1,1-1 1,-1 0-1,0-1 1,0 1-1,0-1 1,0 0 0,-1-1-1,1 1 1,9-7-1,-12 8-22,0-1 0,-1 0 0,1 0 0,0-1-1,-1 1 1,0 0 0,1-1 0,-1 0 0,0 1 0,0-1-1,0 0 1,-1 0 0,1 0 0,-1 0 0,0 0 0,1 0-1,-1-1 1,-1 1 0,1 0 0,0-1 0,-1-2 0,0-10-185,1 7 68,-1 0-1,-1 0 1,-2-18-1,2 24 118,-1-1 0,1 0 1,-1 1-1,1-1 0,-1 0 0,0 1 0,0 0 0,-1 0 0,1-1 0,-1 2 0,0-1 0,-3-3 0,1 1 8,-1 1-1,0-1 1,0 1-1,0 1 1,0-1-1,-1 1 1,1 0 0,-1 0-1,0 1 1,-11-3-1,-1 2-25,-1 1 0,-31 1-1,41 2 12,9-1 19,0 0-1,0 1 1,-1-1 0,1 1 0,0-1 0,0 1-1,0 0 1,0-1 0,0 1 0,0 0 0,0 0-1,0 0 1,1 0 0,-1 0 0,0 0 0,0 0-1,1 0 1,-1 0 0,1 0 0,-1 0 0,1 0 0,-1 3-1,-10 31-88,9-28 55,0 5 21,0 0-1,0 0 0,2 0 1,0 0-1,1 13 0,0 6 14,-2-27 10,2 0-1,-1 0 1,0 0-1,1 0 0,0 0 1,0 0-1,0 0 0,0 0 1,1-1-1,-1 1 1,1 0-1,0-1 0,0 1 1,0-1-1,1 0 0,2 4 1,-1-3 15,1-1 1,0 1-1,-1-1 0,1 0 1,0 0-1,0 0 1,1 0-1,-1-1 1,0 0-1,7 1 1,12 2 82,0-1 1,0-2-1,0 0 1,33-2-1,-34 0-51,-16-1-46,0 0-1,0 0 1,0 0-1,-1 0 1,1-1-1,-1-1 1,1 1-1,-1-1 1,9-5-1,55-39 101,-23 14-75,-30 23-47,0 0-1,25-10 1,-37 18 10,1 0 0,0 0 0,-1 0 0,1 1 0,0 0 0,0 0 0,0 0 0,0 1 0,0 0 1,0 0-1,0 1 0,7 1 0,-10-1 16,0 1 1,0 0-1,0 0 1,0-1-1,0 2 1,-1-1-1,1 0 1,-1 0-1,1 1 1,-1 0-1,0-1 1,3 7-1,22 38 285,-25-43-274,9 17 90,2 3 1,-1 1-1,14 41 1,-26-75-38,1-1 0,0 0 1,0 1-1,1-1 1,0 1-1,4-11 1,3-11-710,14-32 1,-22 60 606,1 0 0,-1 0 0,1 1-1,0-1 1,-1 0 0,1 0-1,1 1 1,-1 0 0,0-1 0,0 1-1,1 0 1,0 0 0,-1 0 0,1 0-1,0 1 1,0-1 0,0 1-1,0-1 1,5 0 0,2 0 29,-1 1 0,1 0-1,0 0 1,0 1 0,11 1 0,9 0-47,-23-1 45,0 0-1,-1 1 1,1 0-1,0 0 1,-1 0 0,1 1-1,-1 0 1,1 0 0,-1 0-1,0 1 1,0 0 0,0 0-1,0 1 1,-1 0-1,1 0 1,-1 0 0,0 1-1,0-1 1,-1 1 0,1 0-1,3 6 1,18 24 20,-17-22-141,1 0 1,0 0 0,1-1 0,16 14-1,-22-22-322,1-1-1,0 1 0,0-2 1,0 1-1,0-1 0,0 0 0,0 0 1,13 2-1,-16-4 187,19 4-3678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18:25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1075 512,'0'0'1422,"-13"-34"666,4 31-1985,0 0 0,0 1 0,0 0 0,-1 0-1,1 1 1,-1 0 0,-14 1 0,12-2 950,11 2-1041,1 0 0,0-1 0,-1 1 0,1 0 0,-1 0-1,0 0 1,1 0 0,-1 0 0,1 0 0,-1 0 0,1 0 0,-1 0 0,1 0 0,-1 0 0,1 1 0,-1-1 0,1 0 0,-1 0-1,1 0 1,0 1 0,-1-1 0,1 0 0,-1 0 0,1 1 0,-1-1 0,1 0 0,0 1 0,-1-1 0,1 1 0,0-1 0,-1 0 0,1 1-1,0-1 1,0 1 0,0-1 0,-1 1 0,1-1 0,0 1 0,0-1 0,0 1 0,0-1 0,0 2 0,-3 2 4,1 0 1,-1-1 0,1 1-1,-1 0 1,0-1 0,0 1-1,-6 4 1,14-8 4395,21 2-4424,-3-6 81,0-1 1,0-1-1,35-14 0,-31 10-23,52-12 0,15 9 67,1 5-1,106 3 0,-182 4-57,-1 0 0,34-9 0,-34 6-108,1 0 0,35-1 0,9 7 73,-30 0 15,-1-2 0,1-1 0,43-7 0,-68 6-43,10-1 19,-1-1-1,1-1 0,-1-1 1,27-13-1,-30 12-38,-12 6 37,0 0 0,-1 0 0,1 0 0,0 0 0,0 0 0,0 0 1,-1 0-1,1-1 0,0 1 0,-1-1 0,1 1 0,-1-1 0,0 0 0,0 0 0,0 1 0,1-1 0,-2 0 0,3-4 0,-2 4-1,50-119 87,-49 111-48,0-1 0,0 1 0,-1-1 1,-1 0-1,0-15 0,-1 5 167,0 15-179,-1 0 0,0 0-1,0 0 1,-1 0 0,1 0 0,-1 1-1,0 0 1,-1-1 0,-5-6 0,-6-11-42,-15-25 66,22 38-25,1-2 0,0 1 0,1-1 0,0 0 0,1 0 0,-8-26 0,10 18 3,1-1 0,1 0 1,1 0-1,4-39 0,8-14-38,-6 39 29,3-71 0,-8 89-213,0-7 673,-2 17-1631,-12 18-4987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35:16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40 138 592,'0'0'3549,"-5"-12"-2885,3 7-585,-4-7 444,1-1-1,0 0 1,1-1 0,0 1 0,1-1-1,-2-27 1,5 41-195,0 23-538,2 14 213,3 0 1,1-1-1,2 1 1,15 44 0,-15-53-8,10 34-4,68 281 79,-76-302-63,-7-31-5,0 0 0,-1 0 1,0 0-1,0 13 0,-2-23-43,0 1 0,0-1 0,0 0 0,0 0 0,0 0 0,0 0 1,0 0-1,1 1 0,-1-1 0,0 0 0,0 0 0,0 0 0,0 0 0,0 0 0,0 1 0,0-1 1,0 0-1,0 0 0,1 0 0,-1 0 0,0 0 0,0 0 0,0 0 0,0 0 0,0 0 0,1 0 1,-1 1-1,0-1 0,0 0 0,0 0 0,0 0 0,1 0 0,-1 0 0,0 0 0,0 0 0,0 0 1,0 0-1,1 0 0,-1 0 0,0 0 0,0 0 0,0-1 0,0 1 0,0 0 0,1 0 0,-1 0 1,0 0-1,0 0 0,0 0 0,0 0 0,0 0 0,0 0 0,1 0 0,-1-1 0,0 1 0,0 0 1,0 0-1,0 0 0,0 0 0,0 0 0,0-1 0,3-12-1742,-3-4-820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07:07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487 628 5345,'0'0'3845,"-12"-9"-3616,-40-27 3,47 33-198,1 1-1,-1 0 0,1 0 1,-1 1-1,0-1 0,0 1 1,0 0-1,0 0 1,0 1-1,0 0 0,0-1 1,0 2-1,0-1 0,-8 2 1,-8-1 43,-6-1-32,0 0-1,1 2 1,-1 1 0,0 1-1,-31 9 1,51-11-50,0 1 0,0 0 0,0 0 0,0 0 0,0 1 0,1 0 1,-1 0-1,1 1 0,0 0 0,0 0 0,1 0 0,0 1 0,0 0 0,0 0 0,1 0 0,-1 0 0,1 1 0,1 0 0,-1-1 0,1 2 0,1-1 0,-1 0 0,-1 9 0,2-4-5,1-1-1,0 1 0,1 16 1,0-11 2,1-16 5,-1 0 1,0 0-1,0 0 1,0 1 0,1-1-1,-1 0 1,1 0-1,-1 0 1,1 0 0,-1 0-1,1 0 1,-1 0-1,1 0 1,0 0 0,0-1-1,0 1 1,-1 0-1,1 0 1,0-1-1,2 2 1,29 12 26,34-4 59,-37-7-28,-1-2 0,1-1 0,-1-1 0,43-8 0,-58 7-41,-1-2 1,1 1 0,-1-2-1,0 1 1,0-2-1,-1 1 1,0-2-1,0 0 1,0 0-1,-1-1 1,0 0-1,12-13 1,-10 8-19,-1-2-1,0 0 1,-2 0 0,1-1 0,-2 0 0,0 0 0,-1-1 0,-1 0 0,0 0 0,4-27 0,1-18-204,4-105 1,-10 86 92,3-165-65,-8 244 150,-18 63-380,10-34 404,-9 46 0,10 7 345,4 147 0,5-118 26,-3-75-294,1-1 0,2 0 0,1 1 0,2-1 0,1-1 0,15 48 0,-15-63-204,13 29 456,-19-44-466,1 0 1,0-1 0,0 1-1,0-1 1,0 0 0,0 1-1,1-1 1,-1 0 0,0 0-1,0 0 1,1 1-1,-1-1 1,1-1 0,-1 1-1,1 0 1,0 0 0,-1-1-1,1 1 1,0 0-1,-1-1 1,1 0 0,3 1-1,6-1-2536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07:08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6513,'0'0'3683,"-6"8"-3490,-6 11-13,0 1 0,-15 34-1,22-42-152,0 0-1,1 1 1,0 0-1,1 0 0,0 0 1,-1 25-1,4-36-129,-1-1-1,1 1 1,0 0-1,0-1 1,0 1-1,0 0 1,1-1-1,-1 1 1,0 0-1,1-1 1,-1 1 0,1-1-1,0 1 1,-1-1-1,1 1 1,0-1-1,1 2 1,0-2-183,0 0 1,0 0 0,-1-1-1,1 1 1,0-1 0,0 1-1,0-1 1,0 0 0,0 0-1,0 0 1,0 0 0,2-1-1,7 1-245,10 0-1750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07:08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4585,'0'0'5309,"0"16"-5001,0 39 211,-10 77 0,-27 365 1082,29-299-1301,8-106-264,-1-92-74,1 0-1,0 1 0,0-1 1,0 0-1,0 0 0,-1 0 1,1 1-1,0-1 0,0 0 0,-1 0 1,1 0-1,0 1 0,0-1 1,-1 0-1,1 0 0,0 0 1,-1 0-1,1 0 0,0 0 0,0 0 1,-1 0-1,1 0 0,0 0 1,-1 0-1,1 0 0,0 0 1,-1 0-1,1 0 0,0 0 0,0 0 1,-1 0-1,1 0 0,0 0 1,-1 0-1,1 0 0,0-1 1,0 1-1,-1 0 0,1 0 0,0 0 1,0-1-1,-1 1 0,1 0 1,0 0-1,0 0 0,0-1 1,0 1-1,-1 0 0,1 0 0,0-1 1,0 1-1,0 0 0,0-1 1,-25-49-3268,11 18 869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07:08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17 744,'0'0'7877,"27"-3"-7419,91-8-44,-95 9-288,-1 2 0,0 1 0,0 0 0,1 2 0,-1 0 1,0 2-1,-1 0 0,1 1 0,20 10 0,13 3-24,134 56-1929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07:09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4417,'0'0'5985,"-7"0"-5913,18 0-448,22 20-232,-4 7-624,1-1-1201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07:10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0 2529,'0'0'3843,"-16"27"-1297,-11 24-1859,17-33-432,0 0-1,-13 35 1,-57 230 909,68-224-983,3 1-1,-3 115 1,4-63 331,8-111-286,1-28-1753,1 22 1135,-1 0-1,1 1 0,0-1 0,0 1 0,1-1 0,-1 1 1,6-7-1,5-9-1619,-5 0-527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07:11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0 120,'0'0'2303,"-4"39"2014,5-37-4239,-1 0 0,0 1-1,1-1 1,-1 0 0,1 0 0,0-1-1,0 1 1,0 0 0,0 0 0,0 0 0,0 0-1,0-1 1,1 1 0,-1-1 0,1 1-1,-1-1 1,1 1 0,-1-1 0,3 2-1,38 21 479,-35-21-401,41 18 625,94 27 0,-100-36-711,-1 2 1,0 1-1,63 34 1,-101-47-76,-2-1 9,0-1 0,1 1 0,-1 0 0,0 0 1,0 0-1,0 0 0,0 0 0,0 0 0,0 0 0,0 0 0,0 0 0,0 0 0,1 2 0,-2 0-10,0-3-11,-25 14-5562,10-5 2745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07:12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205 117 3121,'0'0'3380,"-8"-4"-3194,3 3-197,-38-15 163,41 15-132,-1 1 0,1-1 0,-1 1 1,0 0-1,0-1 0,1 1 0,-1 1 0,0-1 0,1 0 1,-1 1-1,0-1 0,1 1 0,-1 0 0,1 0 0,-1 0 1,1 0-1,-5 3 0,-4 4 70,1 1 0,0 0 1,1 0-1,-15 19 0,20-22-79,0 0 1,1 0-1,-1 0 0,1 1 0,1 0 1,-1 0-1,1-1 0,0 1 0,1 1 0,-2 10 1,2-7-13,0 1 0,1-1 0,0 1 0,3 17 0,-2-25 8,0 0 0,0 0-1,0 0 1,1 0 0,0-1-1,0 1 1,0 0 0,0-1-1,0 1 1,1-1 0,-1 0 0,1 0-1,0 0 1,0 0 0,7 4-1,5 3 42,0-1 0,1 0 0,0-1 0,0-1 0,1 0 0,0-2-1,0 0 1,1-1 0,17 3 0,21-2 25,86-1-1,-107-4-54,-28 0-12,0 0 0,0-1 0,0 0 0,-1 0 0,1-1 0,0 0 0,-1 0 0,1 0 0,-1-1 0,7-3 0,-10 4-2,0 0 1,0 0 0,0 0-1,-1 0 1,1-1 0,-1 1-1,1-1 1,-1 0 0,0 0-1,0 0 1,0 0 0,0 0-1,0 0 1,-1 0 0,1-1-1,-1 1 1,0 0 0,0-1-1,-1 1 1,2-8 0,-1-9-18,0 0 1,-1 0 0,-1 0-1,-5-26 1,4 35-1,-1 0 0,0 1 0,-1 0 0,-1-1 0,1 2 0,-1-1 0,-1 0 0,0 1 0,-10-12 0,-5-4-59,-29-28 0,40 45 73,1-1 1,-1 2-1,-1-1 0,0 1 0,0 1 1,-14-6-1,21 10-26,-1 1 0,0 0 0,0 0-1,0 1 1,0-1 0,0 1 0,-7 1 0,-1-1-394,12 0 373,0 1 0,0-1 0,0 0 0,0 1 0,1-1 0,-1 0 0,0 1 0,0-1 0,0 1 0,1 0 0,-1-1 0,0 1 0,1-1 0,-1 1-1,0 0 1,1 0 0,-1-1 0,1 1 0,-1 0 0,1 0 0,-1 0 0,1-1 0,0 1 0,0 0 0,-1 0 0,1 0 0,0 0 0,0 0 0,0 0 0,0 1 0,-2 35-1600,2-30 881,0 7-1196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07:12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4441,'0'0'3654,"-2"2"-3378,-2 7-222,0 1 1,0-1-1,1 1 1,1-1-1,0 1 0,0 0 1,-1 19-1,-1 3 126,-25 302 1190,25 3-1317,4-262-501,-4-76-506,0 0 674,0 0 1,1 0-1,-1 0 0,1-1 0,-1 1 0,1-1 0,-1 0 0,1 0 1,0 0-1,0-1 0,0 1 0,-3-4 0,-20-20-4921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07:13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3529,'0'0'5512,"0"-3"-5195,3-11-102,18 12-73,-4 5-125,0 0 0,-1 2 0,1 0 0,-1 1 0,0 1-1,18 10 1,9 3-7,22 8-20,257 104 231,-266-114-337,0-1-1,2-3 1,109 11 0,-139-24-872,-21-1-3247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35:16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 1456,'0'0'3050,"0"0"-3041,0 0 0,0-1 0,1 1 0,-1 0-1,0 0 1,0 0 0,0 0 0,1 0 0,-1 0 0,0 0-1,0 0 1,0 0 0,1 0 0,-1 0 0,0 0 0,0 0-1,1 0 1,-1 0 0,0 0 0,0 0 0,0 0 0,1 0 0,-1 1-1,0-1 1,0 0 0,0 0 0,0 0 0,1 0 0,-1 0-1,0 0 1,0 1 0,0-1 0,0 0 0,0 0 0,1 0-1,-1 0 1,0 1 0,0-1 0,0 0 0,0 0 0,0 0-1,0 1 1,0-1 0,0 0 0,0 0 0,0 0 0,0 1-1,0-1 1,0 0 0,0 0 0,0 1 0,0-1 0,0 0-1,0 0 1,0 1 0,9 32 307,-2 2 0,-1-1 1,1 42-1,0-7-71,-4-43-181,46 284 433,-41-278-438,-1 0-1,-2 1 0,2 39 1,-7-71-26,-27 1 135,22-1-260,-1 0 1,1-1-1,-1 1 0,1-1 0,-1-1 0,0 1 1,1-1-1,0 1 0,-1-2 0,-9-2 0,-36-29-2680,31 15 527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07:14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4641,'0'0'4017,"4"11"-3616,7 24 68,-1 0 0,-1 1-1,-2 0 1,3 63-1,-5 166 253,-6-182-660,1 149 283,0-231-61,2-3-237,25-36-853,-2 0-1,-2-2 1,20-44-1,-18 33 253,-2 0 0,19-65 0,-42 115 572,0 1 1,0 0 0,0 0-1,0 0 1,0-1 0,0 1-1,0 0 1,0 0-1,0 0 1,0-1 0,0 1-1,0 0 1,0 0 0,0 0-1,1-1 1,-1 1 0,0 0-1,0 0 1,0 0 0,0 0-1,0 0 1,1-1-1,-1 1 1,0 0 0,0 0-1,0 0 1,0 0 0,1 0-1,-1 0 1,0 0 0,0 0-1,0 0 1,1 0 0,-1 0-1,0-1 1,0 1-1,1 0 1,-1 1 0,8 5 102,5 17-309,-12-21 267,25 44 200,34 47-1,-48-78-214,0 0 0,1-1 1,0-1-1,1 0 0,1 0 0,25 16 1,-29-22-31,1-1 1,0 0-1,0-1 1,1 0-1,-1-1 0,23 5 1,-9-5 5,1-2 1,34 0-1,-58-2-39,1 0 1,-1 0-1,0-1 1,1 1 0,-1-1-1,0 0 1,0 0-1,0 0 1,0-1-1,0 1 1,0-1-1,0 1 1,0-1 0,0 0-1,-1 0 1,1 0-1,-1 0 1,0-1-1,1 1 1,-1-1-1,0 1 1,0-1 0,-1 0-1,1 0 1,-1 0-1,1 0 1,-1 0-1,0 0 1,0 0-1,1-5 1,2-10-63,-2 1 1,1-1-1,-2 0 0,-1-25 1,0 27 2,0-142-750,0 156 804,-1 0 0,1 0 1,0 0-1,-1 0 0,1 0 0,-1 1 0,1-1 1,-1 0-1,0 0 0,0 0 0,0 1 1,0-1-1,0 1 0,0-1 0,0 1 1,0-1-1,-1 1 0,1-1 0,-1 1 0,1 0 1,-1 0-1,1 0 0,-1 0 0,0 0 1,1 0-1,-1 0 0,0 1 0,0-1 0,0 0 1,1 1-1,-1 0 0,0-1 0,-2 1 1,-9-1-37,0 0 1,0 0 0,-25 4 0,25-2 32,4 0 5,1 1-1,-1 0 1,1 0-1,0 1 1,0 0-1,0 0 1,0 1-1,1 0 1,-12 9-1,3-2-4,1 0-1,1 2 0,-18 18 1,26-24 2,-1 2 1,1-1-1,0 1 1,1 0-1,0 0 1,0 0-1,1 1 1,0 0-1,1-1 1,-5 21-1,4 0-16,1 0 0,2 45-1,1-64 23,1-1-70,0 0 1,1 0-1,0 0 1,1 0 0,0-1-1,0 1 1,1-1-1,0 0 1,1 0-1,0 0 1,1-1 0,-1 1-1,2-1 1,-1-1-1,9 9 1,-4-5-205,1 0-1,0-1 1,0 0 0,1-1-1,0-1 1,0 0 0,1-1-1,0 0 1,19 6 0,-20-12-3930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07:15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0 3777,'0'0'2279,"-2"7"-1995,-9 41 948,-20 51 0,17-58-841,1 1-1,-12 79 0,14 58-21,11-178-383,0-32-2475,-1 21 1492,-2-22-2958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07:15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3265,'0'0'4175,"6"0"-4055,20 2 227,0 0-1,38 11 1,32 3 307,-69-13-628,218 14-1023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07:15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1256,'0'0'4876,"14"5"-4375,25 6 118,44 6-1,-4-4-241,84 10-2765,-143-22 330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07:16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3185,'0'0'5752,"0"3"-5491,-1 55-69,-1-15-179,6 49 1,-4-88-216,1-1 1,0 1 0,0-1-1,0 0 1,0 1-1,1-1 1,-1 0 0,1 0-1,0 1 1,0-1 0,0-1-1,0 1 1,0 0-1,6 4 1,0-2-1874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07:16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5233,'0'0'2409,"0"18"-1832,0 146 758,2-138-1210,-1-18-43,0 0 0,-1 0 1,0 0-1,-2 14 0,12-44-692,2 0 1,1 1-1,0 0 0,2 1 0,0 1 0,1 0 1,32-28-1,-26 33 670,-21 13-21,-1 1 0,1 0 1,0 0-1,-1 0 0,1 0 0,0 0 0,-1 0 0,1 0 0,0 0 0,0 0 0,-1 0 0,1 0 0,0 0 0,-1 0 1,1 0-1,0 1 0,-1-1 0,1 0 0,1 1 0,0 2 91,0-1 1,0 1-1,0-1 0,-1 1 1,1 0-1,0 0 0,-1-1 1,0 1-1,0 0 0,1 4 1,2 4-220,13 31 552,2-1 0,29 46 0,-34-65-430,1-1 0,0 0 0,2-2 0,1 0 0,26 23 0,-34-34-443,1 0-1,0-1 1,1-1 0,-1 0-1,25 9 1,-9-4-1905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07:18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87 1664,'0'0'5811,"-15"-5"-5459,-46-15-13,56 18-320,0 1 0,1 0 0,-1 1 1,0-1-1,0 1 0,0 0 0,0 0 1,0 0-1,0 1 0,1 0 0,-1 0 0,0 0 1,0 1-1,1-1 0,-1 1 0,1 0 1,-1 0-1,1 1 0,0-1 0,-5 5 0,-2 2 43,0 2-1,1-1 0,0 1 0,-14 21 0,18-25-57,1 1-10,-1 0-1,1 1 1,1-1 0,0 1-1,0 0 1,0 0-1,1 0 1,1 1 0,0-1-1,0 1 1,0-1-1,1 1 1,1-1 0,0 11-1,0-19 7,0 0-1,1-1 1,-1 1 0,0 0-1,0-1 1,1 1-1,-1 0 1,0-1-1,1 1 1,-1 0 0,1-1-1,-1 1 1,1-1-1,-1 1 1,1-1 0,-1 1-1,1-1 1,-1 1-1,1-1 1,0 0 0,-1 1-1,1-1 1,-1 0-1,1 0 1,0 1-1,0-1 1,-1 0 0,1 0-1,0 0 1,-1 0-1,1 0 1,1 0 0,30 1 121,-22-2-33,2 1-106,1 0-1,-1-1 1,0-1-1,0 0 1,-1-1-1,1 0 1,0 0-1,-1-2 1,0 1-1,0-1 1,0-1-1,-1 0 1,1 0-1,11-11 1,-9 7-259,-1 0-1,0-1 1,0-1 0,19-24 0,-27 30 187,0 0 1,0-1-1,0 0 1,-1 0-1,0 0 1,0 0-1,-1 0 1,0 0-1,0-1 1,-1 1-1,1-1 1,-1-10-1,-16 150 821,15-85-429,-2-9-133,2-1 0,2 0 0,1 1 0,2-1 0,17 63 0,28 33 43,12 37 14,-55-143-105,0 1-1,-2-1 0,-1 1 0,1 44 0,-5-72-109,0 1 0,0 0 0,-1-1 0,1 1 0,0 0 0,0-1 0,0 1 0,-1 0 0,1-1 0,0 1 0,0 0 0,-1-1 0,1 1 1,-1 0-1,1-1 0,-1 1 0,1-1 0,-1 1 0,1-1 0,-1 1 0,1-1 0,-1 0 0,1 1 0,-1-1 0,0 0 0,1 1 0,-2-1 0,-26 3 206,22-3-181,-1-1 1,0 0 0,1-1 0,-1 1-1,1-1 1,-11-5 0,6 0-27,0-1 1,0 0 0,1 0-1,1-1 1,-1-1 0,1 0-1,1 0 1,0 0-1,-7-13 1,-4-9-55,-29-66-1,37 72-17,2 0 0,0 0 0,2-1-1,1 0 1,1 0 0,1 0 0,1 0 0,2-1-1,1 0 1,4-31 0,-3 55 63,0-1-1,1 1 1,0 0-1,0 0 1,0 0-1,0 0 1,1 0-1,0 0 1,-1 0 0,1 1-1,1 0 1,-1-1-1,0 1 1,6-3-1,55-37 93,-64 43-93,36-19 183,1 1 0,0 2-1,72-20 1,122-15 13,-196 44-208,-28 6 24,1-1 0,-1 0 0,0 0 0,0 0 0,0-1 0,0 0 0,0-1 0,0 1-1,-1-1 1,0 0 0,7-7 0,-9 8-10,-1-1 0,0 0 0,0 0 0,0-1-1,0 1 1,-1-1 0,0 1 0,0-1 0,0 0 0,0 0-1,-1 1 1,0-1 0,0 0 0,0-1 0,0 1 0,-1 0-1,0-5 1,0 4-28,0 0-23,0 1 0,0-1-1,0 0 1,-1 1 0,0-1 0,-2-9-1,1 13 43,1-1 0,0 1 1,-1 0-1,1 0 0,-1 0 0,0 1 0,1-1 0,-1 0 0,0 1 0,0-1 0,0 1 0,0-1 0,0 1 0,-1 0 0,1 0 0,0 0 0,0 0 0,-4-1 0,-7 0-13,0 0-1,1 0 1,-1 1-1,0 1 1,0 0-1,0 1 1,-18 3-1,26-3 21,0 0 0,0 1 1,0-1-1,0 1 0,0 0 0,1 1 0,-1-1 0,1 1 0,0 0 0,-1 0 0,1 0 0,1 0 0,-1 1 0,0-1 0,1 1 0,0 0 0,0 0 0,0 1 0,0-1 0,1 1 0,-4 6 0,2 2-6,0 0-1,1 0 1,0 0-1,1 1 1,1-1 0,0 26-1,1-35 9,1-1-1,-1 1 1,1-1-1,-1 1 1,1-1-1,1 1 1,-1-1-1,0 1 1,1-1-1,-1 0 1,1 0-1,0 0 1,4 6-1,0-3 15,0 0 0,0-1 0,0 1 0,0-1 0,14 8 0,-5-5 13,-1-1-1,1 0 0,0-1 1,1-1-1,27 6 0,-6-6-508,0-2-1,47-3 1,-48 0-2702,-23 0 772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07:19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1 170 5497,'0'0'3282,"0"8"-3199,0 256 1161,0-705-922,23 441-450,-9 1 159,0 2 0,0 0 0,0 0 1,0 1-1,0 1 0,23 12 0,-4-3 25,-24-11-175,102 46 697,-97-42-1370,-1 1 1,1 1-1,-1 0 1,0 1-1,16 17 1,-20-17-1740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07:19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79 4137,'0'0'4669,"-2"-12"-4278,-3-39 46,4 50-415,1 0 0,-1 0 0,1 0 0,-1 0 0,1 0 0,-1 0 0,0 1 0,1-1-1,-1 0 1,0 0 0,0 1 0,0-1 0,0 0 0,0 1 0,1-1 0,-1 1 0,0-1 0,0 1 0,0-1 0,0 1 0,0 0 0,-1 0 0,1-1 0,0 1-1,0 0 1,0 0 0,0 0 0,0 0 0,0 0 0,0 0 0,0 1 0,0-1 0,0 0 0,0 0 0,-2 2 0,-1-2 16,-9 1-48,0 1-1,1 1 1,-1 0-1,1 0 1,0 1-1,0 1 1,0 0-1,1 0 1,0 1-1,0 1 1,0 0-1,1 0 1,0 1-1,0 1 1,-15 16-1,22-21 3,0 1 0,0-1 0,0 1-1,0 0 1,1 0 0,0 0 0,-2 6 0,4-10 7,-1 0 1,1 1-1,-1-1 1,1 1-1,0-1 1,0 0-1,-1 1 1,1-1 0,0 1-1,0-1 1,0 1-1,1-1 1,-1 1-1,0-1 1,1 1-1,-1-1 1,0 0-1,1 1 1,0-1-1,-1 0 1,1 1-1,0-1 1,0 0-1,0 0 1,-1 0 0,1 1-1,1-1 1,-1 0-1,0 0 1,1 0-1,23 12 94,41 13 1,-49-20-83,0 0-1,-1 1 1,0 0 0,-1 1 0,0 1 0,25 19 0,-39-28-15,-1 1-1,1-1 1,-1 0-1,1 1 1,-1-1 0,1 1-1,-1-1 1,0 1-1,1-1 1,-1 1 0,0-1-1,1 1 1,-1-1-1,0 1 1,0-1 0,1 1-1,-1 0 1,0-1 0,0 1-1,0 0 1,0-1-1,0 1 1,0-1 0,0 1-1,0 0 1,0-1-1,0 1 1,0 0 0,0-1-1,0 1 1,-1 0 0,0 0-2,0 0 1,0 1-1,0-1 1,0 0 0,0 0-1,0 0 1,-1 0 0,1-1-1,0 1 1,-1 0-1,1 0 1,-2 0 0,-44 11-288,45-11 262,-46 6-941,-2-2 0,-52-2 0,86-2 613,-72-1-1972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07:20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1824,'0'0'7245,"4"24"-6029,-4-21-1237,0-3-74,0 1 1,0 0 0,1-1-1,-1 1 1,0-1 0,0 1-1,0 0 1,0-1-1,0 1 1,0 0 0,0-1-1,-1 1 1,1-1 0,0 1-1,0 0 1,0-1-1,-1 1 1,1-1 0,0 1-1,-1 0 1,1-1 0,0 1-1,-1-1 1,0 1-1,-17 0-2864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35:18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7 251 672,'0'0'4556,"-4"0"-3726,2 0-451,4 0-220,287 9 415,-269-9-550,-6 1-17,0-1-1,1 0 1,-1-1 0,0 0 0,0-1-1,0-1 1,0 0 0,0-1 0,24-10 0,-22 2 49,-14 11-48,-1-1 0,0 1 0,1 0-1,-1 0 1,0 1 0,1-1 0,-1 0-1,1 0 1,-1 1 0,1-1 0,0 1-1,-1-1 1,1 1 0,0 0 0,-1-1-1,1 1 1,0 0 0,1 0 0,3 0-6,0-1 1,0 1 0,0-1 0,-1-1-1,1 1 1,0-1 0,-1 0 0,1-1-1,-1 1 1,0-1 0,0 0 0,0 0-1,0 0 1,0-1 0,-1 0-1,1 0 1,-1 0 0,0-1 0,0 1-1,-1-1 1,0 0 0,1 0 0,-1 0-1,-1 0 1,1-1 0,-1 1 0,0-1-1,0 1 1,-1-1 0,0 0 0,0 0-1,0 0 1,0 0 0,-1-6 0,0 8-2,0-1 1,0 0 0,0 1 0,0-1-1,-1 0 1,0 1 0,0-1-1,-3-8 1,3 11-6,-1 1 0,1-1 0,-1 1 0,1-1 0,-1 1 0,1 0 0,-1 0 0,0 0 0,0 0 0,1 0 0,-1 0 0,0 0 0,0 0 0,0 1 0,0-1 0,0 1 0,0 0-1,0-1 1,0 1 0,0 0 0,0 0 0,0 0 0,-3 1 0,2-1 0,0 0-1,0 0 0,0 1 0,1-1 1,-1 1-1,0 0 0,0 0 1,1 0-1,-1 0 0,0 0 1,1 0-1,-1 1 0,1-1 1,0 1-1,-1 0 0,1 0 0,0 0 1,0 0-1,0 0 0,1 0 1,-1 0-1,0 1 0,1-1 1,-1 1-1,1-1 0,-2 6 1,-2 1-7,1 1 1,1 0-1,-1 0 1,2 0-1,-1 0 1,1 1-1,1-1 1,0 1-1,1-1 1,-1 1-1,2-1 1,1 13 0,-1-19 9,1-1 0,-1 1 0,0-1 0,1 0 0,0 0 0,0 0 0,0 0 0,0 0 0,0 0 0,0 0 0,1-1 0,-1 1 0,1-1 0,0 0 0,0 0 0,0 0 0,6 3 0,-1 0 0,0-1 0,1 0 0,0 0 0,0-1 0,16 4 0,5-2 13,-1-2 1,1-2-1,0 0 1,39-5-1,-59 2-6,0 0 1,0-1-1,-1 0 0,1-1 1,-1 1-1,1-2 0,-1 0 0,11-7 1,-15 9-4,0-1 1,0 0-1,0 1 1,0-2 0,-1 1-1,1 0 1,-1-1 0,0 0-1,-1 0 1,1 0-1,-1-1 1,0 1 0,0-1-1,3-9 1,-5 11-4,0 0 0,-1 0 0,1 0-1,-1-1 1,0 1 0,0 0 0,0 0 0,-1 0 0,1 0 0,-1 0 0,0 0 0,0 0 0,0 0-1,-1 0 1,0 1 0,1-1 0,-1 0 0,0 1 0,-1-1 0,1 1 0,-1 0 0,1 0-1,-1 0 1,-5-4 0,1 1-60,7 12-43,0 3 70,0-4 32,0 1 0,0-1 1,0 1-1,0-1 0,1 1 0,0-1 0,0 1 0,1-1 0,0 0 0,-1 1 1,2-1-1,-1 0 0,1-1 0,-1 1 0,1 0 0,1-1 0,-1 1 1,1-1-1,-1 0 0,1 0 0,0 0 0,1-1 0,-1 0 0,0 1 0,6 1 1,2 1-1,0-2 1,1 1 0,-1-2 0,1 0 0,0 0 0,0-1 0,0-1 0,0 0 0,0 0 0,15-3-1,-11 2 5,-10-1-6,0 0 0,0 0 1,0-1-1,-1 0 0,1 0 0,-1-1 0,0 1 0,1-1 0,-1-1 1,0 1-1,10-9 0,-7 4-45,1 0-1,-1 0 1,-1 0 0,0-1-1,0-1 1,7-10 0,-9 11 32,-3 5 10,0-1-1,0 0 1,0 0 0,0-1-1,-1 1 1,0 0 0,0-1-1,2-6 1,-4 12 64,0 12-217,-2 48 158,3 59 2,0-102 0,1 0 1,1 0-1,1-1 0,10 33 1,38 69 13,5-2 1,94 143-1,-122-215 13,-9-15-12,-1 0 1,-2 1 0,-1 0-1,-2 2 1,14 39 0,-27-68-4,0 0 0,-1 0 0,1 0 0,-1 1 0,1-1 0,-1 0 0,0 1 0,0-1 0,-1 0 0,1 1 0,0-1 0,-1 0 0,0 0 0,0 0 0,0 0 1,0 1-1,-1-1 0,1-1 0,-1 1 0,0 0 0,1 0 0,-1 0 0,-4 3 0,-2 1 24,-1-1-1,0 0 1,0 0 0,0-1-1,-19 8 1,18-8-49,-24 10 28,-2 0 0,1-3 0,-2 0 0,0-3 0,0-1 0,0-2-1,-1-1 1,0-2 0,-74-4 0,104 0-78,1 0 1,0 0-1,-1-1 0,1 0 0,0 0 0,0 0 0,0-1 0,0 0 0,1-1 0,-1 0 0,1 0 1,0 0-1,0-1 0,0 1 0,1-1 0,0-1 0,0 1 0,0-1 0,0 0 0,1 0 1,0 0-1,0-1 0,1 0 0,0 1 0,0-1 0,0 0 0,1 0 0,0-1 0,1 1 1,-1 0-1,1-1 0,1 1 0,-1-1 0,2-10 0,5-6-1711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07:35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7885 1998 392,'0'0'3477,"-7"-30"3862,10 28-7319,0 1 0,0-1 0,0 1 1,0 0-1,0 1 0,0-1 0,0 0 1,6 1-1,-5-1-5,222-27 124,400 3-1,-609 25-137,1 1 0,0 0-1,0 2 1,-1 0 0,1 1-1,-1 1 1,21 8 0,-34-10 24,-3 1 2194,-13-11-1860,-97-128 397,-82-94-442,137 171-301,-107-91 0,142 135-30,0 0-1,-1 1 0,0 1 0,-1 1 0,-31-12 1,29 13 23,0-1 0,0 0 0,2-2 0,0-1 0,0-1 0,-35-33 0,47 38 20,1 0 0,0 0 0,1-1 0,-7-11 0,14 22-23,0-1 1,1 1-1,-1-1 1,0 1 0,0 0-1,0-1 1,1 1 0,-1 0-1,0 0 1,0-1-1,0 1 1,1 0 0,-1-1-1,0 1 1,1 0-1,-1 0 1,0 0 0,1-1-1,-1 1 1,0 0-1,1 0 1,-1 0 0,0 0-1,1 0 1,-1 0-1,1 0 1,-1-1 0,0 1-1,1 0 1,-1 0-1,1 0 1,-1 1 0,0-1-1,1 0 1,-1 0 0,0 0-1,1 0 1,30-1 134,-7 0-40,-18 0-87,-1-1 0,1 0 0,-1-1 0,1 1-1,-1-1 1,0 0 0,0-1 0,0 1 0,-1-1 0,1 0 0,-1 0 0,0 0-1,0 0 1,0-1 0,-1 0 0,1 0 0,-1 0 0,0 0 0,-1 0 0,4-11-1,2-5 31,-1 0-1,-1-1 1,-1 0-1,3-25 1,-3-4-143,-4-81 0,-2 64 31,1 49 59,-1-1 0,-1 1 0,-1 0 0,0 0 0,-2 0-1,0 0 1,-14-33 0,13 40 3,0 0 0,-1 1 0,0 0 0,0 0 0,-1 1 0,-1 0 0,0 0 0,0 1 0,0 1 0,-2-1-1,1 1 1,-19-11 0,16 13-15,1 1 0,-1 0-1,0 0 1,0 1-1,0 1 1,-1 0-1,-17-1 1,-98 2-126,74 3 90,43 0 46,0 0 0,0 1 0,0 1-1,1 0 1,-1 0 0,1 1 0,0 1 0,0 0 0,0 0 0,1 1 0,0 0 0,-18 15-1,3 0-25,1 0 0,1 2 0,-30 39 0,51-60-5,1-1 0,-1 1 0,1 0 0,0 0 0,0 0 0,-1 0 0,1 0 0,0 0 0,1 0 0,-1 0 0,0 1 0,1-1 0,-1 0 0,1 4 0,-1-6 102,-2 0-6,-1-1-38,-1-1 0,1 1 0,0-1 0,-1 0 0,1 0 0,0 0 0,0 0 0,0-1 0,0 0 0,1 0 0,-1 0 1,1 0-1,-1 0 0,1-1 0,-3-4 0,-18-15-59,-5 1 24,-2 1-1,0 1 1,-1 2 0,-1 1 0,-1 2 0,0 1-1,-1 1 1,-1 2 0,0 2 0,-72-9 0,55 12 11,-473-32-117,518 39 118,0 0-1,0 0 1,0 1 0,0 0 0,0 1-1,0 0 1,1 0 0,-1 1-1,1 0 1,0 0 0,0 0 0,1 1-1,-11 9 1,10-8-10,-1 1 1,1 0-1,0 1 1,1 0-1,0 0 1,0 0-1,1 1 1,0-1-1,0 1 1,-5 18-1,8-21-12,1 0 0,0 0 0,1 0-1,0 12 1,0-8 21,0-9 177,-16-2 182,10-2-349,0-1 0,0 1-1,0-1 1,1 0 0,-1-1 0,-4-5 0,-23-15-55,-20-4 42,-1 3 0,-2 2 1,-75-22-1,-87-36-11,37 6-26,155 68 41,0 1 1,0 1-1,-1 1 1,0 2-1,-34-1 1,36 4-31,-78 4-43,91-3 67,-1 1 0,1 1 1,0 1-1,0-1 1,0 2-1,-13 6 1,14-5 4,0 0 0,1 1 0,0 0 0,-16 14 1,23-18-6,-1 1 0,1-1 1,1 0-1,-1 1 1,0-1-1,1 1 1,0 0-1,-1 0 0,1 0 1,1 0-1,-1 0 1,1 1-1,0-1 1,0 0-1,0 1 0,0 5 1,-3 56-89,4-65 92,-14-3-26,-1 0 0,1-1-1,0 0 1,0-1 0,0-1 0,0 0 0,1-1 0,-24-14 0,-17-6-25,-21-4 32,-2 4 0,0 3-1,-117-19 1,54 22 20,-158-1-1,297 21 12,-255 0-41,226 4 46,0 0 0,0 2 1,-55 20-1,31-6-31,-58 32 0,99-46 5,8-4 13,0 0 0,1 0 0,-1 1 1,0-1-1,1 1 0,0 0 1,-1 1-1,1-1 0,-5 7 1,8 9-232,1-18 416,-12-3-139,0 1-1,-1-2 0,1 0 0,0 0 0,1-1 1,-1 0-1,1-1 0,-18-10 0,-28-11 52,5 9-120,-1 3 0,0 2-1,-1 2 1,0 3 0,-92-1-1,-105 0 70,-251-3-22,152 11-82,339 0 53,-1 1-1,1 0 1,0 1-1,0 0 1,0 1-1,0 0 1,0 1-1,0 0 1,1 0-1,-17 11 1,19-10 2,1 0 0,0 0 1,0 1-1,1 0 0,-1 0 0,1 1 1,1-1-1,-1 1 0,1 1 1,0-1-1,1 1 0,0 0 0,0 0 1,-3 10-1,3-2-16,1 0-1,1 0 1,0 0 0,1 0 0,2 24-1,-1-14-7,1-22 82,2-1 620,-8-23-595,0 12-82,0 0 1,0 1-1,0 0 1,-1 0-1,0 0 1,0 1 0,-1 0-1,0 0 1,0 1-1,-11-7 1,5 4-11,-1 1 0,0 0 0,0 1 0,0 0 0,-20-4 0,3 6-6,1 0 1,-1 2-1,0 1 1,-30 4 0,-10-1 0,38-2 18,-1 1 0,1 2 0,0 2 0,0 1 0,0 1 0,1 2 0,0 1 0,-34 16 0,23-7-6,1 2 0,1 2 0,-48 36 0,73-46 3,0 0 1,0 1 0,2 0 0,0 2-1,0-1 1,2 2 0,0 0-1,1 0 1,0 1 0,-8 20-1,15-25-11,1 1 0,0-1-1,0 1 1,1 0 0,1-1 0,1 1-1,0 17 1,0-15 19,1-13 7,-1 1-1,1-1 1,0 0-1,0-1 1,0 1 0,0 0-1,0 0 1,1 0-1,-1-1 1,1 1-1,0-1 1,0 1-1,0-1 1,0 1-1,0-1 1,0 0 0,1 0-1,-1 0 1,1-1-1,-1 1 1,1 0-1,0-1 1,0 0-1,-1 0 1,1 0-1,4 1 1,0 1 55,-6-3-47,22-2 113,-20-1-131,1 1 0,-1-1 0,1 0 1,-1 0-1,0 0 0,-1 0 0,1-1 1,0 1-1,2-6 0,17-19-153,-21 30 100,-1 0 0,0 0 0,1-1 0,-1 1 0,0 0 1,0 0-1,0 0 0,-1 0 0,1-1 0,0 1 0,-1 0 0,0 3 0,-62 134 91,45-106-22,2 2 1,1 0-1,2 0 1,-16 69 0,24-60-21,2 86 1,3-89 11,1-31 1,0-1-1,1 1 1,-1-1-1,2 1 1,0-1-1,0 0 1,0 0-1,1 0 1,0 0-1,1-1 1,0 0 0,1 0-1,-1 0 1,1 0-1,10 8 1,0 0 18,1-1 0,1 0 0,0-2 0,0 0 0,30 15 1,-38-23-17,1-1 1,0 0 0,0 0 0,0-1 0,0-1 0,22 3 0,71-4 34,-56-2-100,-43 0-37,-13 0-86,-18 2-75,13 5 254,0 0-1,1 1 1,-1 1-1,1 0 0,1 1 1,-1 0-1,1 0 0,1 1 1,0 1-1,-13 16 0,4-1-6,1 1 0,2 0 0,-23 49 0,35-64-5,0-1 0,0 1-1,2 0 1,-1 0 0,2 1 0,-1 16-1,4 75-98,-2-100 114,2 5 3,-1 0 0,2 0 0,-1 0 0,1 0 0,1-1 0,-1 1 0,1-1 0,1 0 0,0 0 0,0 0 0,0-1 0,12 12 0,9 9 18,49 39 1,-66-60-21,3 3 18,0-1 0,1 0 0,0-1 0,0-1 0,1 0 0,0 0 1,1-1-1,21 5 0,-8-5 22,0-2 0,0 0 0,52-1 0,-80-3-73,0 20-351,-2 5 394,0-1 0,-2 1 0,-2-1-1,-9 31 1,-10 48-17,20-59-18,2 72 0,3-98 23,1-10 1,0 1 0,1 0 0,0-1 0,0 1 0,1-1 0,0 0 0,1 0 0,-1 0 0,2 0 0,-1-1 0,1 0 0,0 1 1,1-2-1,0 1 0,6 6 0,4 2 2,1 0 0,0 0 0,1-2 1,34 20-1,-24-19 16,0-1 1,1-2-1,1-1 1,0-1 0,0-2-1,43 6 1,-8-6 45,131-5 0,-177-4-59,0 0 0,-1-2-1,0 0 1,0-2 0,0 0-1,-1 0 1,0-2 0,0 0-1,0-1 1,-1-1 0,-1 0-1,0-1 1,0-1 0,-1 0-1,20-23 1,-33 34-18,0 0-1,0 0 1,0-1-1,0 1 1,0-1-1,0 1 1,0-1-1,-1 1 1,1-1-1,0 1 1,-1-1-1,1 0 1,-1 1-1,0-1 1,1-2-1,-1 3-14,0 7-445,1 8 481,0 0 1,2 0 0,0 0 0,0 0-1,1 0 1,1-1 0,0 1 0,1-1-1,1-1 1,0 1 0,0-1 0,1 0-1,1-1 1,15 17 0,-8-11 28,0-1-1,1-1 1,1-1-1,0 0 1,1-2-1,0 0 1,1 0-1,36 13 1,-28-17 5,1-2 0,0 0 0,0-2 0,0-1 0,1-2 0,36-2 0,-34 1-43,-27-1-4,0 0-1,0 0 0,-1 0 1,1-1-1,-1 1 1,1-1-1,-1 0 1,0-1-1,0 1 1,0-1-1,0 0 1,0 0-1,6-6 1,45-52-396,-49 54 324,4-3-6,-8 9 78,-1-1 0,1 1-1,0-1 1,0 0-1,-1 0 1,1 0 0,-1 0-1,0 0 1,1 0-1,-1 0 1,0-1-1,0 1 1,0-3 0,-1 4-7,8 9-523,35 52 524,-19-24 72,2 0 0,2-3 0,1 0 0,43 37 1,-32-39-14,1-1 0,2-2 0,0-3 1,2-1-1,1-2 0,1-2 1,1-3-1,0-1 0,1-3 1,0-1-1,1-3 0,1-2 0,76 1 1,-72-8 13,124-3 30,-147 0-81,-1-1 0,0-1 0,52-17 0,-49 11-2,0-2 0,63-34 0,-80 36-16,1-1 1,-2-1-1,1 0 1,-2-1 0,0-1-1,21-25 1,1-9-260,48-88 1,-84 137 260,-1 0 0,1-1 0,-1 1 0,1-1 0,-1 1 0,1 0 0,-1-1 0,1 1 0,-1 0 0,1 0 0,-1 0 0,1-1 0,-1 1 0,1 0 0,0 0 0,-1 0 0,1 0 0,-1 0 0,1 0 0,0 0 0,-1 0 0,1 0 0,-1 0 0,1 0 0,-1 0 0,1 1 0,0-1 0,-1 0 0,1 0 0,-1 1 0,1-1 0,-1 0 0,1 1 0,-1-1 0,1 1 0,23 17 38,-17-12-37,2-1 44,0 0-1,0-1 1,1 0-1,-1 0 1,1-1-1,-1 0 1,1-1-1,0 0 1,11 1-1,14-1 192,46-2-1,-33-1-86,-4 0-103,-1-3-1,71-14 0,84-32 3,-196 50-41,39-12 16,-1-2 0,57-28-1,-75 31 6,0-1 0,-1-1-1,0-1 1,-1-1 0,28-28-1,-34 27-17,-1-2 0,-1 0 0,16-28 0,-10 14-7,-12 21-18,0-1 1,-1 0 0,-1 0 0,0-1 0,0 1 0,-1-1-1,-1 0 1,0 1 0,-1-1 0,-1-25 0,0 37 56,1 1-150,-1 0 105,1 0 0,-1 0 0,1 0 0,-1 0 0,1 0 0,-1 0 0,1 0 0,-1 0 0,1 0 0,-1 1 1,1-1-1,-1 0 0,1 0 0,-1 0 0,1 1 0,-1-1 0,0 0 0,1 1 0,-1-1 0,1 0 0,-1 1 0,0-1 0,1 0 0,-1 1 0,0-1 0,1 2 0,10 14-260,-8-11 235,6 9 44,1-1 1,0 0 0,1-1-1,0 0 1,1 0 0,1-2-1,0 1 1,0-1 0,1-1-1,25 13 1,-20-14 6,0-1-1,1 0 1,0-1-1,0-2 1,0 0 0,0-1-1,1 0 1,27-2-1,-29 0-1,-1-1-1,1-2 1,0 1-1,0-2 1,-1-1-1,1 0 1,33-13-1,-21 3-14,0-1-1,-1-1 0,-1-2 0,-1-1 1,-1-1-1,30-28 0,-43 34-39,0-1-1,-1 0 1,0-1 0,-2 0-1,1-1 1,-2 0-1,-1-1 1,0 0 0,-1-1-1,-1 0 1,9-34 0,-8 10-47,-2 0 1,2-80 0,-9 126 76,1 1 1,-1 0-1,0 0 1,0 0 0,0 0-1,-3 6 1,2-7 5,0 1-1,1 0 1,0 0 0,0 0 0,0 0 0,-1 8-1,2 2-4,-1-12 5,1 0 0,-1 0 0,1 0 0,0 0 0,0 0 0,0 0 0,0 0 0,0 0 0,0 0 0,1 0 0,-1 0 1,1 0-1,-1 0 0,1 0 0,0 0 0,0 0 0,0-1 0,0 1 0,0 0 0,0-1 0,0 1 0,0 0 0,1-1 0,-1 0 0,1 1 0,1 0 0,11 5 15,0 0 0,1-2 0,0 0 0,0 0-1,0-2 1,1 0 0,23 2 0,118-2 129,-105-3-121,31 1-12,-22 1-14,64-7 0,-106 2 4,1-1-1,-1 0 1,0-2-1,0 0 0,-1-1 1,1-1-1,-2-1 1,1 0-1,23-18 0,-27 17-65,-1 0 0,0-1 0,-1 0 0,0-1 0,-1-1-1,0 0 1,-1 0 0,0-1 0,-2 0 0,1-1-1,8-22 1,-15 31 50,-1 0 0,1 0 0,-2 0 0,1-1 0,-1 1 0,0 0 0,0-8 0,-1-3-85,1 15 95,-1 0 0,1 0 0,-1-1 0,0 1 0,0 0 0,1 0-1,-2 0 1,1 0 0,0 0 0,0 1 0,0-1 0,-1 0 0,1 1 0,-1-1-1,0 0 1,1 1 0,-4-2 0,-40-27 12,21 15 0,13 7-18,-1-1 0,0 1-1,0 1 1,-1 1 0,0-1 0,-25-7 0,-2 13 10,29 1 140,30 1 116,239 5 1355,61-18-1316,11-11 282,71-8-97,-373 26-387,43-13 0,-76 13 1748,-15-4-1577,-24-7-473,32 11 173,8 4 43,0-1-1,1 1 0,-1 0 1,0 0-1,0 0 0,0 0 1,-5 1-1,9 0 481,-4-13-491,3 7-156,14 1 46,359-74 49,-198 38 112,-142 38-1234,-39 11-2539,-12 4 1260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08:15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1 960 1904,'0'0'3282,"14"-7"-1149,-9-26 5402,8-1-5068,23-34-3983,-16 34 2164,82-175-740,12-22-2,-86 181-267,2 1 0,53-65 1,-47 75-23,-34 35 345,-2 3-15,0 2-95,1-1 124,0 0 0,-1 0 0,1 1 0,-1-1 1,1 1-1,-1-1 0,1 0 0,-1 1 0,1-1 0,-1 1 0,1-1 0,-1 1 0,1 0 0,-1-1 0,0 1 0,1-1 0,-1 1 0,0 0 0,0-1 1,0 1-1,1 0 0,-1-1 0,0 1 0,0 1 0,4 23 61,-4-18-83,16 155 16,-14-114 20,2 0 1,2 0-1,3-1 0,18 61 1,-21-89 1,2 3-59,17 37 1,-22-54 53,0 1 1,0-1 0,1 1-1,0-1 1,0 0-1,0-1 1,0 1 0,1-1-1,0 1 1,0-2 0,8 6-1,-10-7 9,-1-1 0,1 1 0,0-1 0,1 0 0,-1 0-1,0 0 1,0 0 0,0-1 0,1 1 0,-1-1 0,0 0-1,1 0 1,-1 0 0,0 0 0,0-1 0,1 1 0,-1-1 0,4-1-1,-3 0 14,1 0 0,-1-1-1,1 1 1,-1-1-1,0 0 1,0 0-1,0-1 1,-1 1-1,1-1 1,5-7-1,3-7 13,-1-2-1,0 1 0,-2-1 1,10-27-1,-16 39-43,11-31-44,-2 0 0,-2 0 0,10-79 1,-9-121-200,-10 213 265,0 19-3,-1 0-1,0-1 1,0 1 0,0-1-1,-1 1 1,0-1 0,0 1-1,-1 0 1,0-1-1,-3-6 1,5 14-62,0 0 0,0 0 1,0 0-1,0-1 0,0 1 0,-1 0 0,1 0 0,0 0 0,0 0 1,0-1-1,0 1 0,0 0 0,0 0 0,0 0 0,0 0 0,0 0 1,-1-1-1,1 1 0,0 0 0,0 0 0,0 0 0,0 0 0,0 0 1,-1 0-1,1 0 0,0 0 0,0 0 0,0 0 0,0 0 0,-1-1 0,1 1 1,0 0-1,0 0 0,0 0 0,0 0 0,-1 0 0,1 0 0,0 0 1,0 0-1,0 1 0,0-1 0,-1 0 0,1 0 0,0 0 0,0 0 1,0 0-1,0 0 0,-1 0 0,-3 11-1264,-1 14 416,5-25 801,-3 30-1824,-1 0-825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08:16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27 3137,'0'0'4223,"-18"-3"-4075,-59-11-69,74 14-71,-1 0 0,1 0 0,-1 0 0,1 0 0,0 0 0,-1 0 0,1 1 0,0 0 0,-1 0 0,1 0-1,0 0 1,0 0 0,0 0 0,-1 1 0,2 0 0,-1 0 0,0 0 0,0 0 0,0 0 0,1 0 0,0 1 0,-1-1 0,1 1 0,0-1 0,0 1 0,-2 3 0,-7 8 77,1-3-28,1 0 0,1 1 0,-1 0 0,2 1 0,0 0 0,0 0 0,2 0 0,-1 1 0,2 0 0,-5 19 0,3 2 34,1 0 1,2 0 0,1 39 0,2-68-88,1-1 0,-1 1 1,1-1-1,0 1 0,0-1 1,0 0-1,1 1 0,0-1 0,0 0 1,0 0-1,1 0 0,0 0 1,0-1-1,0 1 0,0-1 1,1 0-1,0 0 0,-1 0 1,2 0-1,7 6 0,-4-5 24,1 0 0,-1-1-1,0 0 1,1-1 0,0 0-1,0 0 1,0-1 0,0 0-1,0 0 1,1-1 0,15 0-1,-15-1-2,-1 0 0,1 0 0,-1-1 0,1-1 1,-1 1-1,0-1 0,0-1 0,0 0 0,0 0 0,0-1 0,0 0 0,-1 0 0,0-1 0,0 0 0,0-1 0,0 0 0,9-9 0,-9 8-8,-1-1 1,0-1-1,0 1 0,-1-1 0,0 0 1,0 0-1,-1-1 0,0 0 0,-1 0 0,5-13 1,-5 6 3,-1 0 1,0-1-1,-2 1 1,0 0-1,-1-30 1,-2 37 1,1 0 1,-1 0 0,-1 0-1,0 0 1,0 1 0,-1-1 0,0 1-1,-1 0 1,0 0 0,0 1-1,-10-13 1,1 4 32,-1 1-1,0 0 1,-1 0 0,-23-16 0,37 31-99,0-1 0,0 1 0,0 0 1,0-1-1,0 1 0,-1 0 1,1 0-1,0 0 0,-1 1 0,1-1 1,0 1-1,-1-1 0,1 1 0,-1 0 1,1 0-1,-1 0 0,1 0 1,-1 0-1,1 0 0,-1 1 0,1-1 1,0 1-1,-1 0 0,-3 1 1,2 1-202,0-1 1,0 1-1,0 0 1,1 0 0,-1 0-1,1 0 1,-1 1-1,1-1 1,0 1 0,1 0-1,-4 5 1,-5 13-2152,3-4-1857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08:16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11 4865,'0'0'5856,"-1"-7"-5147,1 7-702,0 0 0,0 0 0,0 0 1,0 0-1,0 0 0,0 0 0,0-1 1,0 1-1,0 0 0,0 0 1,0 0-1,0 0 0,0 0 0,0 0 1,0 0-1,0 0 0,0-1 0,0 1 1,0 0-1,0 0 0,0 0 0,0 0 1,0 0-1,0 0 0,0 0 1,0 0-1,0-1 0,0 1 0,0 0 1,0 0-1,0 0 0,0 0 0,0 0 1,0 0-1,0 0 0,-1 0 1,1 0-1,0 0 0,0 0 0,0 0 1,0 0-1,0-1 0,0 1 0,0 0 1,0 0-1,0 0 0,-1 0 1,1 0-1,0 0 0,0 0 0,0 0 1,0 0-1,0 0 0,0 0 0,0 0 1,0 0-1,-1 0 0,1 0 1,0 0-1,0 0 0,0 0 0,0 0 1,0 1-1,0-1 0,0 0 0,0 0 1,0 0-1,-1 0 0,1 0 1,-12 36 130,2 1 0,1 0 0,2 0 0,-3 44 0,9-69-104,-9 112-70,7 130 0,4-145-4557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08:16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3609,'0'0'9391,"2"2"-7667,11 3-4092,1-5-1564,-2 3-299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08:19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0 960,'0'0'5408,"-18"0"-3380,14 1 1733,4 148-4036,-12 344 352,9-435-7,2-34-36,0 0-1,-2 0 1,-6 25 0,8-48-49,1-1 0,0 0 0,-1 1 0,1-1 0,-1 1 0,1-1 0,-1 0 0,1 1 0,-1-1 0,1 0 0,-1 0 0,1 1 0,-1-1 1,1 0-1,-1 0 0,0 0 0,1 0 0,-1 0 0,1 0 0,-1 0 0,1 0 0,-1 0 0,0 0 0,1 0 0,-1 0 0,1 0 0,-1 0 0,1 0 0,-1-1 0,1 1 0,-1 0 0,1 0 0,-1-1 0,1 1 0,-1 0 0,0-1 0,-3-3-233,1 0-1,0 0 0,0 0 0,0 0 1,0 0-1,1 0 0,-4-10 0,-3-5-541,-16-26-1715,2 1-1492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08:19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1800,'0'0'5712,"-7"13"-4497,7-10-1147,-1-1 0,2 1 0,-1 0 0,0 0-1,0-1 1,1 1 0,0 0 0,-1-1 0,1 1 0,0 0-1,0-1 1,0 1 0,1-1 0,1 3 0,0-2-25,1 1 0,-1-2 0,1 1 0,0 0 1,0-1-1,0 0 0,7 4 0,12 4 108,0-1-1,1-1 1,0-1-1,0-1 1,28 3-1,124 3 62,-36-4-131,-108-7-70,-19-2-3589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08:20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183 114 1880,'0'0'5454,"-6"-4"-4800,2 1-504,-1 0-1,1 1 0,-1 0 0,0-1 0,0 2 0,-8-3 0,10 3-135,0 1-1,1-1 1,-1 1-1,0 0 1,1 0-1,-1 0 1,0 0-1,1 0 1,-1 0-1,1 1 1,-1 0-1,0-1 1,1 1-1,-1 0 1,1 0-1,-1 0 1,1 0-1,-4 3 1,-1 2-22,1 0 1,-1 1 0,1-1-1,0 1 1,1 1 0,-1-1-1,2 1 1,-1 0 0,1 0 0,0 0-1,0 1 1,1-1 0,-2 12-1,1-3-4,1 1-1,1 0 0,1 0 0,0 0 1,4 32-1,-2-46 14,-1 0 1,2-1-1,-1 1 0,0 0 1,1-1-1,-1 1 1,1-1-1,0 0 0,0 0 1,1 0-1,-1 0 0,1 0 1,-1 0-1,1 0 0,0-1 1,0 1-1,0-1 1,0 0-1,0 0 0,1 0 1,-1 0-1,1-1 0,-1 1 1,1-1-1,5 1 0,6 2 48,0 0 0,0-1 0,0-1 0,1-1 0,15 0 0,13 0 10,-19 1 11,49-6-1,-70 4-61,-1-1 1,1 0 0,0 0 0,-1 0-1,1-1 1,-1 0 0,0 1 0,1-1-1,-1 0 1,0 0 0,0-1-1,0 1 1,0-1 0,-1 1 0,1-1-1,-1 0 1,1 0 0,-1 0-1,0 0 1,0 0 0,0-1 0,-1 1-1,1-1 1,-1 1 0,0-1 0,0 0-1,1-4 1,1-9 1,-1 0 0,-1-1 0,0 1 0,-3-26 0,2 43-11,-1-11-35,-1 1 1,0-1-1,-1 0 0,0 1 1,-1 0-1,0 0 0,-6-12 1,-42-64-215,45 75 232,0 0 0,-15-15-1,19 23 12,1 1-1,0 0 0,-1 0 0,1 0 0,-1 0 0,0 0 1,0 0-1,0 1 0,0-1 0,0 1 0,0 0 0,0 0 1,0 0-1,0 0 0,-1 1 0,-3-1 0,-3 1 8,5 0-77,1 0-1,-1 0 1,0 0 0,0 1 0,0-1-1,-6 3 1,9-2-7,0 0-1,-1 1 0,1-1 1,0 1-1,0-1 0,0 1 1,0 0-1,0 0 0,0-1 1,1 2-1,-1-1 0,0 0 1,1 0-1,-2 4 0,-3 6-627,1 0 0,0 0 0,1 0 0,-5 24-1,5-11-1930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08:21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2481,'0'0'6589,"-7"6"-6497,-3 13 20,2 1 0,0 0 0,1 0 0,2 0 0,0 1 0,1-1-1,-2 30 1,2 156 697,5-124-550,1-55-222,0 0-1,2-1 1,1 1-1,9 28 1,-33-84-4165,4 6 1357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08:21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2601,'0'0'4546,"6"-11"-3997,0 9-498,0 1 1,1 0-1,-1 0 0,0 1 0,1 0 0,-1 0 1,0 0-1,1 1 0,7 1 0,-8-1-33,29 5 131,0 2-1,51 19 1,23 6-4,-40-18-344,0-4 0,1-2 0,83 0 1,-151-9 9,-1 0 1,1 0-1,-1 0 1,1 0-1,0-1 1,-1 1-1,1 0 1,-1-1-1,1 1 1,-1-1-1,3-1 1,4-6-2011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35:20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70 984,'0'0'4033,"0"-7"-3554,0 1-605,0-28 1343,0 33-1170,0 0 1,0 0-1,-1 0 1,1 0 0,0 0-1,-1 0 1,1 0-1,-1 0 1,1 0 0,-1 0-1,1 1 1,-1-1 0,1 0-1,-1 0 1,0 0-1,1 1 1,-1-1 0,0 0-1,0 1 1,0-1-1,0 1 1,1-1 0,-1 1-1,0-1 1,0 1-1,0 0 1,0-1 0,0 1-1,0 0 1,0 0 0,0 0-1,-2 0 1,-20-1-74,7 1 21,1 0-1,-27 4 1,37-3-4,-1 0-1,1 1 1,-1 0-1,1 0 0,0 0 1,-1 1-1,1 0 1,0 0-1,1 0 1,-9 7-1,-4 7 4,1 0 0,2 1 0,0 1 0,0 0 0,2 1 0,0 0 0,2 1 0,0 0 0,-10 33 0,18-50 1,1 0 0,0 1 0,-1-1 0,1 1 0,1-1 0,-1 1 1,1-1-1,-1 1 0,1-1 0,1 1 0,-1 0 0,1-1 0,-1 1 0,1-1 0,1 1 0,-1-1 0,0 0 0,1 1 0,0-1 0,0 0 0,1 0 1,-1 0-1,1-1 0,0 1 0,0 0 0,0-1 0,0 0 0,0 0 0,1 0 0,-1 0 0,1 0 0,8 4 0,-2-3 8,1-1 0,-1 0 0,1 0 0,0-1 0,0 0 0,0-1 0,0 0 0,0-1 0,0 0 0,0-1 0,14-3 0,-21 4 4,-1-1-1,0 0 0,1-1 0,-1 1 1,0-1-1,0 1 0,0-1 1,0 0-1,0 0 0,0 0 0,-1-1 1,1 1-1,3-5 0,27-44 140,-29 43-90,-4 7 77,-3 3-296,0-1 151,0 1 0,0 0 0,0 0 0,0 0 0,0 0-1,0 0 1,1 1 0,-1-1 0,1 1 0,-1 0 0,1 0 0,0 0-1,-3 5 1,-1 0-10,-2 2 13,1 0-1,-1 1 1,2 0 0,-1 0-1,2 0 1,-1 1-1,2 0 1,-1 0-1,2 0 1,-1 1 0,2-1-1,-3 23 1,5-33 6,0 4-7,0 0 0,0 0 0,1 0-1,2 12 1,-2-15 10,1 0 0,-1 0 0,0-1 0,1 1-1,0-1 1,0 1 0,-1-1 0,1 0-1,1 0 1,-1 1 0,0-2 0,3 3 0,0 0-3,0-1 1,0 0-1,0-1 1,1 1-1,-1-1 0,1 0 1,-1 0-1,1-1 1,-1 1-1,12 0 1,63-2-17,-41-1 18,-31 0-3,0 0 1,0 0 0,-1-1-1,1 1 1,-1-2-1,1 1 1,-1-1 0,14-7-1,56-40-539,-41 26-173,43-33-2982,-59 42 1284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08:22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1304,'0'0'5301,"-2"24"-4602,-14 168 970,15 47-106,2-127-1330,-1-111-231,0-1 1,0 0-1,0 1 0,0-1 1,0 0-1,0 1 0,0-1 1,0 0-1,1 1 0,-1-1 1,0 0-1,0 0 0,0 1 1,0-1-1,1 0 0,-1 1 1,0-1-1,0 0 0,1 0 1,-1 0-1,0 1 0,0-1 1,1 0-1,-1 0 0,0 0 1,1 1-1,-1-1 0,0 0 1,1 0-1,-1 0 0,0 0 1,1 0-1,-1 0 0,0 0 1,1 0-1,-1 0 0,0 0 1,1 0-1,-1 0 0,0 0 1,1 0-1,-1 0 0,0 0 1,1 0-1,-1-1 0,0 1 1,1 0-1,16-10-65,-2-7-512,0-1-1,-1-1 0,17-33 1,-21 33 24,1 1 0,1 1 0,1 0 0,29-31 0,-41 48 547,0-1 0,0 1 0,0 0-1,0-1 1,0 1 0,1 0 0,-1 0 0,0 0-1,0 0 1,0 0 0,1 0 0,-1 0 0,0 0-1,0 0 1,2 1 0,-1-1-1,4 0 36,0 0-1,1 1 1,-1 0-1,0 0 0,1 0 1,-1 1-1,0 0 1,0 0-1,0 0 1,0 1-1,-1 0 1,1 0-1,-1 0 1,0 1-1,0 0 0,0 0 1,6 7-1,17 14 393,2 3-63,0-2-1,39 25 1,-58-44-322,0-1 1,0 0-1,1-1 0,-1 0 1,1 0-1,0-2 0,1 1 1,-1-2-1,0 1 0,1-2 1,14 1-1,-3-2 78,-9 1-8,1-1-1,-1-1 1,24-4-1,-34 3-93,1 1 0,-1-1-1,0 0 1,0 0 0,0-1-1,0 1 1,0-1 0,0 0-1,-1-1 1,0 1 0,1-1-1,-1 0 1,5-6 0,-2 1-28,-1 0 1,0 0-1,0 0 0,-1-1 1,0 0-1,-1 0 1,0 0-1,0-1 1,-1 1-1,1-14 1,0-9-236,-1 0 0,-2-35 0,-1 61 194,0 4 51,0 1 0,0-1 0,0 1 0,-1 0 0,1-1 0,-1 1 0,0-1 0,1 1 1,-1 0-1,0 0 0,0-1 0,-1 1 0,1 0 0,0 0 0,-1 0 0,1 0 0,-1 0 0,0 1 1,0-1-1,1 0 0,-1 1 0,0-1 0,0 1 0,-1 0 0,1 0 0,0-1 0,0 2 0,-4-3 0,-2 1-8,1 1-1,-1-1 0,0 1 0,1 0 0,-1 1 0,0 0 1,-15 1-1,20 0 10,-1 0 0,1 1 0,0-1 0,0 1 0,0-1 0,0 1 0,0 0 0,0 0 0,1 0 0,-1 1 0,0-1 0,1 0 0,0 1 0,0 0 0,-1 0 1,2-1-1,-1 1 0,0 0 0,-1 5 0,-3 4 16,0 0 1,2 1-1,-7 22 0,6-1 133,1 1 0,2-1-1,1 1 1,5 42-1,-3-70-123,0 0 0,0-1-1,1 1 1,0 0-1,0-1 1,0 1-1,1-1 1,0 0 0,0 0-1,1 0 1,0 0-1,0-1 1,0 1-1,1-1 1,-1 0-1,1-1 1,0 1 0,1-1-1,-1 0 1,1 0-1,0 0 1,12 5-1,-1-2-23,0 0 0,0-1-1,1-1 1,-1 0 0,1-2 0,0 0-1,32 1 1,63-3-2359,-70-1-655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08:23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98 1016,'0'0'3432,"0"-14"-2914,0-61 596,0 74-1058,0 1 1,0 0-1,0-1 1,0 1-1,0 0 0,0 0 1,0-1-1,0 1 1,0 0-1,0 0 1,0-1-1,0 1 0,0 0 1,0 0-1,0-1 1,-1 1-1,1 0 1,0 0-1,0-1 0,0 1 1,0 0-1,-1 0 1,1 0-1,0-1 0,0 1 1,0 0-1,-1 0 1,1 0-1,0 0 1,0-1-1,0 1 0,-1 0 1,1 0-1,0 0 1,0 0-1,-1 0 1,1 0-1,0 0 0,-1 0 1,1 0-1,0 0 1,0 0-1,-1 0 0,1 0 1,0 0-1,0 0 1,-1 0-1,1 0 1,0 0-1,0 0 0,-1 0 1,1 0-1,0 1 1,0-1-1,-1 0 0,1 0 1,-1 1-28,0-1 0,0 1 1,0-1-1,0 1 0,1 0 0,-1-1 1,0 1-1,0 0 0,1 0 0,-1 0 0,1-1 1,-1 1-1,1 0 0,-1 0 0,1 0 1,-1 1-1,-8 55 448,3 0 0,3 0 0,4 85 0,1-41-5,4 41-106,-2-90-222,-2 1-1,-3-1 0,-9 76 0,8-233-6663,-4 65 4481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08:24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1928,'0'0'6040,"16"0"-5680,90 9 792,-14-1-106,62-5-364,149 10-933,-223-9-6422,-64-4 2725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08:24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67 4905,'0'0'3688,"-7"1"-3632,-6 2 1,1 0 0,-1 1 0,1 1 1,0 0-1,0 1 0,0 0 0,1 0 1,0 1-1,0 1 0,0 0 0,-8 10 1,11-12-15,2 1 0,-1 0 0,1 0 0,0 1 0,0-1 0,1 2 0,0-1 0,1 0 0,0 1 0,0 0 0,1 0 0,0 0 0,0 0 0,1 1 0,0-1 0,0 16 0,2-12-45,-1-8 13,0 0 1,1 0 0,0-1 0,0 1 0,1 0 0,-1 0 0,1 0 0,0-1 0,0 1 0,1 0 0,-1-1 0,1 1 0,0-1 0,0 1 0,1-1 0,-1 0 0,1 0 0,0 0 0,4 5 0,-1-4 5,1 1 0,-1-1 1,1 0-1,0-1 1,1 1-1,-1-1 1,1-1-1,0 0 1,0 0-1,0 0 1,0-1-1,0 0 1,11 1-1,10-1 75,1 0-1,43-5 1,-54 2-47,-13 0-38,0 1 0,1-1 0,-1 0 0,0-1 0,0 0 0,0 0 0,0 0 0,0 0 0,0-1 0,-1 0 0,1 0 0,-1-1 0,0 1 0,0-1 0,0 0 0,0-1 0,7-9 0,-7 7-5,0-1-1,0 0 1,-1 0-1,0 0 1,0 0-1,-1-1 1,0 0-1,-1 1 0,0-1 1,0 0-1,0-17 1,0 13-86,-1-1 0,-1 1 1,-1 0-1,1-1 0,-2 1 0,0 0 1,-1 0-1,0 0 0,-1 0 1,0 0-1,-1 1 0,-9-19 0,7 19 76,0 0 0,-1 1 0,0-1-1,-14-13 1,19 22-10,-1 0 0,0 0 0,0 0 0,0 0 0,0 1 0,0 0 0,0 0 0,-1 0 0,1 0 0,-1 0 0,1 1 0,-1 0 1,1 0-1,-1 0 0,0 1 0,-6 0 0,10 0-70,-1 0 1,0 0-1,1 1 1,-1-1 0,0 1-1,1 0 1,-1-1-1,1 1 1,-1 0 0,1 0-1,0 0 1,-1 0-1,1 0 1,0 0 0,0 0-1,-1 0 1,1 1-1,0-1 1,0 0-1,0 1 1,1-1 0,-1 1-1,0-1 1,1 1-1,-1 0 1,0-1 0,0 4-1,-1 4-631,0 1 1,0-1-1,-1 16 0,3-1-1663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08:25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1 373 1192,'0'0'5375,"13"-3"-5179,19-5-138,184-50 2472,-208 55-2514,-1-1-1,0 1 1,0-1-1,-1 0 1,1-1-1,-1 1 1,0-1-1,0-1 1,-1 1-1,1-1 1,-1 0-1,0 0 1,-1-1-1,0 1 1,0-1-1,0 0 1,5-13-1,-4 6-95,-1 0-1,0 0 0,-1-1 1,-1 1-1,0 0 0,-1-1 1,-1 0-1,-2-24 1,2 37 77,0 0 0,-1 0 1,1 1-1,-1-1 0,0 0 1,0 0-1,1 1 0,-1-1 1,0 0-1,0 1 0,0-1 1,-1 1-1,1-1 0,0 1 0,-1 0 1,1-1-1,-1 1 0,1 0 1,-1 0-1,1 0 0,-1 0 1,0 0-1,1 1 0,-1-1 1,0 0-1,0 1 0,0-1 1,-3 1-1,-6-2-16,-1 1 0,1 0 0,-21 1-1,16 1 8,6 0 10,0 0-1,0 1 1,1 0 0,-1 1 0,1 0-1,-1 0 1,1 1 0,0 1 0,1-1-1,-1 1 1,1 1 0,0 0 0,0 0-1,1 0 1,-1 1 0,1 0 0,1 1-1,-7 8 1,4-4-3,0 0 0,0 1 0,2 0 0,-1 0 0,2 1 0,0 0 0,0 0 0,1 0 0,1 1 0,0 0 0,-1 19 0,3-2 15,1 0 0,4 43 0,-2-70-8,1 1 1,-1-1 0,1 0 0,0 1 0,0-1-1,1 0 1,0 0 0,-1-1 0,2 1 0,-1 0-1,0-1 1,1 0 0,0 0 0,0 0 0,0 0-1,0-1 1,1 1 0,0-1 0,-1 0 0,1-1 0,0 1-1,0-1 1,10 3 0,3 1-134,0-2-1,0 1 1,0-2 0,1-1 0,36 1-1,40-3-3623,-56 0-434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08:26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37 1488,'0'0'5132,"-17"-6"-4792,-51-16 51,62 20-303,0 0 0,1 1 0,-1 0 0,0 0 0,0 0 0,0 1 0,0 0 0,0 0 0,-12 1 0,3 1 0,8 0-70,0-1 0,0 1 0,0 0-1,0 1 1,1 0 0,-1 0 0,1 0-1,-1 1 1,1 0 0,-7 6 0,-3 3 85,1 0-1,-20 23 1,29-30-92,1-1 0,1 1 0,-1 0-1,1 0 1,0 1 0,0-1 0,1 1 0,0 0 0,0 0-1,0 0 1,1 0 0,0 1 0,1-1 0,-1 0-1,2 1 1,-1-1 0,1 11 0,1-16-6,0-1 1,0 0-1,0 0 0,0 0 1,0 0-1,0-1 0,1 1 0,-1 0 1,0 0-1,0-1 0,1 1 1,-1 0-1,1-1 0,-1 0 1,0 1-1,1-1 0,-1 0 1,1 1-1,-1-1 0,2 0 1,3 1 43,32 6 59,0-2-1,66 2 0,-63-6-88,0 2-1,50 10 1,-88-13-25,-1 1 0,0-1 0,1 1 0,-1 0 0,0 0-1,0 0 1,0 0 0,1 0 0,-1 0 0,0 1 0,0-1 0,-1 1 0,1-1 0,0 1 0,0 0 0,-1-1 0,1 1 0,-1 0 0,0 0 0,1 0 0,-1 1 0,0-1 0,0 0 0,0 3 0,1 3-26,-1 0 1,0 1-1,0-1 1,-1 0-1,-1 15 1,0 3 67,0-20-13,0 1 0,0-1 0,-1 0 1,1 0-1,-2 0 0,1 0 1,0-1-1,-1 1 0,0-1 0,-1 1 1,1-1-1,-1 0 0,0 0 1,0-1-1,-1 1 0,1-1 0,-9 6 1,3-1 57,-1-1 0,0-1 0,-1 0 0,0-1 0,0 0 0,0 0 0,-18 4 0,6-5 78,-1-2 0,-1 0 0,1-2 0,-48-4 1,6 1-1067,46 3-1959,10 2 628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08:27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50 464,'0'0'3051,"1"-7"-2476,2-2-363,-1 6-32,-1 0 0,0-1 0,0 1 0,-1 0 0,1-1 0,-1 1 1,1-7-1,1 120 3415,1-41-3372,3 0-1,16 71 1,-15-111-147,0-1-20,-2 0-1,0 1 0,0 33 1,-4-61-63,-1-1 1,0 0-1,0 0 1,0 1-1,1-1 1,-1 0-1,0 0 1,0 0-1,1 1 1,-1-1-1,0 0 1,0 0-1,1 0 1,-1 0-1,0 0 1,1 0-1,-1 0 1,0 1-1,1-1 1,-1 0-1,0 0 1,0 0-1,1 0 1,-1 0-1,0 0 1,1 0-1,-1-1 1,0 1-1,1 0 1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08:28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0 236 2593,'0'0'4787,"21"-6"-4412,121-40 148,-79 30-141,76-9 0,-6 2 34,-78 12-323,162-44 38,-215 55-136,15-8-14,-16 7-16,-1 1 0,0 0 0,1 0 0,-1-1 0,0 1 0,0 0 0,1-1 0,-1 1 0,0 0 0,0-1 0,0 1 0,0 0 0,0-1-1,1 1 1,-1 0 0,0-1 0,0 1 0,0 0 0,0-1 0,0 1 0,0-1 0,0 1 0,0 0 0,0-1 0,0 1 0,0 0 0,0-1 0,-1 1 0,1-1 0,0 1 0,0 0-1,0-1 1,0 1 0,-1 0 0,1-1 0,0 1 0,0 0 0,-1 0 0,1-1 0,0 1 0,0 0 0,-1 0 0,1-1 0,0 1 0,-1 0 0,1 0 0,0 0 0,-1 0 0,1-1-1,0 1 1,-1 0 0,0 0 0,-47-19-3161,16 9 1025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08:28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1424,'0'0'3150,"24"-12"-2730,74-35-22,-88 42-275,1 0 1,0 1-1,0 1 1,0 0-1,0 0 0,1 1 1,-1 0-1,1 1 1,-1 1-1,1 0 1,16 2-1,14 0 55,182 14 581,83-5-90,-234-12-689,-39-3-39,-33 4-43,0 0 1,0 0-1,1 0 0,-1 0 1,0 0-1,0-1 1,0 1-1,0-1 1,0 1-1,0-1 1,0 1-1,0-1 1,0 1-1,0-1 1,0 0-1,0 0 1,0 1-1,0-1 0,0 0 1,0 0-1,-1 0 1,1 0-1,0 0 1,0-1-1,-1-2-1534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08:29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4369,'0'0'3017,"1"5"-2923,28 155 1964,4 24-1288,-24-119-579,-3-21-51,1 52-1,-7-96-134,0 0-1,0 0 1,0 0-1,0 1 0,0-1 1,-1 0-1,1 0 1,0 1-1,0-1 0,0 0 1,0 0-1,0 0 1,0 1-1,0-1 0,0 0 1,0 0-1,1 0 1,-1 1-1,0-1 1,0 0-1,0 0 0,0 0 1,0 1-1,0-1 1,0 0-1,0 0 0,1 0 1,-1 0-1,0 1 1,0-1-1,0 0 0,0 0 1,0 0-1,1 0 1,-1 0-1,0 0 1,0 0-1,0 1 0,1-1 1,-1 0-1,0 0 1,0 0-1,0 0 0,1 0 1,-1 0-1,0 0 1,0 0-1,0 0 0,1 0 1,-1 0-1,0 0 1,0 0-1,0 0 1,1 0-1,-1 0 0,0 0 1,0-1-1,9-10 170,-3-5-110,5-19-406,2 0-1,21-40 1,-29 65 235,1 0 0,0 0-1,1 1 1,0 0 0,1 0 0,0 1-1,0 0 1,0 0 0,1 1-1,0 0 1,18-9 0,-24 14 98,0 0-1,0 1 1,0 0-1,0-1 1,0 1 0,0 0-1,0 1 1,0-1-1,1 0 1,-1 1 0,0 0-1,0 0 1,1 0-1,-1 0 1,0 0 0,0 1-1,7 1 1,-7 0 5,0 0 1,1 0 0,-1 0-1,0 0 1,0 1-1,-1-1 1,1 1 0,0 0-1,-1-1 1,0 1-1,0 1 1,0-1 0,0 0-1,2 6 1,19 36-33,-6-9 102,25 37 0,-34-61-118,0-1 0,1 0 0,1-1 0,-1 1 1,2-2-1,-1 0 0,13 9 0,-19-16-241,-1 0 0,1-1-1,0 1 1,0-1 0,0 1-1,0-1 1,0 0 0,0-1-1,1 1 1,-1-1 0,0 0 0,8 0-1,-6 0-302,16 0-3406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35:21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48 1488,'0'0'3344,"11"2"-2984,-5 7-348,-1 0 1,1 1-1,-2-1 0,1 1 1,3 15-1,7 14 3,4 1 60,45 94 68,-105-207 749,10 27-975,-63-80-16,84 116 101,-2-4-6,12 14 4,1-1 0,-1 1 0,0-1 0,0 1 0,0-1 0,0 0 0,0 1-1,1-1 1,-1 1 0,0-1 0,0 1 0,1-1 0,-1 1 0,0 0 0,1-1 0,-1 1 0,0-1-1,1 1 1,-1 0 0,1-1 0,-1 1 0,1 0 0,-1-1 0,1 1 0,-1 0 0,1 0 0,-1-1-1,1 1 1,-1 0 0,1 0 0,-1 0 0,2 0 0,21-11-272,1 2 0,0 1 0,0 1 0,1 1 1,0 1-1,0 2 0,31-2 0,-35 5-1362,-4 0-665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08:30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47 3689,'0'0'3030,"-17"-5"-2929,-51-15 122,63 19-199,0-1 0,1 1 1,-1 1-1,0-1 0,0 1 1,1-1-1,-1 2 0,0-1 0,0 0 1,0 1-1,1 0 0,-1 0 1,0 0-1,1 1 0,-1-1 0,1 1 1,-9 5-1,6-1 21,-1 0-1,0 1 1,1 0 0,1 0-1,-1 1 1,-6 10-1,4-6 15,3-3-58,1 0 1,-1 0-1,2 0 0,-1 1 1,1 0-1,1 0 0,0 0 1,0 0-1,1 0 0,0 1 1,1-1-1,0 1 0,1-1 1,0 13-1,1-22 2,-1 0-1,0 0 1,0 0 0,1 0-1,-1 0 1,1 0 0,-1 0-1,1 0 1,-1 0 0,1-1-1,0 1 1,-1 0 0,1 0 0,0-1-1,-1 1 1,1 0 0,0-1-1,0 1 1,0-1 0,0 1-1,0-1 1,0 1 0,-1-1-1,1 0 1,0 0 0,0 1-1,0-1 1,0 0 0,0 0-1,2 0 1,37 2 130,-34-2-112,4 0-31,-1 0-1,0 0 0,0-1 1,0 0-1,1-1 0,-1 0 1,0 0-1,-1-1 0,1 0 1,0 0-1,-1-1 0,0 0 1,0-1-1,0 0 0,0 0 1,8-8-1,-2 1-513,-1 0 0,0-1 0,-1 0 0,0-1 1,16-24-1,-23 29 383,0-1 1,0 0 0,-1 1 0,0-2 0,-1 1 0,0 0 0,-1-1-1,0 1 1,0-1 0,-1-19 887,-2 30-702,-1 1 0,0-1 0,1 0 0,-1 1 0,0-1 0,1 1 0,-1-1 0,1 1 0,-1-1 0,1 1 0,-1 0 0,-1 1 0,0 4 16,0 1 0,1-1 0,0 1 0,0-1 0,0 1 0,1 0 0,0 0 0,0-1 0,0 1 0,1 0 0,0 0 0,3 13-1,-3 8 159,1-24-212,0-1 0,0 1 0,-1-1 0,2 0 0,-1 1 0,0-1 0,1 0 0,0 0 0,-1 0 0,1 0-1,0-1 1,0 1 0,1 0 0,-1-1 0,1 1 0,3 2 0,52 38 28,-44-33-69,69 42-2403,-63-38 150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08:30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1 143 2881,'0'0'2204,"0"8"-1762,0-4-419,0 1 63,0 0 0,0 0-1,0 0 1,1-1 0,-1 1-1,1 0 1,1 0 0,-1-1-1,0 1 1,1-1-1,0 1 1,0-1 0,5 7-1,70 82 352,-66-81-401,1-1-1,0-1 1,0 0 0,1 0 0,23 12-1,-30-20-23,0 0 0,-1 0 0,1 0 0,0-1 0,0 1 0,0-2 0,-1 1 0,1 0 0,10-2 0,-12 1 11,0 0 1,0 0 0,-1-1 0,1 0 0,0 0-1,0 0 1,-1 0 0,1-1 0,-1 1 0,1-1-1,-1 0 1,0 0 0,0 0 0,0 0 0,5-5-1,-2-1 16,0 0 0,0-1 0,-1 0 1,-1 0-1,1 0 0,-1 0 0,-1-1 0,0 0 0,0 0 0,-1 0 0,2-18 0,-1-13 55,-4-67 0,0 46 139,-2 36 118,3 26-337,0-1 0,0 0 0,0 1 1,0-1-1,-1 0 0,1 0 0,0 1 0,0-1 0,-1 0 1,1 1-1,0-1 0,-1 0 0,1 1 0,-1-1 0,1 1 1,0-1-1,-1 0 0,0 1 0,1-1 0,-1 1 0,1 0 1,-1-1-1,1 1 0,-1-1 0,0 1 0,-1-1 0,2 1-60,0 53-5423,3-33 3653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08:31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16 311 2881,'0'0'4897,"20"-7"-4689,62-27-59,-74 32-111,-1-2 1,1 1-1,-1-1 0,1 0 1,-1 0-1,0-1 0,-1 0 1,1 0-1,-1-1 0,9-9 1,-12 9-26,-1 1 1,1 0 0,-1-1 0,0 1 0,0-1 0,-1 0 0,0 1 0,0-1 0,0 0 0,0 0 0,-1 0 0,-1-8 0,1 10-10,1-4-13,-1-1 0,-1 1-1,0 0 1,-2-13 0,1 18-17,1-1 1,-1 1-1,1-1 1,-1 1-1,0 0 1,-1-1-1,1 1 1,0 0-1,-1 1 1,0-1-1,0 0 1,-4-2-1,3 1-1,-1 1 0,0 0-1,0 0 1,0 0 0,0 0-1,-1 1 1,1 0 0,-1 0-1,1 1 1,-9-2 0,11 3 18,0-1 0,0 1 0,1 0 0,-1 0 0,0 0 0,0 1 0,1-1-1,-1 1 1,0-1 0,1 1 0,-1 0 0,0 0 0,1 0 0,-1 0 0,1 1 0,-1-1 0,1 1 0,0-1 0,0 1 0,0 0 0,0 0 0,0 0 0,-3 3 0,-2 6 1,0 1 0,1-1 1,0 1-1,1 0 0,0 0 0,1 1 0,0-1 0,-2 18 1,2-4-15,2 0-1,1 0 1,3 32 0,-1-52 19,0 0 0,0 0-1,1 0 1,0 0 0,0-1 0,1 1-1,-1-1 1,1 0 0,0 0-1,1 0 1,-1 0 0,1 0 0,0-1-1,0 1 1,0-1 0,7 4-1,5 5-6,1-1 0,0 0-1,26 12 1,-20-14-464,-1-1-1,1-1 1,1-1 0,26 4 0,-46-10 308,38 7-2463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08:32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2785,'0'0'6257,"0"14"-6161,-1 15 181,2-1 0,1 0 0,1 0 0,10 41 1,-5-40-182,2 0 1,1-1 0,1 0 0,1-1 0,22 34 0,-15-35-804,-20-26 663,0 0 0,0 0-1,0 0 1,0 0 0,0 0 0,0 1 0,1-1-1,-1 0 1,0 0 0,0 0 0,0 0 0,0 0-1,0 0 1,0 0 0,0 0 0,0 0 0,1 0-1,-1 0 1,0 1 0,0-1 0,0 0 0,0 0-1,0 0 1,0 0 0,1 0 0,-1 0 0,0 0 0,0 0-1,0 0 1,0 0 0,0 0 0,0 0 0,1 0-1,-1 0 1,0 0 0,0 0 0,0-1 0,0 1-1,0 0 1,0 0 0,1 0 0,-1 0 0,0 0-1,0 0 1,0 0 0,0 0 0,0 0 0,0 0-1,0-1 1,0 1 0,-1-16-2235,-9-10-1266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08:32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 1224,'0'0'7851,"-1"-1"-7500,-1-4-184,24 6-225,-3 4 111,-1 2-1,31 14 0,15 7 22,-25-15-60,1-2 0,1-2-1,-1-1 1,1-2 0,71 0 0,73-6-3223,-178 2 1763,-3 6-363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08:33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252 120 1792,'0'0'4775,"-5"-4"-4447,1 1-267,1 1 0,-1 0 1,1 0-1,-1 0 0,0 0 0,0 1 1,1 0-1,-1 0 0,0 0 0,0 0 1,-1 0-1,1 1 0,-4-1 0,-4 1 63,8 0-104,1-1 1,-1 1-1,0 0 0,0 0 1,0 0-1,0 1 0,1-1 0,-1 1 1,0 0-1,0 0 0,1 0 0,-1 0 1,1 1-1,-1 0 0,1-1 0,0 1 1,-1 1-1,1-1 0,0 0 1,-5 6-1,-2 3-1,0 0 1,1 1-1,0 1 0,1-1 1,0 1-1,1 1 0,1-1 1,0 1-1,1 0 1,0 1-1,1-1 0,1 1 1,0 0-1,1-1 0,1 1 1,0 1-1,1-1 0,3 20 1,-2-31-14,0-1 1,0 0-1,1 0 1,-1 0-1,1 0 1,0-1-1,0 1 0,0 0 1,0-1-1,0 0 1,1 1-1,-1-1 1,1 0-1,-1 0 1,1 0-1,0 0 1,0-1-1,0 1 0,0-1 1,4 2-1,5 1 55,0 0-1,1 0 1,24 3-1,-10-3-12,0-2 0,1-1-1,-1-1 1,41-5 0,-62 4-36,0 0-1,0-1 1,0 1 0,0-2-1,-1 1 1,1 0 0,0-1 0,-1 0-1,0-1 1,0 1 0,0-1-1,0 0 1,0 0 0,-1 0 0,0-1-1,0 0 1,0 0 0,0 0-1,-1 0 1,0 0 0,0-1-1,0 1 1,-1-1 0,0 0 0,2-8-1,1-6-76,-1 0 1,-2-1-1,0 1 0,-1-1 0,-1 1 0,-4-30 1,3 39 46,-2-1 0,0 0 0,0 1 1,-1-1-1,-1 1 0,0 0 1,0 1-1,-1-1 0,0 1 0,-1 0 1,0 0-1,-1 1 0,0 0 0,0 0 1,-1 1-1,-15-11 0,22 17 1,0 1 0,0 0 0,0 0-1,0 0 1,0 0 0,0 0 0,0 1-1,0-1 1,0 1 0,0-1 0,-1 1 0,1 0-1,0 0 1,0 0 0,-1 0 0,1 0-1,0 0 1,0 1 0,0-1 0,-1 1 0,1-1-1,0 1 1,0 0 0,0 0 0,0 0-1,-3 2 1,0 1-231,0 0 0,1 0-1,0 1 1,0-1 0,0 1 0,0 0-1,-6 10 1,-5 12-1519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08:34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74 912,'0'0'4398,"0"-8"-3660,0-43 1282,-1 50-1965,1 0 0,-1 0-1,1 0 1,-1 1 0,0-1-1,1 0 1,-1 0 0,0 1 0,1-1-1,-1 1 1,0-1 0,0 1-1,0-1 1,0 1 0,0-1-1,1 1 1,-1 0 0,0-1-1,0 1 1,0 0 0,0 0-1,0 0 1,0 0 0,0 0-1,-1 0 1,-28-2-42,18 2-15,0 0 0,0 1 0,0 0 0,1 1 0,-1 1-1,1 0 1,-17 6 0,-9 4 67,21-8-64,1 1 0,0 0 0,0 1 0,-22 13 1,33-17-15,1 0 0,-1 0 1,1 0-1,0 0 0,0 0 1,0 1-1,0-1 0,0 1 1,1 0-1,0 0 0,0 0 1,0 0-1,0 0 0,0 0 1,1 1-1,0-1 0,0 0 1,0 1-1,0-1 0,1 1 1,0 5-1,0-4-5,0 0-3,-1 0-1,2-1 0,-1 1 0,1 0 0,0 0 0,2 8 1,-2-11 16,1-1 0,0 1 0,-1 0 1,1-1-1,0 1 0,0-1 0,1 0 1,-1 0-1,0 0 0,1 0 1,-1 0-1,1 0 0,0-1 0,3 2 1,7 4-178,0-1 0,1 0 0,0-1 0,-1-1 0,2 0 0,25 3 0,0-4-1165,45-1 0,-62-3 640,27 1-1799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08:35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7 3409,'0'0'3004,"-20"-1"-2886,-100-5 303,115 7-365,-1-1 0,0 1 0,0 1 0,1-1 0,-1 1 0,1 0 0,-1 0 0,1 1 0,0-1 0,0 1 0,0 0 0,0 1 0,0-1 0,1 1 0,-1 0 0,1 0 0,0 0 0,0 1 0,1-1 0,0 1 0,-1 0 0,1 0 0,-2 7 0,-2 1-48,2 0 0,-1 0 1,2 0-1,0 0 0,0 1 0,2 0 0,0 0 1,-1 24-1,3-28-21,-1-6 4,1 0 0,0 0 0,0 0-1,1 0 1,-1 0 0,1 0 0,0 0-1,1 4 1,-1-7 9,0 0 0,0 1 1,0-1-1,0 0 0,0 0 0,0 0 0,0 0 0,0 0 0,1 0 0,-1 0 1,0-1-1,1 1 0,-1 0 0,1-1 0,-1 1 0,0-1 0,1 1 1,-1-1-1,1 0 0,-1 1 0,1-1 0,0 0 0,-1 0 0,1 0 1,1-1-1,2 1 4,10 1 49,0-2 0,0 0 0,14-3-1,-23 3-36,0-1-1,0 0 1,-1 0-1,1-1 1,-1 1-1,1-1 0,-1-1 1,0 1-1,0-1 1,5-5-1,2-2-174,0-1-1,-1-1 1,0 0-1,-1 0 0,15-26 1,-20 29 147,0 0 0,-1 0 0,0-1 0,0 1 0,-1-1 1,0 0-1,-1 0 0,-1 0 0,1-15 0,-2 42 9,-1-6 30,1 1-1,0 0 0,1-1 0,0 1 0,1-1 0,0 1 1,0-1-1,1 0 0,0 1 0,6 11 0,0-7 16,-1 0 0,2-1 0,0 0 0,22 23 0,-27-31-126,1-2-1,0 1 0,1 0 1,-1-1-1,1 0 0,-1-1 1,1 1-1,0-1 1,1-1-1,-1 1 0,0-1 1,1 0-1,12 1 0,48-2-2991,-39-1-505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08:35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1640,'0'0'6650,"-1"0"-6630,0 0-1,0 0 1,0 0 0,0 0 0,1 0-1,-1 0 1,0 0 0,0 0-1,0 0 1,1 1 0,-1-1 0,0 0-1,0 1 1,1-1 0,-1 0 0,0 1-1,1-1 1,-1 1 0,0-1 0,1 1-1,-1 0 1,1-1 0,-1 1 0,0 0-1,0 0 1,-5 85 716,5 94 1,2-90-421,1-52-229,2 1 1,2-1-1,2 0 1,1-1-1,16 44 1,-24-79-102,0-1 0,0 1-1,-1 0 1,1 0 0,-1 0 0,0 0 0,0 0 0,0 0-1,0 0 1,0 0 0,0 3 0,0-5-24,0 0 0,-1 1 0,1-1 0,0 0 0,0 1 0,0-1 0,-1 0 0,1 1 0,0-1 0,0 0 0,-1 0 0,1 1 0,0-1 0,0 0 0,-1 0 0,1 0 0,0 1 0,-1-1 1,1 0-1,-1 0 0,1 0 0,0 0 0,-1 0 0,1 0 0,0 0 0,-1 0 0,1 0 0,-1 0 0,1 0 0,0 0 0,-1 0 0,1 0 0,-1 0 0,-4-2-260,0 1 0,1-1 0,-1-1 0,1 1 0,-1-1 0,-6-5 0,-23-18-2082,1-4-1970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08:36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3345,'0'0'5265,"13"-6"-4398,-1 6-867,23-1 25,0 1 0,0 3 0,1 0 0,42 12 0,-1 6-14,93 23-702,-61-24-3023,-89-16 1835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35:22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2833,'0'0'2364,"4"24"-2248,64 206 611,-64-352-94,-4 47-747,0 75 100,31-12-235,-28 11 257,13-3-22,1 1 1,-1 0-1,1 1 1,-1 1-1,1 1 1,28 3-1,-37 0 14,0 0 0,-1 0 0,1 1 0,-1 0 0,0 0-1,0 1 1,9 8 0,6 3-3,7 10-297,-24-22-116,-1 0 0,1 0 1,0 0-1,-1 0 0,2-1 1,-1 1-1,8 2 0,-3-2-1323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08:36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39 4745,'0'0'6207,"-2"-6"-5861,-3-19 13,4 24-341,0 1 0,0-1 1,0 0-1,0 0 0,0 1 0,0-1 0,0 1 0,0-1 0,-1 1 1,1-1-1,0 1 0,0 0 0,0-1 0,-1 1 0,1 0 0,0 0 1,0 0-1,-1 0 0,1 0 0,0 0 0,0 1 0,-1-1 0,-1 1 0,-2-1-11,-4 0-14,0 1 1,1-1 0,-1 1-1,1 1 1,-1 0-1,1 0 1,-1 1 0,1 0-1,0 0 1,0 1 0,1 0-1,-1 0 1,1 1 0,0 0-1,0 0 1,-10 11 0,2-3-1,1 0 1,1 1 0,1 0 0,-15 22-1,22-28-9,0 0 0,1 0 0,1 1 0,-1-1 0,1 1 0,1 0 0,-1 0 0,2 0 0,-1 0 0,1 0 0,0 12 0,1-18 7,0 2-12,0 1 1,0 0-1,0-1 1,1 1-1,0-1 1,0 1 0,2 6-1,-2-10 12,1 0 0,-1 0 1,0 0-1,1 0 0,-1-1 0,1 1 1,0 0-1,-1-1 0,1 1 0,0-1 1,0 0-1,0 0 0,0 0 0,0 0 0,0 0 1,0 0-1,0 0 0,1-1 0,-1 1 1,0-1-1,3 1 0,17 2-397,0-1 0,-1-1 0,1-1 0,0 0 0,0-2 0,-1-1-1,1 0 1,-1-2 0,0 0 0,0-2 0,-1 0 0,1-1 0,34-20 0,-13 4-2237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08:37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2697,'0'0'5087,"0"3"-5028,0 50 891,-1 58 183,24 200 1,-19-290-1116,32 161 242,-36-182-257,0 0 0,0 1-1,0-1 1,0 1 0,1-1-1,-1 0 1,0 1-1,0-1 1,0 0 0,0 1-1,0-1 1,0 0 0,1 1-1,-1-1 1,0 0-1,0 1 1,0-1 0,1 0-1,-1 0 1,0 1 0,0-1-1,1 0 1,-1 0 0,0 1-1,1-1 1,-1 0-1,0 0 1,1 0 0,-1 0-1,1 1 1,6-10 182,5-25 136,-11 30-312,14-41-419,37-82 1,-44 111 312,1 0 0,0 1 0,1 0 0,1 0 0,0 1-1,1 1 1,1 0 0,18-15 0,-29 26 84,1 0 0,0 0-1,0 0 1,0 1 0,0-1 0,1 1-1,-1 0 1,0 0 0,1 0 0,-1 0-1,0 1 1,1-1 0,-1 1 0,1 0-1,-1 0 1,1 0 0,-1 0 0,1 1-1,-1-1 1,1 1 0,-1 0 0,4 1-1,-1 1 4,0 0 0,-1 0 0,1 0 0,-1 1 0,0 0-1,0 0 1,0 0 0,-1 0 0,1 1 0,-1 0 0,4 5-1,96 154 59,-16-24 70,-83-133-149,-1 0 0,1 0 1,-2 0-1,1 1 0,4 11 0,-8-17-93,1-1-1,-1 1 1,0 0-1,1-1 0,-1 1 1,0-1-1,0 1 0,0 0 1,0-1-1,0 1 1,-1-1-1,1 1 0,0-1 1,-1 1-1,1-1 0,-1 1 1,1-1-1,-1 1 1,0-1-1,0 1 0,0-1 1,1 0-1,-1 1 0,0-1 1,-1 0-1,1 0 1,0 0-1,0 0 0,0 0 1,-1 0-1,1 0 0,-1 0 1,1-1-1,-3 2 0,-28 9-3997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08:38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1384,'0'0'6790,"0"-4"-3716,1 34-3011,1-1 1,2 1 0,1-1-1,1 1 1,1-2 0,12 29-1,6 5 68,53 94 0,-77-154-190,0-1 1,0 1 0,0 0 0,1 0-1,-1-1 1,0 1 0,1 0 0,-1-1-1,1 1 1,0-1 0,-1 0 0,1 0 0,0 0-1,3 2 1,-4-15-4003,-1-9 1826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08:38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44 800,'0'0'6368,"12"-1"-5941,189-7 489,-38 4-717,164-22-1851,-308 24 89,-4 0-691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08:39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3625,'0'0'3258,"0"19"-2713,0 135 1152,4-124-1401,1-1 0,2 1 1,0-1-1,13 30 0,11 39 55,2 40-98,-32-137-250,0-1-1,1 1 1,-1 0-1,0-1 1,0 1-1,0-1 1,1 0-1,-1 1 1,0-1-1,0 0 0,1 0 1,-1 0-1,0 0 1,0 0-1,1 0 1,-1 0-1,0 0 1,1 0-1,-1 0 1,0-1-1,0 1 1,0-1-1,1 1 0,-1-1 1,2 0-1,7-11-170,1 1 1,15-24-1,0-1-403,30-35-1062,-19 22 652,3 2 0,52-50 0,-91 97 1008,-1 0 0,0 0 1,1-1-1,-1 1 0,0 0 1,1 0-1,-1 0 0,0 0 0,1 0 1,-1 0-1,1 0 0,-1-1 1,0 1-1,1 0 0,-1 0 1,1 0-1,-1 1 0,0-1 0,1 0 1,-1 0-1,0 0 0,1 0 1,-1 0-1,1 0 0,-1 0 0,0 1 1,1-1-1,-1 0 0,0 0 1,1 1-1,-1-1 0,0 0 0,0 0 1,1 1-1,-1-1 0,0 0 1,0 1-1,1-1 0,-1 0 1,0 1-1,10 18 271,-8-15-184,9 17 153,1-1 1,1 0-1,0-1 1,29 32-1,-32-41-240,1 0 0,0-1 0,0 0 0,1 0 0,0-1 0,0-1 0,1 0 0,0 0 0,16 4 0,-14-7 30,1-2 1,-1 0-1,1 0 1,-1-2 0,1 0-1,30-4 1,-41 3-49,0 0 1,0 0 0,0 0-1,-1-1 1,1 0 0,0 0-1,-1 0 1,1-1 0,-1 1-1,0-1 1,0 0 0,0 0-1,0 0 1,0-1 0,-1 0-1,0 1 1,1-1 0,-1 0-1,-1-1 1,1 1 0,-1 0-1,1-1 1,-1 1 0,0-1-1,-1 0 1,3-9 0,0-6-150,-1 1-1,-1-1 1,-1 0 0,-1 0 0,-2-28 0,1 40 21,1 0 0,-2 0 1,1 1-1,-1-1 1,0 1-1,0-1 0,-1 1 1,0 0-1,-1 0 1,1 0-1,-1 0 0,-9-11 1,12 18 112,-1-1 1,1 0 0,0 0-1,-1 1 1,1-1 0,0 1-1,-1-1 1,1 1-1,-1 0 1,1-1 0,-1 1-1,1 0 1,-1 0 0,1 0-1,-1 0 1,1 0-1,-1 0 1,1 1 0,-1-1-1,1 0 1,-3 2-1,1-1 8,0 0-1,0 0 0,0 0 0,1 1 0,-1-1 0,0 1 1,1 0-1,-1 0 0,-1 2 0,-3 5-3,0 0 0,1 0 0,0 0 0,1 1 0,0 0 0,1 0-1,0 0 1,0 0 0,1 1 0,1-1 0,0 1 0,0 0 0,1 0 0,0 0 0,1 0-1,0-1 1,1 1 0,4 21 0,-3-26 7,0 0 0,0 0-1,1 0 1,-1-1 0,2 1 0,-1-1 0,0 0-1,1 0 1,0 0 0,0-1 0,1 1-1,6 5 1,5 3 10,2 0 0,23 13 0,-21-16-3,0 0 1,0-2-1,0 0 1,1-2-1,0 0 0,36 5 1,-3-5-978,79-1 1,-83-5-876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08:41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2961,'0'0'4682,"1"-5"-4039,4-15-36,-4 15 889,4 17-1629,83 205 362,-65-171-109,1-1 1,47 66-1,-70-110-109,-1 0 1,1 0-1,1 0 0,-1 1 0,0-1 0,0 0 0,0-1 0,1 1 1,-1 0-1,0 0 0,1 0 0,-1-1 0,0 1 0,1-1 0,-1 1 1,1-1-1,-1 0 0,1 1 0,-1-1 0,1 0 0,0 0 0,-1 0 1,1 0-1,-1 0 0,1 0 0,-1-1 0,1 1 0,-1-1 0,1 1 1,-1-1-1,1 1 0,-1-1 0,0 0 0,1 1 0,-1-1 0,0 0 1,0 0-1,1 0 0,0-1 0,7-6 28,0 0 1,-1 0-1,0-1 1,7-10-1,-9 11-63,27-33 22,7-9-344,80-77-1,-118 125 330,1 0-1,0 1 1,0-1 0,0 1-1,0 0 1,1 0-1,-1 0 1,0 0-1,0 0 1,1 1 0,-1-1-1,1 1 1,-1 0-1,0 0 1,1 0-1,3 1 1,0 0 0,-1 0-1,0 0 1,0 1 0,0 0-1,0 0 1,-1 0 0,11 6 0,0 2 0,0 1 0,-1 1 0,-1 0 0,0 1 0,21 24 0,-30-29 12,1-1 1,-1 1-1,-1 0 0,0 1 1,0-1-1,0 1 1,-1 0-1,0 0 1,-1 0-1,0 0 1,0 0-1,-1 0 1,0 14-1,-1-7-24,0-9 29,1 0 0,-2 0 0,1 1 0,-1-2 0,-2 10-1,2-13 11,0-1-1,0 1 1,-1 0-1,1-1 0,0 1 1,-1-1-1,0 0 0,0 1 1,0-1-1,0 0 0,0 0 1,0 0-1,0-1 0,-1 1 1,1 0-1,-4 1 1,-4 3-2,-1 0 1,-1-1 0,1 0-1,-1-1 1,0-1 0,0 1-1,0-2 1,0 1 0,0-2-1,-1 0 1,1 0 0,0-1-1,-14-2 1,22 1-56,1-1 0,0 1-1,-1-1 1,1 1 0,0-1 0,0 0 0,0-1 0,0 1-1,0 0 1,1-1 0,-1 1 0,1-1 0,0 0 0,-1 0-1,1 0 1,0 0 0,-1-4 0,-2-3-322,0 1 0,1-1 0,0 0 0,-5-17 0,4-13-1309,4 39 1559,1-1 0,0 1 0,0 0-1,0 0 1,0 0 0,0 0 0,0-1 0,0 1 0,0 0 0,1 0 0,-1 0 0,0 0 0,1 0 0,-1-1-1,1 1 1,-1 0 0,1 0 0,-1 0 0,1 0 0,0 0 0,-1 0 0,1 1 0,0-1 0,0 0 0,0 0-1,0 0 1,0 1 0,1-1 0,12-3-1980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08:42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4609,'0'0'2429,"0"3"-2204,-9 53 199,6-42-174,0 0 0,-1 25-1,4-32-194,0 4 0,0 0 0,0 0 0,1-1 0,1 1 0,3 16-1,-3-23-47,-1-1-1,1 1 0,0-1 0,0 0 0,0 0 0,0 1 0,1-1 0,-1-1 0,1 1 0,-1 0 0,1-1 0,0 1 0,0-1 0,1 0 1,-1 0-1,0 0 0,1 0 0,-1-1 0,7 2 0,2 1 44,1-1 1,0-1-1,0 0 0,0-1 1,1 0-1,-1-1 0,21-3 1,-31 2-48,0 0 0,0 0 0,0 0 0,0 0 0,0 0 0,0-1 0,0 1 0,-1-1 0,1 0 1,0 0-1,-1 0 0,0 0 0,1 0 0,-1 0 0,3-4 0,30-47-248,-20 30-15,-7 9 50,0 0 0,-1 0 1,0 0-1,4-17 0,36 114 172,-40-71 76,0-1 0,1 1 0,0-1 0,1-1 0,0 0 0,1 0 0,0-1 1,17 13-1,-19-16-20,1-1 1,0 0-1,0 0 0,1-1 1,-1-1-1,1 1 1,0-2-1,0 1 1,0-1-1,0-1 1,0 0-1,11 0 0,-7-1 7,-6 1-10,0 0 0,1-1 0,-1-1 0,0 1 0,0-1 0,0 0 0,0-1 0,0 0 1,0 0-1,0-1 0,-1 0 0,1 0 0,-1-1 0,11-7 0,20-21 17,-1-1 0,-1-2-1,33-43 1,-68 77-42,0 0 1,0 0-1,0 0 1,0 0-1,0 0 0,1 0 1,-1 0-1,0 0 1,0 1-1,1-1 1,-1 0-1,0 1 0,1-1 1,-1 1-1,1-1 1,-1 1-1,1 0 1,-1 0-1,1 0 1,-1 0-1,1 0 0,-1 0 1,2 0-1,1 1 7,0 0 0,0 0 0,-1 1 0,1-1 0,-1 1 0,1 0 0,-1 0-1,7 5 1,1 2 9,0 1 0,-1 0-1,0 1 1,9 13-1,-11-14 8,-1-1-1,0 1 0,-1 1 0,0-1 0,0 1 0,-1 0 0,-1 0 0,0 0 0,0 1 0,-1-1 1,-1 1-1,0 0 0,1 22 0,-3-31 43,0 0 0,0 0 1,0 0-1,0 0 0,-1 0 1,1 0-1,-1 0 0,0 0 0,0 0 1,0 0-1,0 0 0,0-1 1,-3 5-1,2-5-18,-1 1-1,0-1 1,1 0 0,-1 0 0,0 0-1,0-1 1,0 1 0,0-1 0,0 0-1,0 1 1,-7 0 0,-18 6 68,1-2 0,-2-1 0,1-1 0,-55 0 0,81-4-105,0-1-1,1 1 1,-1 0-1,0-1 1,1 1-1,-1-1 1,1 1-1,-1-1 1,0 0-1,1 1 1,0-1-1,-1 0 1,1 0-1,-1 0 1,1 0-1,0 0 0,0-1 1,0 1-1,0 0 1,0 0-1,0-1 1,0 1-1,0-1 1,-1-2-1,0-1-432,0 1-1,1 0 0,0-1 1,0 1-1,0-1 0,0 0 1,0-7-1,1 4-1709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08:55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8814 3579 600,'0'0'11092,"0"1"-11102,0 0 1,0 1-1,1-1 1,-1 1-1,0-1 1,0 0-1,1 1 1,-1-1-1,1 0 0,-1 1 1,1-1-1,1 2 1,23 20 86,2-1 1,0-1 0,1-2-1,1-1 1,43 20 0,6 5 80,84 52-10,412 247 517,-503-300-550,1-2-1,141 54 0,-211-93-328,21 4 1545,-21-10 398,-8-9-1222,-30-51-453,-1-4-73,-59-83 0,-17-7 96,-89-112-126,161 223 75,-2 1 0,-2 2 0,-67-52 0,5 28 30,107 69-70,0 0 0,0 0 0,-1 0 0,1 0 0,0 0 0,0 0 0,-1 0 0,1 0 0,0 0 1,0 0-1,0 0 0,-1 0 0,1 0 0,0-1 0,0 1 0,0 0 0,-1 0 0,1 0 0,0 0 0,0 0 0,0-1 0,0 1 0,0 0 0,-1 0 0,1 0 0,0 0 0,0-1 0,0 1 1,0 0-1,0 0 0,0 0 0,0-1 0,0 1 0,0 0 0,0 0 0,-1-1 0,1 1 0,0 0 0,0 0 0,0 0 0,1-1 0,-1 1 0,0 0 0,0 0 0,0 0 0,0-1 1,0 1-1,0 0 0,0-1 0,15 2-109,23 9 241,-19-1-116,1-1-1,0-2 1,1 0-1,0-1 0,0-1 1,37 3-1,0-6 64,73-6-1,-89 0-52,-1-2 0,0-2 0,0-2 0,-1-1 0,-1-3-1,0-1 1,-1-1 0,-1-3 0,38-25 0,-61 36-36,-2 0 1,1-1-1,-1 0 1,-1-1-1,0 0 1,0-1-1,-1-1 1,0 1-1,-2-1 1,1-1-1,-1 0 1,-1 0-1,-1-1 1,0 1-1,-1-1 1,0-1-1,-1 1 1,3-32-1,-1-22-119,-5-100-1,-3 78 42,1 68 85,-1 1 0,-1 0 0,0-1 0,-2 1 1,-1 1-1,-1-1 0,0 1 0,-2 0 0,0 1 0,-2 0 1,0 0-1,-1 1 0,-1 1 0,0 0 0,-2 1 1,0 0-1,-24-19 0,35 33-7,0 1 0,0 0-1,0 0 1,0 0 0,-1 0 0,1 1 0,-1-1-1,0 1 1,1 1 0,-1-1 0,0 1 0,1-1-1,-1 1 1,-7 1 0,2-1-29,9 2 31,1-1 1,-1 0-1,0 1 0,1-1 1,-1 0-1,1 1 1,0-1-1,-1 1 0,1-1 1,0 1-1,0-1 1,0 1-1,0-1 0,0 1 1,0 2-1,2 26-183,-1-27 195,0 0 0,0 0 0,1 0 1,-1 0-1,1 0 0,0 0 0,-1 0 0,1-1 0,0 1 0,1-1 0,-1 1 1,0-1-1,1 0 0,-1 0 0,1 0 0,0 0 0,0-1 0,-1 1 0,1-1 1,0 0-1,0 1 0,0-1 0,1-1 0,2 2 0,9 1-47,1-1 0,-1-1 0,28 0 0,-30-1 49,-3-1-5,0-1 0,0 0-1,0 0 1,0 0 0,0-2 0,-1 1-1,0-1 1,1 0 0,-1-1 0,-1 0-1,1-1 1,-1 0 0,0 0 0,14-14-1,-6 5-20,-1-1 1,-1-1-1,-1 0 0,0-1 0,-1-1 0,10-20 0,-16 24 13,0 0-1,0 0 1,-2-1-1,0 0 1,-1 1-1,2-19 1,-1-96-13,-5 90 22,0 19 10,-2 0 0,0 0 1,-1 0-1,-1 1 0,-1-1 0,-1 1 0,-1 0 0,-1 1 1,0 0-1,-1 1 0,-23-31 0,-13-12 179,-100-102 0,96 113 19,-112-88 0,135 118-161,-1 3 0,0 0 1,-1 1-1,-1 2 0,0 1 1,-51-14-1,48 24-75,32 3 25,13 17-774,4-8 711,-16-8 106,1-1 0,-1 1 1,1-1-1,0 0 0,-1 1 0,1-1 1,-1 0-1,1 1 0,0-1 0,0 0 1,-1 0-1,1 1 0,0-1 1,-1 0-1,1 0 0,0 0 0,-1 0 1,1 0-1,0 0 0,0 0 0,-1-1 1,2 1-1,-1-3-9,0 0 0,-1 1 0,0-1 0,0 0 0,0 0 0,0 0 0,0 0 0,-1-3 0,0-5-7,2 3-21,-1 0-1,0 0 1,-1 0 0,0 0 0,0 1 0,-1-1 0,0 0 0,0 1-1,-1-1 1,0 1 0,0 0 0,-1 0 0,0 0 0,0 0 0,0 1-1,-1 0 1,0 0 0,0 0 0,-1 0 0,-9-7 0,-12-10-28,-1 2 0,-1 0 0,-1 2 0,-1 2 0,-43-19 0,1 7 43,-100-26 0,103 38-15,-1 3-1,-142-9 0,-144 23-31,334 3 27,1 0 0,-1 1 0,1 1 0,0 1 0,1 2 1,0 0-1,0 1 0,0 1 0,1 0 0,-34 25 1,53-34 4,1 0 1,-1 0 0,0 0 0,0-1 0,0 1 0,0-1 0,-1 1 0,1-1 0,0 1 0,0-1 0,0 1-1,0-1 1,-1 0 0,1 0 0,-1 1 0,-10-12-69,1-2 34,-11-9 29,0 1-1,-2 1 1,0 1 0,-39-23-1,46 32-8,0 2 0,-1 0 0,0 1 0,-1 1 0,0 0 0,0 2 0,0 0 0,-23-2 0,-13 2 3,-1 3 0,1 2 0,-1 2 0,-76 14 0,84-7 19,-280 67-24,259-47 57,65-30-31,3 0 206,-32-1-145,-46-34-103,-40-5 2,-3 6 1,-1 5-1,-168-18 0,106 43-7,120 5 35,45 0 2,0 1-1,0 0 1,1 2 0,-1 0-1,-34 13 1,14-1-24,-62 34-1,92-44 30,0 0 0,0 0-1,1 1 1,-1 0-1,-11 13 1,17-17-12,1 1 1,0 0-1,1 0 0,-1 0 1,1 0-1,0 1 0,0-1 1,0 1-1,0-1 0,1 1 0,0 0 1,0 0-1,0 0 0,0-1 1,1 9-1,0-13 23,0 0-1,0 1 1,1-1 0,-1 0-1,0 1 1,0-1 0,0 0-1,0 1 1,0-1 0,0 0-1,0 1 1,0-1 0,0 0-1,0 1 1,0-1 0,0 0-1,0 1 1,0-1 0,0 0-1,0 1 1,-1-1 0,1 0-1,0 1 1,0-1 0,0 0-1,0 1 1,-1-1 0,1 0-1,0 0 1,0 1 0,-1-1-1,1 0 1,0 0 0,0 0-1,-1 1 1,1-1 0,0 0-1,-1 0 1,1 0 0,0 0-1,-1 0 1,1 1 0,0-1-1,-1 0 1,1 0 0,0 0-1,-1 0 1,1 0 0,0 0-1,-1 0 1,1 0 0,0 0-1,-1-1 1,1 1 0,0 0-1,-1 0 1,1 0 0,0 0-1,-1 0 1,1 0 0,0-1-1,-1 1 1,1 0 0,0 0-1,0-1 1,-1 1 0,1 0-1,0 0 1,-1-1 0,-26-27-50,8 8 23,-22-6-42,-2 2 1,-1 1-1,-1 2 1,-47-14-1,-6-2 18,-2 5 0,-162-32 0,161 49-29,-178-4 1,269 20 62,0 1 0,0-1 0,1 2 0,-1-1 0,1 1 0,-1 1 0,1-1 0,0 2 1,0-1-1,1 1 0,-10 7 0,-14 12 0,-39 36 1,67-56 9,0-1-20,0 0 1,1 0-1,-1 0 0,1 1 0,0 0 0,0-1 1,0 1-1,1 0 0,-1 1 0,1-1 0,0 0 1,0 1-1,1-1 0,-1 1 0,1-1 0,0 1 0,0 0 1,0 0-1,1-1 0,0 8 0,0-12 20,0-30 94,0 24-108,-1 0 0,0 0 0,0 1 0,0-1 0,-1 0 0,0 0 0,0 1 1,0-1-1,-1 1 0,1-1 0,-1 1 0,-1 0 0,1 0 0,-5-4 0,-7-7-85,0 0 0,-27-20 0,20 18 66,-14-11 22,0 1 0,-2 2 0,-81-42 1,94 57 3,0 0 1,0 2 0,-1 1-1,-1 1 1,1 1 0,-1 1-1,0 2 1,-30-1 0,29 3-4,1 1 0,-1 2 0,1 0 1,0 2-1,-46 13 0,2 7 21,-130 38-11,188-57 26,13-4-22,-1-1 1,1 0-1,0 0 1,0 0-1,0 1 0,0-1 1,0 0-1,-1 0 1,1 0-1,0 0 0,0 1 1,0-1-1,-1 0 1,1 0-1,0 0 0,0 0 1,-1 0-1,1 0 1,0 0-1,0 0 0,-1 0 1,1 0-1,0 0 0,0 0 1,-1 0-1,1 0 1,0 0-1,0 0 0,-1 0 1,1 0-1,0 0 1,0 0-1,-1 0 0,1 0 1,0 0-1,0 0 1,0 0-1,-1-1 0,1 1 1,0 0-1,0 0 1,0 0-1,-1 0 0,1-1 1,0 1-1,0 0 1,0 0-1,0 0 0,-1-1 1,1 1-1,0 0 1,0 0-1,0 0 0,0-1 1,0 1-1,0 0 1,0 0-1,0-1 0,0 1 1,0 0-1,0-1 0,-2-4-4,0-1 0,-1 1 0,1-1 0,-1 1 0,0 0 0,-1 0-1,1 1 1,-1-1 0,0 0 0,0 1 0,0 0 0,-1 0 0,1 1-1,-1-1 1,0 1 0,-8-4 0,-10-6-9,-2 1-1,-31-10 1,53 21 11,-162-48-51,12 4 104,126 37-74,0 0 1,-1 2-1,-53-5 1,-87 8-90,121 3 99,27 1-1,1 1-1,-1 1 1,1 1-1,0 0 1,0 2 0,0 0-1,1 1 1,0 1-1,0 0 1,-32 22 0,-4 8 5,-92 83 1,142-118-7,0 0-1,1 1 0,-1-1 0,1 1 0,-1-1 0,1 1 0,0 0 0,0 0 0,1 1 1,-1-1-1,1 0 0,0 1 0,0 0 0,1-1 0,-1 1 0,1 0 0,0 0 1,0 0-1,1 0 0,-1 0 0,2 9 0,-1-13 20,0-1-1,0 0 1,0 1-1,0-1 1,0 1-1,-1-1 1,1 0-1,0 1 1,0-1-1,0 1 1,0-1-1,0 0 1,-1 1 0,1-1-1,0 0 1,0 1-1,-1-1 1,1 0-1,0 1 1,0-1-1,-1 0 1,1 0-1,0 1 1,-1-1-1,1 0 1,0 0 0,-1 0-1,1 1 1,-1-1-1,1 0 1,0 0-1,-1 0 1,1 0-1,-1 0 1,1 0-1,0 0 1,-1 0-1,1 0 1,-1 0 0,1 0-1,0 0 1,-1 0-1,1 0 1,0 0-1,-1 0 1,1-1-1,-1 1 1,1 0-1,0 0 1,-1 0-1,1-1 1,-1 1 0,-26-15-49,17 10 43,-11-4-27,-1 2 0,0 0 0,0 2 0,0 0 0,-44-3-1,-121 7-24,95 3-7,-14 4 0,1 4 1,-119 28-1,178-29 53,-21 4-9,-113 38 0,146-38 5,0 1 0,1 2 0,0 1 1,-58 42-1,82-52-4,0 1 0,0 1 0,1 0 0,1 0 0,-1 0 0,1 1 0,1 0 0,-7 15 0,2-3 12,2 1-1,-13 47 1,20-60-31,1 0 1,0 0-1,0 0 1,2 12 0,-1-7-144,34-17 320,-31 1-153,0 0 0,0-1 0,0 0 1,0 0-1,0 0 0,0 0 1,-1 0-1,1 0 0,-1-1 0,1 1 1,-1-1-1,0 0 0,0 0 0,0 0 1,0 0-1,-1 0 0,1 0 1,-1 0-1,0 0 0,0-1 0,0 1 1,0 0-1,0-1 0,0-4 1,-1 7-136,-2 1-175,0 0 306,0-1 1,0 1 0,0 1-1,0-1 1,1 0-1,-1 0 1,0 1-1,0-1 1,0 1-1,1-1 1,-1 1-1,0 0 1,1 0-1,-1-1 1,0 1-1,-2 3 1,-26 23 44,21-17-42,-17 16 21,1 0 0,1 2 0,1 1 0,2 0 0,-31 57 0,41-62-19,0 0 0,2 0 0,1 1 0,1 1 0,1-1 0,1 1 0,1 0 0,0 48 0,2 33-5,0-34 13,11 117 0,-5-169-3,0 0 0,2-1 0,1 1-1,0-2 1,1 1 0,2-1 0,0 0 0,20 28 0,-10-19-3,1-2 0,2 0 0,0-2-1,46 37 1,-68-59 5,1-1-1,0 0 0,-1 1 0,1-1 0,0 0 0,0 0 0,0 0 0,-1 0 0,1 0 1,0 0-1,0-1 0,1 1 0,-1-1 0,0 1 0,0-1 0,0 0 0,0 0 0,0 0 1,0 0-1,5 0 0,-6-1-3,0 0 0,1 0 0,-1 0 0,0-1 0,0 1 0,1 0 0,-1 0 0,0-1 1,0 1-1,0-1 0,-1 1 0,1-1 0,0 1 0,0-1 0,-1 1 0,1-1 0,-1 0 0,0 1 0,1-1 1,-1 0-1,0 1 0,0-1 0,0 0 0,0 1 0,0-4 0,0-34-900,-30 41 830,27 0 71,-1 1 1,1 0-1,0 0 1,1 0-1,-1 0 1,0 0-1,1 1 1,0-1-1,0 1 1,0 0-1,0 0 1,-2 5-1,-14 53 2,16-52 16,-4 23-37,2 1-1,1 0 1,2 0 0,4 46-1,-3-68 11,4 24 17,2-1-1,2 1 0,0-2 0,20 50 0,-12-38-1,-8-21 12,2 0 1,0-1-1,2-1 1,0 1-1,2-2 1,1 0-1,0-1 1,26 28 0,-26-35-3,0 0 0,1 0 0,0-2 0,1 0 0,1-1 0,-1-1 0,2 0 0,-1-2 0,1 0 0,1-1 0,25 6 0,39 5 68,109 10 0,-91-24 106,-93-23-9,-5 8-286,3-2-315,-7 13 416,1-1 0,-1 1 0,0 0 0,0 0 0,1 0 0,-1 0 0,0 0 0,0 0 1,1 1-1,-1-1 0,0 0 0,0 0 0,1 0 0,-1 0 0,0 0 0,0 0 1,1 0-1,-1 0 0,0 1 0,0-1 0,1 0 0,-1 0 0,0 0 0,0 0 0,0 1 1,0-1-1,1 0 0,-1 0 0,0 1 0,0-1 0,0 0 0,0 0 0,0 1 0,0-1 1,0 0-1,0 0 0,1 1 0,-1-1 0,0 0 0,0 0 0,0 1 0,0-1 1,0 0-1,0 0 0,-1 1 0,63 130 56,-35-80-52,0 1 123,3 0 0,2-3 0,60 73 0,-71-100-56,1 0 1,1-2-1,1-1 0,1 0 1,0-2-1,1-1 0,1-1 1,1-2-1,0 0 1,56 16-1,-27-14-4,1-3 0,1-2 0,0-3 0,100 0 0,-127-6-18,-19 0-28,-1-1 0,1 0 0,0 0 1,26-6-1,-38 5-2,0 1-1,1-1 1,-1 0 0,1 0 0,-1 0-1,0 0 1,0 0 0,0 0 0,0-1 0,1 1-1,-2 0 1,1-1 0,0 1 0,0 0-1,0-1 1,-1 1 0,1-1 0,0-2-1,9-34 33,-7 22-12,-1 11-19,-2 1 1,1-1 0,0 0-1,-1 0 1,0-8-1,0 5-10,0 7-10,19 24-745,184 120 824,-37-28 28,-151-104-53,1-2 0,0 0 0,0 0 1,1-1-1,0-2 0,0 1 0,1-2 0,32 6 0,-1-5 140,99 0-1,-105-6-160,-1-2 0,1-2 0,43-10 0,-64 9-16,-1-1 0,1-1 0,-1-1 0,0-1 0,-1-1 0,0 0 0,29-22 0,-34 21 21,-4 4-28,-1 0 0,0-1 0,-1 0-1,0 0 1,14-18 0,-17 9-242,-4 15 7,2 8 68,0 0 140,9 8 33,0 0 0,1-1 0,0 0 0,1-1 0,0-1 0,18 10 0,-16-10 23,18 11-20,1-2 0,1-2 0,0-1 0,2-2 0,0-1 1,0-2-1,1-2 0,64 7 0,27-5 81,175-6 0,-215-6-82,-59-1-4,-1-2-1,0-1 1,50-12 0,88-36-1,-89 26 3,-64 21-12,0-1-1,-1 0 0,0-1 1,0-1-1,0 0 0,17-13 1,49-32-63,-64 43 32,-6-3-100,-11 13 80,13 1-534,4 2 583,0 2-1,-1 0 1,20 9 0,22 8 77,95 27-5,-61-17 22,2-5 0,108 17 1,-108-35 2,190-8 0,-251-4-90,1-1-1,-1-1 0,-1-2 0,1-2 1,53-21-1,150-81 70,-180 82-50,-42 22-18,160-89 0,-169 93-25,0 1 0,0-1 0,0 1 0,1 0 0,-1 1 0,1-1 0,0 1-1,-1 0 1,1 1 0,0-1 0,-1 1 0,10 1 0,-10-1-43,-2 1 62,0 1 0,1-1 0,-2 1 0,1 0 1,0 0-1,0 0 0,0 1 0,-1-1 0,1 0 1,3 6-1,6 5 3,52 36 23,113 66 0,-150-101-9,2-1 0,-1-1 1,1-2-1,1-1 0,0-2 0,0 0 1,32 2-1,218 1 42,-239-10-32,-14-1-10,-1-1 0,0-2 0,0-1 0,0-1 0,-1-1 0,39-15 0,-2-6-13,80-46 0,-82 38 3,-1-3-1,91-79 1,-149 118-17,0-1 0,-1 0 0,1 0 0,0 0 0,-1 1 0,1-1 0,0 0 0,0 1 0,0-1 0,-1 1 0,1-1 0,0 1 0,0-1 0,0 1 0,0 0 0,0-1 0,0 1 0,0 0 0,0 0 0,0 0 1,0-1-1,0 1 0,0 0 0,0 0 0,0 1 0,0-1 0,0 0 0,0 0 0,0 0 0,0 1 0,0-1 0,0 1 0,0-1 0,0 0 0,0 1 0,0 0 0,-1-1 0,1 1 0,0-1 0,0 1 0,-1 0 0,1 0 0,0-1 0,-1 1 1,1 0-1,0 1 0,7 6 174,-3-4-145,0-1 1,0 1-1,0-1 1,1 0 0,-1-1-1,1 1 1,-1-1-1,1 0 1,11 2 0,-1-1 70,0-1 1,30 0 1639,-58-13-6555,2-1 506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09:52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461 259 80,'0'0'1523,"-9"-18"-1242,-3-6-189,2 7 59,1-1 1,-10-27-1,5 13 1214,14 30-1226,-1 1-1,1 0 1,-1 0-1,1 0 1,-1 0-1,0 0 0,0 0 1,1 0-1,-1 0 1,0 0-1,0 0 1,0 1-1,0-1 0,0 0 1,0 0-1,0 1 1,0-1-1,-1 1 1,0-1-1,49 1 4264,-59-20-4244,7 14-166,-2-1 0,1 2 0,0-1 0,-1 1 0,0 0 1,-1 0-1,1 1 0,-1 0 0,0 1 0,1-1 0,-2 1 0,1 1 1,0 0-1,0 0 0,-1 0 0,1 1 0,-1 1 0,-14-1 0,6 1-1,-1 0-20,1 0 0,-22 4 0,33-3 22,0 1 0,0 0 0,0 0 0,-1 0 0,2 0 0,-1 1 0,0 0 0,1 1 0,-9 5 0,3-1-12,1 1 0,1-1 1,-1 2-1,-13 18 0,19-23 5,1 0 0,0 0 0,0 1 0,1-1 0,0 1 0,0 0 1,0 0-1,1-1 0,-1 1 0,2 0 0,-1 1 0,0 7 0,2-11 10,-1-1-1,0 1 1,1 0 0,0-1 0,0 1-1,0-1 1,0 1 0,0-1-1,0 0 1,0 0 0,1 1 0,-1-1-1,1 0 1,0 0 0,0 0 0,-1 0-1,1-1 1,0 1 0,1 0-1,-1-1 1,0 1 0,0-1 0,1 0-1,-1 0 1,1 0 0,-1 0 0,1 0-1,4 0 1,10 3 35,0 0 1,0-2-1,23 2 0,-22-3 13,-4 1-41,-1 1-1,1 1 0,-1 0 1,0 1-1,-1 0 0,1 1 1,13 8-1,-7-4 18,-12-5-29,0-1 1,-1 1-1,0 0 1,0 0-1,0 0 1,0 1-1,-1 0 1,0 0-1,-1 1 1,1-1-1,-1 1 1,0 0-1,-1 0 1,0 0-1,0 1 1,0-1-1,-1 1 1,0 0-1,-1-1 1,1 1-1,-2 0 1,1 0-1,-1 0 1,0 0-1,-2 12 1,0-17 19,0-1 1,-1 1-1,1 0 1,-1-1-1,0 0 1,1 1 0,-1-1-1,0 0 1,0 0-1,0-1 1,-1 1 0,1-1-1,0 1 1,-7 0-1,-1 3 21,-12 4-51,0-2 1,-1 0-1,1-2 1,-1 0-1,-1-2 1,1 0-1,-1-2 1,-26-1-1,47 0-100,-1 0-1,1 0 0,-1-1 0,1 1 1,-1-1-1,1 0 0,0 0 1,-1 0-1,-4-3 0,7 3-220,-1-1 0,1 1 0,0-1 0,0 1 0,0-1 0,1 0 0,-1 0 0,0 0 0,1 0 0,-1 0 0,-1-4 0,2 3-1504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09:53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1 235 1856,'0'0'5964,"1"-3"-5290,0 2-573,1 0-1,-1-1 1,0 1 0,1 0 0,-1 0-1,1 0 1,0 0 0,-1 0 0,1 0 0,0 0-1,0 0 1,-1 1 0,1-1 0,0 1-1,0-1 1,0 1 0,0 0 0,0 0 0,0 0-1,2 0 1,55 1-402,-35 0 509,171-2-147,-186 0-54,-1 0 0,1 0 0,0-1 0,-1 0-1,1 0 1,-1-1 0,0 0 0,0-1 0,0 0 0,-1 0-1,13-9 1,-16 10-46,1-1 0,-1 0 0,-1 0 0,1 0 0,0 0 0,-1 0 0,0-1 0,0 0 0,0 1 0,-1-1 1,1 0-1,-1-1 0,0 1 0,-1 0 0,1 0 0,-1-1 0,0 1 0,0-1 0,-1-7 0,1-4-94,-1 13 74,0 0 0,1 0 0,-2 0 0,1 1 0,0-1 1,-1 0-1,-1-6 0,1 8 48,0 1 0,1 0 1,-1 0-1,0 0 0,0 0 1,0-1-1,0 1 0,0 0 1,0 1-1,-1-1 0,1 0 1,0 0-1,0 0 0,-1 1 1,1-1-1,0 0 0,-1 1 1,1 0-1,-1-1 0,1 1 1,0 0-1,-1-1 0,1 1 1,-3 0-1,-30-2 13,1 1-1,-43 4 1,69-1-5,0-1 0,1 1 0,-1 1 0,0-1 0,1 1 0,0 0 0,0 0 0,0 1 0,0 0 0,0 0 0,1 0 0,-1 1 1,1 0-1,-9 10 0,8-7 12,0 0 0,1 0 1,-1 0-1,1 1 1,1 0-1,0 0 0,0 0 1,1 0-1,0 0 1,-2 11-1,3-10-10,1 0 0,0 0 0,0 1 0,1-1 0,0 0 0,3 12 1,-3-19 5,1 1 1,1 0-1,-1 0 1,0-1 0,1 1-1,0-1 1,0 1-1,0-1 1,0 0 0,0 0-1,1 0 1,-1 0-1,1 0 1,0 0 0,0-1-1,0 1 1,0-1-1,7 4 1,1-1 31,0 0-1,0 0 1,1-1 0,0-1-1,0 0 1,0-1 0,14 2-1,88-1 142,-71-4-129,-37 1-37,1-1-1,-1 0 1,1 0 0,-1 0-1,0-1 1,1 1 0,-1-2-1,0 1 1,0-1 0,11-6-1,-1-3 3,0 0-1,18-17 0,16-13-29,-42 36 19,5-4-13,1 0 1,1 1 0,0 0-1,27-11 1,-41 20 12,1-1-1,-1 0 0,1 1 1,0-1-1,-1 1 1,1 0-1,0 0 0,-1-1 1,1 1-1,0 0 1,0 0-1,-1 1 0,1-1 1,0 0-1,-1 0 1,1 1-1,0-1 0,-1 1 1,1 0-1,-1-1 1,1 1-1,-1 0 0,1 0 1,-1 0-1,1 0 1,-1 0-1,2 2 1,1 2 26,-1 0 0,0 0 0,0 0 1,0 0-1,-1 1 0,0-1 0,2 7 0,4 12 115,-2 0-1,-1 0 1,-1 0-1,0 0 0,-1 41 1,-3-64-12,2-2-123,0 0 0,-1 0 0,1 0 0,0-1 0,0 1 0,-1 0 0,1-1 0,-1 1 0,1-1 0,-1 0 0,1 1 0,-1-1 1,0 0-1,0 0 0,0 0 0,1-2 0,2-3-6,16-25-253,1 0 0,2 2-1,1 0 1,1 2 0,45-40-1,-64 64 245,0 0-1,0 0 0,1 1 1,0 0-1,-1 0 0,1 1 1,0-1-1,0 2 0,0-1 1,1 1-1,-1 0 0,0 0 1,0 1-1,1 0 0,-1 0 1,10 2-1,-15-1 2,0 0 0,1 0 0,-1 0 0,0 0 0,0 0 0,0 0 0,0 1 0,0-1 0,0 1 0,0 0 0,-1-1 0,1 1 0,0 0 0,-1 0 0,2 4 0,24 39 36,-20-31-6,82 130-77,-75-122-99,-9-16-198,0-1 1,0 1-1,0 0 0,1-1 0,-1 0 0,1-1 0,1 1 0,-1-1 0,11 5 1,8 2-1782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35:22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3481,'0'0'3095,"1"0"-3072,1 0 0,-1-1 0,0 1 1,0 0-1,0 0 0,0 0 0,0 0 0,0 0 0,1 0 0,-1 0 1,0 1-1,0-1 0,0 0 0,0 0 0,0 1 0,2 0 0,6 11-18,0 1-1,0-1 0,-1 2 0,9 21 1,-11-23 4,0 1 1,1-1-1,0 0 1,0-1-1,2 0 1,15 18 0,-22-28-165,0 1 0,0-1 1,0 0-1,0 0 0,0 0 1,0 0-1,0 0 0,0 0 1,1-1-1,-1 1 0,0-1 1,0 1-1,1-1 0,-1 0 1,0 0-1,1 0 0,2 0 1,-4 0-107,9 0-2136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09:54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325 572 728,'0'0'6610,"-6"-11"-6358,-24-32-147,28 42-96,1-1-1,-1 1 1,0-1 0,0 1-1,0 0 1,0-1 0,-1 1 0,1 0-1,0 0 1,0 1 0,-1-1-1,1 0 1,0 1 0,-1-1-1,1 1 1,-1 0 0,1 0 0,-1 0-1,1 0 1,0 0 0,-1 1-1,-3 0 1,-6 0-13,4 0 2,-1 0 1,1 1-1,1-1 1,-1 2-1,0-1 1,0 1-1,1 0 1,-1 1-1,1-1 1,0 2-1,0-1 1,1 1-1,-1 0 0,1 0 1,0 1-1,1-1 1,-9 11-1,3-2-1,1-1-1,1 1 0,0 0 1,1 1-1,0 0 0,1 0 0,-7 27 1,10-26 23,2 0 1,0 0-1,1 1 1,1 16-1,0-29-20,0-3 3,0 0 0,1 1 0,-1-1-1,1 0 1,-1 1 0,1-1 0,-1 0-1,1 0 1,0 0 0,-1 0 0,1 1-1,0-1 1,0 0 0,0 0 0,0 0-1,0-1 1,0 1 0,0 0 0,0 0-1,1 0 1,-1-1 0,0 1 0,0-1-1,1 1 1,-1-1 0,0 1 0,0-1-1,1 0 1,-1 0 0,0 1 0,1-1-1,1 0 1,53 1 389,-42-2-280,-1 1-90,0-2 1,0 1-1,0-2 0,0 0 0,0 0 1,-1-1-1,1-1 0,-1 0 0,0-1 1,-1 0-1,1 0 0,-1-2 0,-1 1 0,1-1 1,17-19-1,-15 14-79,-1-1 0,0-1 0,-1 0 1,-1 0-1,0-1 0,-1 0 0,-1-1 0,0 0 0,-1 0 1,8-33-1,-2-27-628,6-112 0,0-5 645,-18 187 68,1-3 107,-1 0-1,1 0 1,-2 0 0,0 0 0,0 0-1,-2-13 1,-12 38-226,8-4 84,0-1 0,1 1 0,1 0 1,0 0-1,0 1 0,1-1 0,0 1 0,-1 18 0,1 12 49,3 47-1,1-39 98,0-20-33,1 0-1,1-1 0,2 1 1,1-1-1,13 39 0,1 4-156,-8-27 170,18 43 1,-25-75-408,1-1 0,0-1 1,0 1-1,1-1 0,1 0 1,0-1-1,0 0 0,12 12 1,-1-7-1651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09:55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2697,'0'0'4631,"1"12"-4255,1 25 76,1 0 0,13 50 0,-14-76-586,1 0 0,0 0 0,1 0 0,1 0 0,-1-1 0,1 0 0,1 0 0,0 0 0,1 0 0,-1-1 0,2-1 0,-1 1 0,12 9 0,-17-17-163,1 1 0,0-1 0,-1 0 0,1 0 0,0 0 0,0 0 0,-1 0 0,1 0 0,0-1 0,0 0 0,0 1 0,0-1 0,5-1 0,-5 1-62,13 0-2308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09:55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3321,'0'0'4491,"-1"11"-4401,-14 84 491,4-33-34,-2 65 1,12-105-454,6 321 1076,50-8-964,-56-332-2058,-3-8 873,-10-16 244,2 3-298,-13-17-1335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09:56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2657,'0'0'5839,"10"-7"-5509,-6 4-298,2-2-4,0 0-1,1 1 1,-1 0 0,1 0 0,0 1-1,0 0 1,1 0 0,-1 0 0,1 1 0,9-1-1,56-2 308,92 6 1,-142-1-288,9 2 62,-1 2 0,1 0 0,34 11 0,90 34 11,-148-46-130,-4-2-258,16 8 7,-14 3-4967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09:56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5065,'0'0'4937,"-3"0"-4937,-1 0-2928,-3 20 607,-8-3-2200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09:57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3809,'0'0'3282,"0"4"-3245,16 168 2388,-10 111-809,-6-183-5175,0-121 995,0-2-2482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09:57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3 888,'0'0'6798,"4"-1"-6573,9 0-143,1 0-1,-1 2 1,0-1-1,0 1 1,0 1-1,21 6 1,79 30 367,-42-12-173,-39-16-462,70 22 747,-32-18-4230,-59-14-500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09:59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30 656,'0'0'1583,"-1"4"-1371,-5 16 270,1 0 0,0 0-1,2 0 1,0 0-1,1 22 1,28-16 260,-12-15-701,-10-6-3,10 10 74,0-1 0,17 14 0,-26-24-80,1 0 1,-1-1 0,1 0-1,0 0 1,0 0 0,0 0 0,1-1-1,-1 0 1,1 0 0,7 0-1,2 1 45,1-2-1,-1 0 1,0-1-1,1-1 1,26-4-1,-38 4-36,-1 0 0,1 0-1,-1 0 1,0 0 0,0-1-1,0 0 1,1 0 0,-2 0-1,1-1 1,0 1-1,0-1 1,-1 0 0,1 0-1,-1 0 1,0 0 0,0 0-1,0-1 1,-1 0 0,1 1-1,-1-1 1,0 0 0,0 0-1,0 0 1,0-1-1,1-6 1,-1-4 70,0 0 0,-1-1 0,-3-30 0,1 6 130,0 37-232,1-1 1,-1 1-1,0 0 0,0 0 0,0-1 0,0 1 0,0 0 1,-1 0-1,1 0 0,-1 0 0,0 0 0,0 1 0,0-1 1,0 0-1,0 1 0,-1 0 0,1-1 0,-1 1 0,1 0 1,-1 0-1,0 0 0,0 1 0,0-1 0,-5-1 0,-4-2-13,1 1 0,-1 0 0,1 1 0,-1 0 0,-19-1 0,-134 0-52,106 5 8,59-1 17,-1 0 0,1 0-1,0 0 1,0 0-1,-1 0 1,1 1 0,0-1-1,-1 0 1,1 0-1,0 0 1,0 1 0,-1-1-1,1 0 1,0 0-1,0 1 1,0-1 0,0 0-1,-1 1 1,1-1 0,0 0-1,0 0 1,0 1-1,0-1 1,0 0 0,0 1-1,0-1 1,0 0-1,0 1 1,0-1 0,0 0-1,0 1 1,0-1 0,0 0-1,0 1 1,0-1-1,0 0 1,0 1 0,0-1-1,0 0 1,1 1-1,-1-1 1,0 0 0,0 0-1,0 1 1,1-1 0,-1 0-1,0 0 1,0 1-1,1-1 1,10 17-1092,9 1-382,2-3-523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09:59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3185,'0'0'4695,"7"-5"-3917,-3 63-236,2-1 0,27 112 0,-9-54-376,-20-95-282,-2-12-202,0 1 0,-1-1 0,0 1 0,0-1 0,-1 14 0,-10-24-2435,-6-6 225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10:01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1 187 3081,'0'0'3135,"21"-1"-2995,2 0-82,-10 0-13,1 0-1,-1 1 1,1 0 0,-1 2-1,1-1 1,-1 2-1,19 5 1,11 3 257,0-3 0,80 8 0,90-11 169,-204-5-472,0-1-7,0 0 0,0-1-1,-1 0 1,1 0 0,0-1 0,-1 0 0,0 0-1,1-1 1,-1 0 0,-1 0 0,1-1 0,-1 0 0,1-1-1,-2 0 1,1 0 0,10-11 0,-4 2-223,-1 0-1,-1-1 1,0 0 0,-1 0 0,-1-1 0,14-33-1,-22 32 1228,-1 19-510,0 4-461,-1 13 135,-1 0 0,-9 33 0,-1 13 345,-3 227 600,15-290-1162,15-6-127,-14 5 175,1 0 0,-1 0 0,1-1 0,-1 1 0,0-1 0,1 1 0,-1-1 0,0 0 0,0 1 0,1-1 0,-1 0-1,2-1 1,14-14-125,-14 11 91,1 1 0,0 0-1,1 0 1,-1 0 0,1 0 0,0 1-1,0 0 1,0 0 0,0 0 0,0 1 0,1-1-1,-1 1 1,1 1 0,-1-1 0,1 1 0,0 0-1,10-1 1,-9 2 27,11-1 62,-1 1 0,0 1 1,1 0-1,-1 1 0,0 1 0,0 1 0,28 10 1,25 18 164,-50-21-135,0-1-1,1-1 1,0-1-1,1-1 0,41 8 1,-61-15-56,41 2 468,-41-2-475,0 0 1,0 0 0,0 0-1,0 0 1,-1-1-1,1 1 1,0-1 0,0 1-1,0-1 1,-1 0-1,1 0 1,0 1 0,-1-1-1,1 0 1,-1-1-1,1 1 1,-1 0 0,1 0-1,0-2 1,11-21-104,-2 0-1,0 0 1,-2-1 0,0-1-1,-2 1 1,-1-1 0,-1 0-1,-1-1 1,-2 1 0,-1-49-1,-1 75 78,-3-1 4,0 1 0,0 0 0,0 0-1,0 0 1,0 1 0,0-1 0,0 1 0,0 0-1,0-1 1,0 1 0,0 1 0,0-1 0,0 0 0,1 1-1,-1-1 1,0 1 0,1 0 0,0 0 0,-1 0 0,1 0-1,0 0 1,0 1 0,0-1 0,-3 5 0,-1 2 8,0 0 0,0 1 0,1 0 1,0 0-1,0 0 0,1 1 0,1-1 1,0 1-1,0 0 0,1 0 0,0 0 1,1 0-1,1 22 0,0-26 5,-1-1-13,1 0 1,0 1 0,0-1 0,0 1-1,1-1 1,0 0 0,0 1 0,1-1 0,-1 0-1,2 0 1,-1 0 0,0 0 0,1 0-1,0-1 1,5 7 0,-3-6 36,0 0-1,1 0 1,0 0-1,0 0 1,0-1-1,1 0 1,0-1 0,0 1-1,0-1 1,0-1-1,1 1 1,-1-1-1,11 3 1,1-2-668,1 0 1,-1-2-1,1 0 0,27 0 0,-35-2-1444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35:23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0 287 1216,'0'0'2837,"10"0"-2566,182 2 778,-184-3-1036,-1 0 1,0-1-1,1 0 0,-1 0 0,0 0 0,0-1 0,0 0 1,0-1-1,-1 1 0,10-9 0,-12 10-7,0-1 0,-1 0 1,0 0-1,0 0 0,0 0 0,0 0 0,0-1 0,-1 1 1,1-1-1,-1 0 0,0 0 0,0 0 0,0 0 0,-1 0 0,1 0 1,-1-1-1,0 1 0,-1 0 0,1-5 0,0 3-28,-1 0-1,0 1 1,-1-1-1,0 1 1,0-1-1,0 1 1,0-1-1,-1 1 1,0 0-1,-3-7 0,0 5-12,1 1-1,-2 0 0,1 0 1,-1 0-1,1 1 0,-13-9 1,11 9 17,1 0 37,0-1 1,-1 1 0,0 0 0,0 0-1,0 1 1,-1 0 0,0 0 0,1 1 0,-1 0-1,0 0 1,-1 1 0,1 0 0,-11-1-1,17 3-18,1 1-1,-1-1 1,1 1-1,-1 0 1,1-1-1,-1 1 1,1 0-1,0 0 1,-1 0-1,1 0 0,0 0 1,0 0-1,0 1 1,0-1-1,0 0 1,0 0-1,0 1 1,0-1-1,0 1 0,1-1 1,-1 1-1,0 1 1,-12 37-5,9-15 11,2-1 0,0 1 0,2 34 1,1-20 3,0-33-10,-1 0-1,1 0 1,1 0-1,-1 0 1,1-1-1,0 1 1,1 0 0,-1-1-1,1 0 1,0 1-1,1-1 1,-1 0-1,1-1 1,0 1-1,0-1 1,0 1-1,1-1 1,-1 0 0,8 4-1,6 4 5,0-1-1,0-1 1,1 0-1,26 9 1,-32-15-92,0 0 1,0 0 0,0-2-1,0 1 1,0-2 0,0 0 0,1 0-1,-1-1 1,17-2 0,-29 1-10,0 1 1,1 0-1,-1-1 1,0 1 0,0-1-1,0 0 1,1 1-1,-1-1 1,0 0 0,0 0-1,0 1 1,0-1-1,0 0 1,0 0-1,0 0 1,0 0 0,-1-1-1,1 1 1,0 0-1,-1 0 1,2-2 0,2-12-2026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10:03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1 399 1568,'0'0'4697,"4"-1"-4290,-1 1-312,-1-1 0,1 0-1,0 0 1,-1 0 0,0 0 0,1 0-1,-1-1 1,1 1 0,-1-1 0,0 0 0,0 1-1,0-1 1,0 0 0,0 0 0,-1 0-1,3-4 1,7-5 665,-10 23 435,-1 8-684,10 84-457,5 89-104,-15-193-37,0-18-74,-9-165-611,-1 0-581,10 178 1323,0-14-71,1 1 0,3-21 0,-3 32 91,1 0 0,0 0 0,0 0 0,1 0 0,0 1 0,0-1 0,0 1-1,7-9 1,2-1-10,1 0 0,0 1 0,1 1-1,28-23 1,-33 30 11,1 1 1,0-1-1,0 2 1,0-1-1,0 2 1,1-1-1,-1 1 1,1 1-1,21-4 1,-30 6 3,0 1 0,-1 0 0,1-1 0,0 1 0,0 0 0,0 0 0,0 1 0,0-1 0,0 0 0,0 1 0,0-1 0,0 1 0,0-1 0,0 1 0,0 0 0,-1 0 0,1 0 0,0 0 0,-1 0 0,1 0 0,-1 0 0,1 1 0,1 1 0,0 2-17,0 0 1,-1 0-1,1 0 0,-1 0 0,0 0 1,1 11-1,1-4 15,3 24 28,-1 0 1,-1 1-1,-2-1 0,-2 48 1,-2-78-16,1-1 1,-1 0-1,0 0 1,-1 1 0,1-1-1,-1 0 1,0 0-1,-1 0 1,1-1-1,-1 1 1,0 0 0,0-1-1,0 0 1,0 0-1,-1 0 1,0 0-1,-8 6 1,-6 5 33,-2-2 0,-35 20 0,43-26-37,4-4-7,0 0 1,0-1-1,0 0 0,0 0 1,0 0-1,0-1 0,-1-1 1,1 1-1,0-1 0,-10-2 1,-4 2-9,21 0 5,0 0-1,0 0 1,0 0 0,0-1-1,0 1 1,0 0 0,0 0 0,0-1-1,0 1 1,0-1 0,0 1-1,1-1 1,-1 1 0,0-1-1,0 1 1,0-1 0,0 0-1,1 1 1,-1-1 0,0 0 0,1 0-1,-1 0 1,1 1 0,-1-1-1,1 0 1,-1 0 0,1 0-1,-1 0 1,1 0 0,0-1-1,-4-31-453,4 29 429,0 3 71,3 1-34,-1 0 0,1-1 0,-1 1 0,1 0 0,-1 0 0,1 0 0,-1 1 0,1-1 0,-1 1 0,1-1 0,-1 1 0,1 0 0,-1 0 0,0 0 0,3 2 0,34 24 113,-12-6 74,2-4-93,0-2 0,2-1 1,0-1-1,0-1 0,1-2 0,0-2 0,1-1 0,0-1 0,62 3 0,-68-7-94,-15 0-3,1 0 1,-1-2-1,0 1 0,0-1 1,1-1-1,-1 0 1,21-6-1,-30 6-15,-1 0 1,0-1-1,0 0 0,0 1 0,0-1 0,0 0 0,0 0 1,0 0-1,0 0 0,-1 0 0,1 0 0,-1 0 1,0-1-1,1 1 0,-1-1 0,0 1 0,-1-1 0,1 1 1,0-1-1,-1 1 0,1-1 0,-1-2 0,2-11-131,-1 1 0,-2-27-1,0 19 85,1 20 60,0 0 0,0 0 0,0 0 0,0 1 0,0-1 0,-1 0 0,1 0 0,-1 1 0,0-1-1,0 1 1,0-1 0,0 0 0,0 1 0,-1 0 0,1-1 0,-1 1 0,-2-3 0,2 3-9,-1 1 0,0-1-1,0 1 1,1-1 0,-1 1-1,0 0 1,0 0 0,0 0 0,0 0-1,-1 1 1,1-1 0,0 1-1,0 0 1,0 0 0,-4 0 0,-8 0-12,7-1 14,0 1 1,0 1-1,1-1 0,-17 4 1,21-2 5,-1-1 1,1 0-1,0 1 1,0 0-1,0 0 1,0 0-1,0 0 1,0 0-1,0 1 1,1-1-1,-1 1 1,1 0-1,0 0 1,-2 3-1,-1 2 0,0 0 1,0 1-1,1 0 0,1-1 0,-1 2 0,1-1 1,-2 14-1,4-19 0,0 0 0,1 0 1,-1 0-1,1 1 0,0-1 0,0 0 1,0 0-1,1 1 0,0-1 0,-1 0 1,2 0-1,-1 0 0,0 0 0,1 0 1,-1 0-1,1 0 0,0 0 0,1-1 1,2 4-1,6 4 20,1 0-1,0-1 1,1-1-1,0 0 1,1-1-1,-1 0 1,1-1 0,1-1-1,15 5 1,-2-2-993,1-2 0,-1-1 0,58 5 0,-63-10-1423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10:04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16 1456,'0'0'5660,"-10"-3"-5477,-11-1 8,-1 0 0,0 2 1,0 0-1,0 1 0,0 2 0,0 0 0,-35 7 1,42-4-136,0 1 1,1 0 0,0 2 0,0-1 0,-21 15 0,28-16-54,0 0 1,0 1-1,0 0 1,1 0-1,0 0 1,0 1-1,1 0 1,0 0-1,0 1 0,0-1 1,-3 11-1,7-15-12,-1 0 0,1 0 0,0 0 0,1 0-1,-1 0 1,0 0 0,1 0 0,0 0 0,-1 1-1,1-1 1,1 0 0,-1 0 0,0 1 0,1-1-1,0 0 1,-1 0 0,1 0 0,3 5 0,-2-4 13,1 0 0,0 0 1,0 0-1,0-1 0,0 1 1,1-1-1,-1 0 0,1 0 0,0 0 1,0 0-1,6 3 0,5 0-71,-1 1 0,1-2 0,1 0 0,-1-1 0,1 0 0,23 2 0,56-5-4040,-72-1 1419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10:05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2601,'0'0'3399,"-2"9"-3084,-15 86 654,-9 64 253,22 110-326,5-164-889,6-32-443,-26-72-2014,1-1 584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10:05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3081,'0'0'2486,"25"4"-2218,82 13 73,-74-9-75,0 0 0,39 17 0,-47-15-151,44 9 0,-37-13-167,40 11-57,-67-15-174,1 0 0,-1 0 0,-1 0 0,1 1 0,0 0 0,-1 0-1,1 0 1,-1 0 0,0 1 0,0 0 0,4 4 0,0 5-1499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10:06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1 800,'0'0'3453,"0"10"-2833,0 221 2290,0-230-2909,1 1 0,-1-1-1,0 0 1,1 0 0,-1 0 0,1 1 0,0-1 0,-1 0-1,1 0 1,0 0 0,0 0 0,-1 0 0,1 0 0,0 0-1,0 0 1,0-1 0,0 1 0,0 0 0,0-1 0,0 1-1,1 0 1,-1-1 0,0 1 0,0-1 0,0 0-1,1 1 1,-1-1 0,0 0 0,0 0 0,2 0 0,42 4 66,-41-4-57,0 0 12,3 0 16,-1 0-1,1 0 0,-1-1 0,1 1 0,11-4 0,-15 2-35,0 1 0,0-1 0,0 0 0,-1 1 0,1-1 0,-1-1 0,1 1 0,-1 0 0,0-1 0,1 1 0,-1-1 0,0 1 0,2-7 0,4-3-23,0-1 0,-2 0-1,0-1 1,0 1 0,-1-1 0,-1-1 0,0 1-1,-1 0 1,2-22 0,-5 35-151,1 12 137,-2 18 31,-1-16-27,0-1-1,1 1 0,0 0 0,1 0 0,1 0 0,0 0 1,1 0-1,4 16 0,12 25-2776,-14-40 951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10:07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2 130 1528,'0'0'5846,"0"17"-4609,0 188 906,0-205-1971,0-2-148,-1-33-231,1-39-324,1 67 506,0 1 1,0-1 0,1 1-1,-1-1 1,1 1 0,1 0-1,-1 0 1,7-11 0,11-19-9,-16 28 49,0 0 0,0 0 0,1 0 1,0 1-1,12-14 0,-16 21 69,6 11-272,1 74 694,-1 94-1,-7-179-466,11-1 196,-8-2-222,0-1 1,0 1 0,0 0-1,0-1 1,0 0-1,-1 1 1,3-6 0,7-11-20,-1 6-7,103-128-288,-89 114 218,2 0-1,53-40 1,-72 60 82,-7 7 7,0 0-1,0 1 1,0-1 0,0 0 0,0 0 0,0 0 0,0 1 0,0-1 0,1 1-1,-1-1 1,0 1 0,0-1 0,0 1 0,1 0 0,-1 0 0,0-1 0,1 1-1,-1 0 1,0 0 0,2 0 0,-2 2 2,0-1-1,0 1 1,0-1-1,0 1 1,0-1-1,0 1 1,0-1-1,-1 1 1,1 0-1,-1-1 1,1 1-1,-1 0 1,0 0-1,1-1 1,-1 1-1,0 2 1,0 0 39,8 66 227,-3 0 0,-5 93 0,-2-63-3216,2-82 276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10:09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1 120,'0'0'9971,"0"24"-9646,-1 0 75,-7 38 1,4-37-239,-1 40 0,3 101 666,1-82-1653,0-1-4360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10:09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0 153 2657,'0'0'7221,"3"-1"-6627,21-8-57,44-16-173,1 3-1,73-14 1,-67 24-256,1 0-206,79-23 0,-171 35-4874,-1-1 4167,-12 1-1245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10:10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1840,'0'0'6878,"33"16"-4519,-26-13-2306,-1 0-1,1 0 1,0-1-1,-1 0 1,1 0-1,0-1 1,1 1-1,10-1 1,65-2 469,-40 0-575,-17 1-207,51 0 229,-25 0-4997,-44 0 2017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10:11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2681,'0'0'6364,"1"-3"-5695,25 181 1119,-18-89-1678,-2 118 0,-6-188-80,0-18 51,1-1-71,0-1 0,0 1-1,0-1 1,0 1 0,0-1-1,0 1 1,0-1 0,0 1-1,0-1 1,0 0 0,0 0 0,-1 0-1,1 1 1,0-1 0,0 0-1,-1 0 1,1 0 0,-1 0-1,1-1 1,14-28-71,-10 18 10,15-28-261,-5 11-124,0-1 0,2 2-1,29-40 1,-42 64 395,1-1 0,-1 1 0,1 0-1,0 0 1,0 0 0,0 0 0,0 1 0,0 0-1,10-4 1,-13 7 42,0-1 0,-1 0 0,1 1 1,0 0-1,0-1 0,0 1 0,0 0 0,0 0 0,-1 0 0,1 0 0,0 1 0,0-1 0,0 0 1,0 1-1,0-1 0,-1 1 0,1 0 0,0-1 0,0 1 0,-1 0 0,1 0 0,-1 0 0,1 0 1,-1 1-1,1-1 0,-1 0 0,0 1 0,1-1 0,-1 1 0,0-1 0,0 1 0,0-1 1,0 1-1,1 3 0,4 11 87,0 0 1,-1 0 0,-1 1-1,-1-1 1,3 33 0,-3-23 6,9 36-1,7-4-142,-2-1-3414,-13-46 1023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35:23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4561,'0'0'4545,"0"11"-9940,0-7 2428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10:11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20 2761,'0'0'4610,"-3"-3"-4363,1 1-237,0 0 0,-1 1 0,1-1 0,-1 1 0,1 0 0,-1-1 0,1 1 0,-1 0 0,0 0 0,0 1 0,1-1 0,-1 1 1,0-1-1,0 1 0,0 0 0,-5 0 0,2 1 23,0 0 0,-1 0 0,1 1-1,0 0 1,-1 0 0,1 0 0,-7 5 0,0 0 98,1 0 0,1 1 0,-1 1 0,1 0 0,1 0 0,-17 20 0,20-21-112,1 1 1,0 0-1,1 0 1,0 1-1,0-1 1,1 1-1,0 0 1,-3 14-1,3-4 21,1 0 0,1 0 1,1 30-1,1-49-42,0 0 0,1 0 1,-1 0-1,1-1 0,-1 1 1,1 0-1,-1 0 0,1-1 1,-1 1-1,1 0 0,0-1 1,-1 1-1,1-1 0,0 1 1,0-1-1,-1 1 0,1-1 1,0 1-1,0-1 0,0 0 1,0 1-1,-1-1 0,1 0 1,0 0-1,0 0 0,0 0 1,0 0-1,0 0 0,0 0 1,1 0-1,38 0 145,-30-1-98,-5 2-58,0-2 0,0 1 1,0-1-1,0 1 0,0-1 1,0-1-1,0 1 0,-1-1 0,1 1 1,7-6-1,-2 1-141,0-2 0,-1 1 0,12-13 0,-13 12-53,-1-1 1,0 1 0,-1-1 0,0 0 0,0-1 0,-1 1 0,0-1 0,0 0 0,4-18-1,-4 9 58,-1 0-1,0-1 1,-2 1-1,0-33 617,-2 63-372,-1 38 140,-1-27 3,2 1-1,4 45 1,-2-64-240,-1 1-1,1-1 1,-1 0 0,1 1-1,0-1 1,1 0 0,-1 0 0,1 0-1,0 0 1,0-1 0,4 5-1,41 31-2084,-36-32 4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10:12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86 984,'0'0'4767,"0"14"-4343,-1 31-72,3 125 1652,-2-165-1973,1 0-1,0 0 1,0 0-1,1 0 1,-1 0-1,1-1 1,0 1-1,0 0 1,1-1 0,-1 0-1,1 1 1,0-1-1,0 0 1,1 0-1,-1-1 1,1 1-1,0-1 1,-1 0-1,7 4 1,-8-6 16,-1 0 0,1-1 0,-1 0 0,1 1 0,0-1-1,-1 0 1,1 0 0,-1 1 0,1-1 0,0-1 0,-1 1 0,1 0 0,-1 0 0,1 0 0,-1-1 0,1 1 0,-1-1-1,1 0 1,-1 1 0,1-1 0,-1 0 0,1 0 0,-1 1 0,0-1 0,0 0 0,1-1 0,1-1 0,3-4-6,-1 0 1,0 0-1,0 0 1,4-9-1,2-3 44,88-139 5,-85 132-102,-2-2 0,0 1 1,-2-1-1,9-35 1,-32 81-3798,-3 9 2315,-3 0-790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10:13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0 311 4961,'0'0'5235,"2"-3"-4765,5-2-396,0 1 0,1-1 0,-1 1 0,1 1 1,0-1-1,0 1 0,0 1 0,0-1 0,12-1 0,4-2-7,0-1-238,0-1 0,-1 0-1,0-2 1,41-23-1,-58 29 123,0 0 0,-1-1 0,1 1-1,-1-1 1,0-1 0,0 1 0,0 0-1,-1-1 1,0 0 0,0 0 0,-1-1-1,1 1 1,-1-1 0,-1 1 0,1-1-1,-1 0 1,0 0 0,-1 0 0,0 0 0,0 0-1,0-12 1,-1-31-818,-2 49 841,-1 0-1,1 0 1,0 0-1,-1 1 1,1-1-1,-1 1 1,1 0-1,0 0 1,-1 0-1,1 0 1,-1 0-1,-3 1 1,0-1 11,0 0 18,0 1 1,0-1-1,0 1 0,0 1 0,1-1 0,-1 1 0,1 0 0,-1 0 0,1 1 0,-1-1 0,1 1 0,0 0 0,1 1 0,-1-1 0,0 1 0,1 0 0,-8 9 0,0-1 37,1 1-1,0-1 1,1 2-1,0 0 0,1 0 1,1 0-1,0 1 1,1 1-1,1-1 1,0 1-1,1 0 1,1 0-1,0 1 1,1-1-1,1 1 0,0 18 1,2-13-17,-1-8-8,1-1 0,4 26 0,-3-35-18,0 1-1,1 0 1,-1 0-1,1-1 1,0 1-1,0-1 1,1 0-1,-1 1 1,1-1-1,0 0 1,5 5 0,1 1-266,1-1 0,-1 0 0,2-1 1,-1 1-1,1-2 0,0 0 1,1 0-1,0-1 0,0 0 0,0-1 1,1-1-1,-1 0 0,1 0 0,0-1 1,20 1-1,11 0-3564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10:14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1480,'0'0'7230,"0"15"-5567,-2 5-1493,0 0 0,-2 0 1,0-1-1,-12 33 0,-4 18 247,6 10-496,4 1-1,1 163 0,5-278-3718,0 8 1179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10:14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2577,'0'0'7201,"3"-1"-6778,1 0-401,-1 0 0,0 0 0,1 1 0,-1-1 0,1 1 0,-1 0 0,1 0 0,-1 0 0,0 0 0,1 1 0,-1-1 0,1 1 0,-1 0 0,4 2 0,47 24-9,-22-9 180,-9-6-146,1-2 1,1 0-1,0-2 0,0 0 1,0-2-1,1-1 0,48 3 1,29-4-1891,-102-4 1755,0 0 0,-1 0 0,1 0 0,-1 1 1,1-1-1,0 0 0,-1 1 0,1-1 0,-1 0 0,1 1 1,-1-1-1,1 1 0,-1-1 0,1 0 0,-1 1 0,1 0 1,-1-1-1,0 1 0,1-1 0,-1 1 0,0-1 0,0 1 1,1 0-1,-1-1 0,0 1 0,0 0 0,0-1 0,0 1 1,0-1-1,0 1 0,0 0 0,0-1 0,0 1 1,0 0-1,0-1 0,0 1 0,0 0 0,-1 0 0,1 4-870,0 2-1250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10:15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28 3545,'0'0'4070,"-16"9"-3765,-47 27-83,58-33-179,1 1 1,0 0 0,0-1 0,0 1 0,1 1-1,-1-1 1,1 0 0,0 1 0,0 0-1,1 0 1,-1 0 0,1 0 0,0 0-1,1 0 1,-1 0 0,1 1 0,-1 8-1,0-7 9,-1 15 1,1 0 1,1 0-1,2 31 1,0-10-26,-1-42-25,0 1 0,0-1-1,0 1 1,1-1 0,-1 1-1,0-1 1,1 0 0,-1 1-1,1-1 1,-1 0 0,1 0-1,-1 1 1,1-1 0,0 0-1,0 0 1,0 0 0,0 0-1,0 0 1,0 0 0,0 0-1,1 1 1,1 0 12,0 0-1,0-1 1,0 0 0,1 0 0,-1 0 0,0 0-1,0 0 1,7 0 0,4 0 43,0-1 1,0 0-1,21-4 1,-27 2-43,0 0-1,0-1 1,0 0 0,-1 0 0,1-1 0,-1 0-1,0 0 1,0-1 0,0 0 0,11-10 0,-10 8 10,0-1 1,0-1-1,-1 1 1,0-1 0,0-1-1,-1 1 1,7-15-1,-6 6 107,-2 0 0,0-1 0,-1 1-1,-1-1 1,-1 1 0,-1-1 0,-1-36-1,0 46-144,0 7-15,0 0 0,0 1 0,-1-1 0,1 1-1,0-1 1,-1 0 0,1 1 0,-1-1 0,0 1 0,1-1 0,-1 1-1,0 0 1,0-1 0,0 1 0,0 0 0,0-1 0,0 1 0,0 0 0,0 0-1,0 0 1,-1 0 0,1 0 0,0 0 0,-1 0 0,1 1 0,-1-1 0,1 0-1,-1 1 1,1-1 0,-1 1 0,-2-1 0,-5 0-370,-1 0-1,1 0 1,0 1-1,-13 0 1,8 1 19,-25-1-1418,-1 0-747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10:17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317 111 1768,'0'0'3788,"0"-4"-3151,0-81 6059,0 84-6688,0 0 0,-1 0 0,1 0-1,-1 0 1,1 0 0,-1 0 0,0 0-1,1 1 1,-1-1 0,0 0 0,1 0-1,-1 1 1,0-1 0,0 0 0,0 1-1,0-1 1,0 1 0,1-1 0,-1 1-1,0 0 1,0-1 0,0 1 0,0 0-1,0 0 1,0-1 0,-2 1 0,-26-4-55,14 4 8,8 0 20,0-1-1,0 1 1,0 0-1,0 1 0,0 0 1,0 0-1,0 0 1,1 1-1,-1 0 0,0 0 1,1 1-1,-12 6 1,-1 4-5,0 1 0,-27 28 0,40-36-29,0 0-1,1 0 0,-1 0 0,2 1 0,-1 0 0,1 0 0,0 1 0,0-1 0,1 1 0,0 0 0,-2 9 0,4-14-24,1-1 0,-1 1 0,1 0 0,0 0 0,0 0 0,0-1 0,0 1 0,0 0 0,0 0 0,1-1 0,0 1 0,0 3 1,0-5 52,0 0 0,0 1 0,0-1 0,0 0 0,0 0 0,0 0 0,0 0 0,0 0 1,1 0-1,-1 0 0,0-1 0,0 1 0,1 0 0,-1-1 0,1 1 0,-1-1 1,0 1-1,1-1 0,-1 0 0,1 1 0,-1-1 0,3 0 0,48 2 147,65-4 0,-108 1-126,0-1 0,0 0-1,0 0 1,0 0 0,-1-1-1,0-1 1,1 1 0,-1-1-1,0-1 1,-1 0 0,1 0-1,-1 0 1,0-1 0,9-9-1,-8 6-104,0 0 0,0 0 0,-1 0 0,-1-1 0,0 0 0,0 0 0,-1 0 0,0-1 0,-1 0 0,5-19 0,-9 30 126,1-1 1,-1 1-1,0-1 1,0 1-1,0-1 1,0 1-1,0-1 0,0 0 1,0 1-1,0-1 1,0 1-1,0-1 0,-1 1 1,1-1-1,0 1 1,0-1-1,0 1 1,-1-1-1,1 1 0,0-1 1,-1 1-1,1-1 1,0 1-1,-1 0 1,1-1-1,0 1 0,-1-1 1,1 1-1,-1 0 1,1 0-1,-1-1 1,1 1-1,-1 0 0,1 0 1,-1-1-1,1 1 1,-1 0-1,1 0 0,-1 0 1,1 0-1,-1 0 1,0 0-1,1 0 1,-1 0-1,1 0 0,-1 0 1,1 0-1,-1 0 1,1 0-1,-1 0 1,1 1-1,-1-1 0,1 0 1,-1 0-1,0 1 1,-2 0-29,0 0 0,1 0 0,-1 0 0,0 0 0,1 0 0,-1 0 0,1 1 0,-1 0 0,1-1 0,-4 5 0,-5 8 27,2 1 0,-1 0 0,2 1 0,0 0 1,1 1-1,1-1 0,1 1 0,0 0 0,1 1 0,-3 24 1,2 20 91,4 104 0,2-79-81,1-67-5,0 0 0,1 0-1,1 0 1,9 27-1,-7-27-1,0 0-1,-2 0 0,0 0 0,0 31 0,-3-48-13,-1 0-1,0 0 1,-1 0-1,1 0 1,0-1-1,-1 1 1,0 0-1,1 0 1,-1 0-1,0 0 1,-1-1-1,1 1 1,-3 4-1,2-5 0,0-1 0,1 1 0,-1-1 0,0 0 0,0 1 1,0-1-1,0 0 0,0 0 0,-1 0 0,1-1 0,0 1 0,0 0 0,-1-1 0,1 0 0,0 1 0,-1-1 1,1 0-1,-4-1 0,-7 1 23,-7 1 15,-1-2 1,-25-3 0,38 2-49,0 0 0,1 0 1,-1-1-1,1 0 1,0 0-1,0 0 1,0-1-1,0 0 1,-7-6-1,0-2-318,1 0-1,1-1 0,0 0 1,-18-26-1,28 36 83,1 1-1,-1-1 1,1 0-1,0 1 1,0-1-1,0 0 0,0 0 1,0 0-1,1 0 1,0 0-1,-1 0 0,1 0 1,0-3-1,0-7-1838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10:18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41 160,'0'0'5747,"-6"0"-5321,-2-1-208,-1 1-1,1 0 0,-1 1 0,1 0 1,0 1-1,-1-1 0,1 2 0,0-1 1,0 1-1,-10 5 0,7-1-143,-1 1 0,2 0 0,-1 1 0,1 0 0,0 1 0,1 0 0,-10 14 0,14-17-28,0 0 0,1 1 0,0 0 0,1 0 1,-1 0-1,2 1 0,-1-1 0,1 1 1,0-1-1,1 1 0,0 0 0,0 10 0,1-16-33,0 0 0,0-1-1,0 1 1,0 0-1,0 0 1,1 0 0,-1 0-1,1-1 1,0 1-1,0 0 1,0-1 0,2 5-1,-1-5-13,1 1 0,-1-1 0,1-1 0,0 1 0,-1 0 0,1-1 0,0 1 0,0-1 0,0 0 0,0 0 0,4 1 0,11 2 61,1 0 0,-1-1-1,1-1 1,0-1 0,29-2-1,-19 1 48,-22-1-93,0 0 0,1 0 0,-1 0 0,0-1 0,0-1 0,0 1 0,0-1 0,0 0 0,-1 0 0,1-1 0,-1 0 0,0 0 0,0-1 0,7-6 0,-9 7-10,1 0 0,0-1 1,-1 0-1,0 0 0,0 0 0,0-1 0,-1 1 0,0-1 1,0 0-1,0 0 0,-1 0 0,0 0 0,0-1 0,0 1 1,-1 0-1,1-11 0,-1-8 36,-1 12 5,1-1 1,-2 1 0,0 0 0,0-1-1,-7-24 1,7 35-63,0 0 0,0 0 0,-1 0-1,0 0 1,1 0 0,-1 1 0,0-1 0,0 0-1,0 1 1,-1-1 0,1 1 0,-1 0 0,1 0 0,-1 0-1,0 0 1,0 0 0,0 1 0,0-1 0,0 1-1,0 0 1,0 0 0,0 0 0,0 0 0,-1 0 0,1 1-1,0 0 1,-1-1 0,1 1 0,-4 1 0,3-1-149,0 0 0,0 0 1,0 1-1,1 0 1,-1 0-1,0 0 1,1 0-1,-1 0 0,1 1 1,-1 0-1,1-1 1,0 1-1,-1 1 1,1-1-1,0 0 1,1 1-1,-1-1 0,0 1 1,-4 5-1,-5 5-703,-10 7-1417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10:19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9 1256,'0'0'4824,"0"-3"-4357,0 3-441,0 0 1,0 0 0,0 0-1,0 0 1,0 0 0,-1 0-1,1 0 1,0 0 0,0 0-1,0 1 1,0-1 0,0 0-1,-1 0 1,1 0 0,0 0-1,0 0 1,0 0 0,0 0-1,-1 0 1,1 0 0,0 0-1,0 0 1,0-1 0,0 1-1,-1 0 1,1 0 0,0 0-1,0 0 1,0 0 0,0 0-1,0 0 1,0 0 0,-1 0-1,1 0 1,0-1 0,0 1-1,0 0 1,0 0 0,0 0-1,0 0 1,0 0 0,0 0 0,0-1-1,-1 1 1,1 0 0,0 0-1,0 0 1,0 0 0,0-1-1,0 1 1,0 0 0,0 0-1,0 0 1,0 0 0,0 0-1,0-1 1,0 1 0,0 0-1,0 0 1,0 0 0,1 0-1,-1-1 1,0 1 0,0 0-1,0 0 1,0 0 0,0 0-1,-12 17 699,-17 40-495,24-47-40,-13 32-13,3 1 1,1 0 0,2 1 0,-7 55-1,-3 8 42,17-81-172,1 1 1,1 0 0,0 36-1,3-63-31,-5-5-1163,-16-53-2676,7 22-1625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10:19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1 640,'0'0'7451,"10"1"-7374,16 5 60,-1 1 0,0 1 0,-1 1 0,32 16 0,-31-12-103,1-1 1,0-1-1,0-1 1,1-2-1,0-1 1,1-1-1,0-1 1,0-1-1,47 0 1,-70-4-297,1 0 0,-1 1 0,0 0 0,0 0 0,0 0 0,0 0 0,-1 1 0,1 0 0,0 0 0,-1 0 0,1 0 0,-1 1 0,7 5 1,1-1-2093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35:24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69 1016,'0'0'3448,"-5"-11"-2940,-15-35-50,15 35 677,5 19-1253,1 15 116,1-1 1,1 0 0,1 0-1,12 38 1,39 88 12,-43-118-13,96 238 110,-106-263 37,0-8-1427,-2-7-697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10:20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79 134 1776,'0'0'6154,"-4"-1"-5796,0 0-326,2 0-3,1 0-1,-1 0 0,1 1 0,-1-1 1,1 1-1,-1 0 0,0-1 0,1 1 1,-1 0-1,1 0 0,-1 0 0,0 0 1,1 0-1,-1 0 0,0 0 0,1 1 0,-1-1 1,1 0-1,-1 1 0,1 0 0,-1-1 1,1 1-1,-1 0 0,1 0 0,-1 0 1,1 0-1,0 0 0,0 0 0,-1 0 1,1 0-1,0 0 0,0 1 0,-1 1 1,-2 9 8,0 0-1,1 0 1,0 0 0,1 1 0,0-1 0,1 1 0,1-1 0,0 17 0,0-17-32,1-7-6,-1 0 0,1-1 0,0 1 0,0 0 0,0 0 0,1 0 0,-1-1 0,1 1 0,1-1 0,-1 1 0,0-1 0,1 0 0,0 0 0,0 0 0,0 0 0,1 0 0,-1-1 0,7 5 0,-5-4 2,0 0 1,1 0 0,0-1 0,0 0 0,0 0-1,0 0 1,1-1 0,-1 0 0,1 0-1,-1 0 1,1-1 0,0 0 0,8 0-1,-8 0 19,-1-1 0,0 0 0,1 0-1,-1 0 1,1-1 0,-1 0 0,0 0 0,0-1-1,1 1 1,-1-1 0,0-1 0,0 1-1,-1-1 1,1 0 0,-1-1 0,11-7-1,-7 4-11,-1-1-1,1 0 0,-2-1 1,1 1-1,-1-2 0,0 1 1,-1-1-1,0 0 0,-1 0 0,0-1 1,0 1-1,3-13 0,-3-2-89,0 1 0,-2 0 1,0-1-1,-2-39 0,-1 49 71,1 9 13,-1 0-1,0 1 1,0-1-1,-1 1 1,-1-9-1,2 13-6,0 0 0,-1 0-1,1 0 1,-1 0 0,1 0 0,-1 0-1,1 0 1,-1 0 0,0 0 0,0 0 0,1 0-1,-1 0 1,0 1 0,0-1 0,0 0-1,0 0 1,0 1 0,0-1 0,0 1-1,0-1 1,0 1 0,0-1 0,0 1-1,0 0 1,0-1 0,-1 1 0,1 0-1,0 0 1,0 0 0,-2 0 0,-5 0-113,5 0-18,-1 0 0,0 0 0,1 0-1,-1 0 1,1 0 0,-1 1 0,1 0 0,-7 2 0,8-2 57,0 0 0,1 1 0,0-1 0,-1 0 0,1 1 0,0 0 0,-1-1 1,1 1-1,0-1 0,0 1 0,0 0 0,1 0 0,-1 0 0,0-1 0,1 1 1,-1 0-1,1 0 0,-1 0 0,1 4 0,-4 47-1908,4-35 495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10:20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 3449,'0'0'4765,"-5"1"-4479,2 0-234,0 0-1,0 0 1,0 0-1,1 0 1,-1 1-1,0-1 1,1 1-1,-1-1 1,1 1-1,-1 0 0,1 0 1,0 1-1,0-1 1,0 0-1,0 1 1,-2 3-1,0 1 54,1 1 1,-1-1-1,1 1 0,0 0 1,1-1-1,-2 10 0,0 12 217,1 0 0,1 46 0,2 130-1024,-1-204 627,1 0 1,0-1 0,-1 1 0,1-1 0,-1 1 0,1-1 0,-1 0 0,1 1-1,-1-1 1,1 1 0,-1-1 0,1 0 0,-1 0 0,1 1 0,-1-1 0,0 0-1,1 0 1,-1 1 0,1-1 0,-1 0 0,0 0 0,1 0 0,-1 0 0,1 0 0,-1 0-1,0 0 1,0 0 0,-25-1-1112,20 1 399,-13 0-1723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10:21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3081,'0'0'5490,"8"-1"-5382,2 0-24,0 1-1,0 0 1,0 0 0,0 1-1,0 1 1,0 0 0,0 0-1,-1 0 1,1 2 0,12 5-1,-7-2 25,139 69 788,-129-66-857,0-1 0,0-1 0,1-1 0,39 4 0,-55-10-388,11 1-153,-21-2 321,1 0-1,-1 0 0,0 0 0,0 0 1,1 1-1,-1-1 0,0 0 0,1 0 1,-1 0-1,0 1 0,1-1 0,-1 0 1,0 0-1,0 1 0,0-1 1,1 0-1,-1 0 0,0 1 0,0-1 1,0 0-1,0 1 0,1-1 0,-1 0 1,0 1-1,0-1 0,0 0 0,0 1 1,0-1-1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10:22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1384,'0'0'6938,"-3"21"-6207,-19 147 753,19-117-866,3 65-1,2-39-326,-2-75-242,12-23-632,-4 7 416,1 1 0,0 0 0,1 0 0,0 1-1,1 1 1,0 0 0,1 0 0,15-9 0,-24 18 161,0 1 0,0 0 0,0 0 0,1 0 0,-1 0 0,1 1 0,-1-1 0,1 1 0,-1 0 0,0 0 1,1 0-1,-1 1 0,1-1 0,-1 1 0,6 1 0,-1 1 50,0 0 1,1 1-1,-1-1 0,14 10 1,-7-3 10,1-2 0,1 0 1,-1-1-1,1-1 0,1 0 1,26 4-1,-10-4 57,0-1 0,54-1-1,-85-5-165,0 1 0,1-1-1,-1 0 1,1-1-1,-1 1 1,0-1 0,0 1-1,0-1 1,0 0-1,0 0 1,0 0 0,-1-1-1,1 1 1,-1-1-1,1 1 1,-1-1 0,0 0-1,0 0 1,0 0-1,0 0 1,-1 0 0,1 0-1,1-5 1,3-6-299,-1-1 1,0 0-1,6-30 1,-8 27 70,-1 0 0,1-26 1,-3 43 238,-22 1 14,8 0 19,0 0 0,-28 4 0,36-3 16,1 1-1,-1 0 1,1 0 0,0 0-1,0 0 1,0 1-1,0 0 1,0 0-1,0 0 1,-6 7 0,4-3 48,0 0-1,1 0 1,1 1 0,-1 0 0,1 0 0,0 0 0,1 0 0,0 1 0,0 0 0,1 0 0,0 0 0,1 0 0,0 1 0,0-1 0,1 0 0,0 1 0,1-1 0,0 1 0,0 0 0,1-1 0,3 15-1,-2-19-29,0 1-1,0 0 0,0-1 0,1 0 1,0 1-1,0-1 0,0 0 0,1 0 0,-1-1 1,1 1-1,1-1 0,6 6 0,9 8 89,30 19 0,-49-37-112,13 8-183,1-1 0,0 0 0,0-1 0,1 0 0,0-1 0,0-1 0,0-1 0,0 0 0,26 0 0,-29-2-2444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10:23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2 107 1224,'0'0'5811,"0"-14"-5063,0-79 1983,0 112-1380,-1-1-1266,1-1 1,0 1 0,1-1 0,1 0 0,7 30 0,-6-39-81,60 196 71,-59-192-310,-3-21-845,-3-28-564,-19-60-2669,7 50-825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10:23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0 1 1632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10:24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19 309 1632,'-15'-143'1242,"13"125"-69,0 0-1,2-25 1,1 20-257,-1 21-857,0 0 0,1-1 1,-1 1-1,0 0 0,1 0 0,0 0 0,-1 0 0,1 0 0,0 0 1,0 0-1,0 0 0,0 1 0,1-1 0,-1 0 0,0 1 0,1-1 0,-1 0 1,1 1-1,-1 0 0,1-1 0,0 1 0,0 0 0,0 0 0,0 0 1,-1 0-1,1 0 0,1 0 0,-1 1 0,2-1 0,8-2-26,1 0 0,-1 1 1,25-1-1,-18 2 87,8-2-5,0 2 0,0 1 0,39 4 0,-55-2-88,0 0 0,0 0-1,0 1 1,0 1 0,-1 0 0,1 0 0,-1 1 0,0 1-1,0-1 1,16 14 0,-13-9 11,-1 2-1,0 0 1,17 20-1,-27-29-7,1 1 0,0 0 0,-1 0 1,0 0-1,0 0 0,0 0 0,0 1 0,-1-1 0,1 0 0,-1 1 0,0-1 1,-1 1-1,1 0 0,-1-1 0,0 1 0,0-1 0,-1 9 0,0-11-18,1-1-1,-1 1 0,0-1 0,0 0 0,1 1 1,-1-1-1,0 0 0,0 1 0,0-1 1,-1 0-1,1 0 0,0 0 0,0 0 0,-1 0 1,1 0-1,0 0 0,-3 0 0,-31 14 87,13-7-55,3-2-15,0 0 1,-1-2-1,0 0 0,-25 1 0,56-5-83,10 0 3,0 0-1,0 1 1,0 1 0,-1 1-1,29 7 1,-33-4 41,15 4-135,42 19 0,-66-25 115,0-1 0,0 1 0,-1 1 0,1-1 0,-1 1-1,0 0 1,0 0 0,-1 1 0,1 0 0,-1 0 0,6 10 0,-9-13 27,-1 1 0,0-1 0,0 1 0,0-1 0,0 1 0,-1 0 0,1-1-1,-1 1 1,0 0 0,0-1 0,0 1 0,-1 0 0,1-1 0,-1 1 0,0 0 0,0-1 0,0 1 0,-1-1 0,1 1 0,-1-1 0,0 0 0,0 0 0,0 0 0,0 0 0,0 0 0,-1 0 0,-4 4-1,-17 8 140,-1-2-1,0 0 1,-1-1-1,-1-2 1,0-1-1,-50 11 0,25-6-88,40-12-72,-1 0-1,0 0 1,1-1 0,-23-2-1,13 1-778,27 0-1457,57 0-1175,-26 0 971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10:24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26 1840,'0'0'5522,"-19"-5"-5120,-61-12-59,76 16-308,0 0 1,0 0-1,0 1 0,0-1 1,-1 1-1,1 0 0,0 0 1,0 1-1,0-1 0,0 1 1,0 0-1,0 0 0,0 0 0,0 1 1,0 0-1,1-1 0,-1 1 1,0 0-1,1 1 0,0-1 1,-1 1-1,-4 5 0,-9 5 80,1-2-14,0 0 1,1 1-1,1 0 0,0 1 1,1 1-1,0 0 0,-18 28 1,28-36-82,1-1 0,1 1 1,-1 0-1,1 0 0,0 0 1,1 0-1,0 0 0,-1 1 1,2-1-1,0 6 0,0 8 7,-1-20-26,0 1 0,0 0-1,1 0 1,-1 0-1,0-1 1,1 1-1,-1 0 1,1-1-1,-1 1 1,1 0-1,0-1 1,-1 1-1,1-1 1,-1 1-1,1-1 1,0 1-1,0-1 1,-1 0-1,1 1 1,0-1-1,0 0 1,-1 1-1,1-1 1,0 0-1,0 0 1,0 0-1,-1 0 1,1 0-1,0 1 1,1-2-1,31 2 61,-27-1-31,-6 0-29,9 1 23,0-1-1,0 0 1,0 0-1,0-1 1,0 0-1,0 0 1,-1-1-1,1-1 0,0 1 1,-1-1-1,0-1 1,0 1-1,12-8 1,0-5-193,-1 0 1,0-1 0,-1-1-1,-1 0 1,-1-1 0,22-35-1,-14 21-422,-16 25 398,-9 14 153,-1 12 63,2 1 21,0-8-8,0 0 0,0 1 0,4 17 0,-3-25-34,0 0 0,0 0 0,1-1 0,-1 1 0,1 0 1,0-1-1,0 1 0,0-1 0,1 0 0,-1 0 0,1 1 1,0-2-1,6 6 0,-2-2-366,0-1 0,0 0 0,0-1 1,1 0-1,0 0 0,0 0 0,0-1 1,0 0-1,1-1 0,-1 0 0,1 0 0,-1-1 1,13 1-1,-1-2-2705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10:25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1712,'0'0'5951,"-1"17"-5311,-5 126 439,4-78-525,1-31-334,0 0 0,3 1 0,0-1 0,9 35 0,-8-54-586,0 0 1,2 22-1,-24-40-4037,-3-10 1788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10:25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1528,'0'0'5425,"21"-2"-5088,-3-1-272,2 0 75,0 0 0,0 2 0,1 0 0,-1 1 0,36 5 0,-27 3 92,0 2-1,40 18 1,33 13-75,29-8-2176,-126-32 675,-1-1-619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18:29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268 435 512,'0'0'7731,"-10"17"-6425,3-12-1280,-1-1 1,1 0-1,-1 0 1,0 0-1,1-1 1,-2 0-1,1-1 1,0 0-1,0 0 1,-1-1-1,1 0 1,-1 0-1,1-1 1,-1 0-1,1-1 1,-12-1-1,13-3-19,0 1-1,0-1 0,0 0 0,1-1 0,0 0 1,0 0-1,1 0 0,0-1 0,0 1 0,-5-10 0,2 2-38,1 1 0,-9-28 0,15 36 11,-1 1-1,1-1 0,0 0 1,1 0-1,-1 0 1,1 0-1,0 0 0,0 0 1,0 1-1,1-1 0,0 0 1,2-9-1,-3 13 15,1 0 1,0 0-1,0 0 1,-1 0-1,1 1 0,0-1 1,0 0-1,0 0 1,0 0-1,0 1 0,0-1 1,0 0-1,0 1 1,0-1-1,0 1 0,0-1 1,1 1-1,-1 0 1,0-1-1,0 1 1,0 0-1,1 0 0,-1 0 1,0 0-1,0 0 1,1 0-1,1 1 0,-2-1 5,0 0 1,0 0-1,0 0 0,0 0 0,0 0 0,0 1 0,1-1 0,-1 0 0,0 1 0,-1-1 0,1 1 1,0-1-1,0 1 0,0-1 0,0 1 0,0 0 0,0 0 0,-1-1 0,1 1 0,0 0 1,-1 0-1,1 0 0,0 0 0,-1-1 0,1 1 0,-1 0 0,1 0 0,-1 0 0,0 0 0,0 1 1,1 0-1,1 13 45,-2-14-37,1 0 1,-1 0-1,0 1 1,1-1-1,-1 1 1,0-1 0,0 0-1,0 1 1,0-1-1,0 0 1,0 1-1,0-1 1,0 1-1,-1-1 1,1 0 0,0 1-1,-1-1 1,1 0-1,-1 0 1,0 1-1,1-1 1,-1 0-1,0 0 1,0 0 0,0 0-1,-1 2 1,-1-2-10,1 1-1,0-1 1,-1 0 0,1 0 0,-1 0 0,1 0 0,-1 0-1,1 0 1,-1-1 0,0 1 0,1-1 0,-1 0 0,0 0-1,1 0 1,-4 0 0,5-1-13,1 1 0,-1-1 0,1 1-1,-1 0 1,0-1 0,1 1 0,-1-1 0,1 0-1,-1 1 1,1-1 0,0 1 0,-1-1 0,1 0 0,0 1-1,-1-1 1,1 0 0,0 1 0,0-1 0,-1 0 0,1 0-1,0 1 1,0-1 0,0 0 0,0 1 0,0-1 0,0-1-1,0-26-270,0 23 264,-1-16-144,0 16 159,1 0 0,0 0 0,0 0-1,0 0 1,0 1 0,1-1-1,0 0 1,0 0 0,0 0 0,0 0-1,1 1 1,0-1 0,3-6 0,16-26 0,-18 30 19,0 1 1,0 0-1,0 0 0,1 0 0,0 1 0,8-9 0,-9 12-21,0-1-1,1 1 1,-1 0-1,1 0 1,-1 0 0,1 1-1,0-1 1,0 1-1,0 0 1,0 0-1,6-1 1,48 0 23,-42 2 34,-14 1-39,-1-1 0,1 1 0,-1 0 0,1-1 1,-1 1-1,1 0 0,-1 0 0,0 0 0,0 0 0,1 0 1,-1 0-1,0 0 0,0 0 0,0 0 0,0 1 0,0-1 0,0 0 1,0 1-1,-1-1 0,1 1 0,0-1 0,-1 1 0,1-1 0,-1 1 1,0-1-1,1 3 0,6 42 273,-7-46 21,-12-22-198,10 19-133,0-1 1,0 0-1,1 1 0,-1-1 1,1 0-1,0 1 1,0-1-1,1 0 0,-1 0 1,1 0-1,0 0 1,0 0-1,0 0 0,0 0 1,1 0-1,-1 0 1,1 0-1,0 1 1,0-1-1,1 0 0,-1 0 1,1 1-1,0-1 1,0 1-1,0 0 0,0-1 1,1 1-1,-1 0 1,1 0-1,0 1 0,0-1 1,0 0-1,0 1 1,0 0-1,0 0 1,1 0-1,-1 0 0,7-2 1,2 1 44,0 0 0,1 1 0,-1 0 0,0 1 1,1 1-1,0 0 0,23 3 0,-33-3-10,-1 1 1,0-1-1,0 1 0,1 0 1,-1 0-1,0 0 0,0 0 1,0 0-1,0 0 0,0 1 1,0-1-1,0 1 0,-1-1 0,1 1 1,0 0-1,-1-1 0,0 1 1,1 0-1,1 3 0,0 2 32,0-1 0,-1 2 0,1-1-1,1 11 1,7 20 709,-13-38-1004,0-6 67,1-8 43,2 12 144,0 0-1,0 0 0,0 0 1,1 0-1,-1 0 1,1 0-1,0 0 1,0 1-1,-1-1 0,1 0 1,0 1-1,0 0 1,0-1-1,4 0 0,30-16-16,-26 15-13,0 0 0,1 0 1,-1 1-1,0 1 0,1-1 1,0 2-1,-1 0 0,1 0 1,20 3-1,-29-2 38,-1 0 0,1 0 0,-1 0 0,0 0 0,1 0 0,-1 0 0,0 0 0,0 0 1,0 0-1,1 1 0,-1-1 0,0 0 0,-1 1 0,1-1 0,0 1 0,0-1 0,-1 1 0,1-1 0,-1 1 0,1 0 1,-1-1-1,0 1 0,1 0 0,-1 2 0,2 50 172,-2-43-110,0-6-53,0 0 0,0-1 0,-1 1 0,0-1 1,0 1-1,0 0 0,0-1 0,0 0 0,-1 1 1,0-1-1,-5 8 0,6-10 2,-1 1-1,0-1 1,0 0-1,-1 0 1,1 0 0,0 0-1,-1-1 1,1 1 0,-1-1-1,1 1 1,-1-1 0,0 0-1,1 0 1,-1 0 0,0 0-1,0-1 1,0 1-1,0-1 1,0 0 0,-5 0-1,-25 0-80,31 0-310,22 0 223,-18 1 153,1-1-1,0 0 0,-1 1 1,1 0-1,0-1 0,-1 1 1,1 0-1,-1 0 0,0 0 1,1 1-1,-1-1 0,0 1 1,1-1-1,-1 1 0,0 0 1,0 0-1,-1 0 0,1 0 1,0 0-1,2 4 1,-2-3 4,1 1 0,-1 0 0,0 1 0,0-1 0,-1 0 1,1 1-1,-1-1 0,0 1 0,0-1 0,-1 1 0,1 4 1,-1 0 14,0-3 19,1 0 0,-2 0-1,1 0 1,-1 0 0,-1 6-1,1-9-27,-1-1-1,1 1 0,0-1 0,0 1 1,-1-1-1,0 0 0,1 0 1,-1 0-1,0 0 0,0 0 0,0 0 1,0 0-1,0-1 0,-3 2 0,-16 12-19,14-10 39,0 1 1,-1-1-1,1 0 0,-1-1 0,0 0 0,-1 0 0,1-1 0,-1 0 0,0 0 0,0-1 0,-9 2 0,7-3-2,-3 1 17,0-1 0,0 0 1,0-1-1,-25-4 0,34 3-57,-1-2 0,1 1-1,0-1 1,0 0 0,0 0 0,0 0 0,0-1 0,0 1 0,1-1 0,-7-8-1,10 12-76,1-1 0,0 1-1,0 0 1,0 0 0,0-1-1,-1 1 1,1 0-1,0 0 1,0 0 0,-1-1-1,1 1 1,0 0-1,0 0 1,-1 0 0,1 0-1,0 0 1,0-1-1,-1 1 1,1 0 0,0 0-1,-1 0 1,1 0 0,0 0-1,0 0 1,-1 0-1,1 0 1,0 0 0,-1 0-1,1 0 1,0 0-1,-1 0 1,1 1 0,0-1-1,0 0 1,-1 0 0,1 0-1,0 0 1,0 0-1,-1 1 1,1-1 0,-9 5-2153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35:25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7 616,'0'0'3083,"10"0"1070,-7-1-4842,-2-4-1321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10:26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16,'0'0'7178,"-1"19"-6396,1-19-773,-10 153 1733,5-88-1010,5 81-1,1-62-347,-1-83-193,3-13-284,22-23-916,1 1-1,1 1 1,35-31 0,-52 54 874,1 0-1,0 1 1,1 0 0,0 0-1,18-8 1,-30 17 159,1 0 1,-1 0-1,1 0 1,0-1-1,-1 1 1,1 0-1,0 0 1,-1 0-1,1 1 1,0-1-1,-1 0 0,1 0 1,0 0-1,-1 0 1,1 1-1,0-1 1,-1 0-1,1 0 1,-1 1-1,1-1 1,0 1-1,-1-1 1,1 0-1,-1 1 1,1-1-1,-1 1 1,0-1-1,1 1 0,-1-1 1,1 1-1,-1 0 1,1 0-1,11 26 359,-6-14-138,11 16 64,2-1 1,25 31-1,-35-49-403,1 0-1,-1-1 1,2 0-1,-1-1 0,1 0 1,1 0-1,-1-1 1,19 7-1,48 15-3295,-47-21-595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10:27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67 144 2945,'0'0'7008,"-11"2"-6332,7 2-622,1 1 0,0 0 0,-1 0 0,2 0-1,-1 0 1,0 0 0,1 0 0,0 1 0,-2 8 0,-10 54 216,13-59-249,-4 25 152,0 35 0,5-68 149,0-4-265,0-71-1001,14-111 1,-10 142 738,-3 29 199,0 1 0,5-22 0,-5 33 6,0 1 0,0 0 0,0-1 0,0 1-1,0 0 1,0 0 0,0 0 0,1 0 0,-1 0 0,0 0 0,0 0-1,1 1 1,-1-1 0,1 0 0,-1 1 0,1-1 0,-1 1-1,1-1 1,-1 1 0,1 0 0,-1 0 0,1 0 0,-1 0 0,1 0-1,0 0 1,-1 0 0,1 0 0,-1 0 0,3 1 0,1 0-3,0-1 0,0 1 0,0 1-1,0-1 1,-1 1 0,1-1 0,0 1 0,5 4 0,119 86-1504,-125-88 1084,1-1 0,-1 1-1,0 0 1,0 0 0,5 9 0,-3-5-552,2 2-1125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10:27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226 147 4097,'0'0'4450,"-10"-2"-4212,4 0-183,0 0 1,-1 0 1,1 1-1,0 0 1,-1 0 0,1 0-1,-1 0 1,1 1-1,-1 0 1,0 1-1,-8 1 1,6 3 23,0 1 0,0 0-1,0 1 1,1 0 0,-1 0 0,2 1-1,-1 0 1,1 1 0,1-1 0,-8 14 0,9-13-70,0 0 1,1 0-1,0 0 1,1 1-1,0 0 1,1 0 0,-2 13-1,1 7-8,2 33 0,1-62-8,0-1 0,1 1 1,-1-1-1,0 1 1,1-1-1,-1 1 0,0-1 1,1 0-1,-1 1 0,1-1 1,-1 0-1,1 1 1,-1-1-1,1 0 0,-1 1 1,1-1-1,-1 0 1,1 0-1,-1 0 0,1 0 1,0 1-1,-1-1 1,1 0-1,-1 0 0,1 0 1,-1 0-1,1 0 1,0-1-1,24 2 33,-19-2 15,5 2-21,-1-1-1,0-1 0,1 0 1,-1 0-1,0-1 1,0 0-1,0-1 1,0 0-1,0-1 0,-1 0 1,1 0-1,12-9 1,-9 5-69,0 0 1,-1-2 0,0 1 0,-1-1-1,0-1 1,0 0 0,-1-1 0,-1 0-1,0 0 1,0-1 0,-1 0 0,-1-1-1,-1 0 1,1 0 0,-2 0-1,0-1 1,-1 1 0,0-1 0,-2 0-1,1-1 1,-2 1 0,0-23 0,-1 24 11,1 10 23,-1 1-1,0-1 1,0 1-1,0-1 1,-1 0-1,1 1 1,-1-1-1,-2-6 1,2 9 12,0-1 1,0 1-1,0 0 1,-1 0-1,1 0 1,0 0-1,0 0 1,-1 0 0,1 0-1,-1 1 1,1-1-1,-1 0 1,1 1-1,-1-1 1,1 1-1,-1-1 1,1 1-1,-1 0 1,0 0-1,1 0 1,-1 0 0,1 0-1,-4 0 1,2 0-3,1 0 0,0 0 1,-1 0-1,1 0 0,-1 0 0,1 0 1,-1 1-1,1-1 0,0 1 1,-1 0-1,1-1 0,0 1 1,-1 0-1,1 1 0,0-1 0,0 0 1,-2 2-1,2 0-30,0 0-1,1 0 1,0 0-1,0 0 1,0 0-1,0 0 1,0 0-1,1 0 1,-1 0-1,1 0 1,0 0-1,0 0 1,0 6-1,-1 20-755,0-20 302,1 0 0,0 0 1,0 0-1,1-1 0,3 17 0,8-4-1621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10:28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83 1720,'0'0'4839,"-24"2"-4216,-73 6-7,87-7-464,1 1 0,0 0 0,-1 0 1,1 1-1,0 0 0,1 1 0,-1 0 0,1 0 1,-1 1-1,1 0 0,1 0 0,-1 1 0,1 0 1,0 1-1,-10 10 0,17-17-151,-8 8 26,1 0-1,0 0 1,1 0-1,0 1 1,0 0-1,1 0 1,0 0-1,0 1 1,1 0 0,1 0-1,0 0 1,0 0-1,0 0 1,2 1-1,-1-1 1,1 1-1,1-1 1,1 16-1,-1-24-28,0 0-1,0-1 0,1 1 1,-1 0-1,1-1 1,-1 1-1,1 0 0,0-1 1,0 1-1,-1-1 1,1 1-1,0-1 0,1 1 1,-1-1-1,0 0 1,0 0-1,0 1 0,1-1 1,-1 0-1,1 0 1,-1 0-1,1 0 0,-1-1 1,1 1-1,-1 0 1,1-1-1,0 1 0,0-1 1,-1 1-1,1-1 1,0 0-1,-1 0 0,3 0 1,11 2 45,1-1-1,-1-1 1,17-2 0,-4 1 52,-20 0-90,0 0 0,-1 0 0,1-1 0,-1 0 0,1-1 0,-1 1 0,0-1 1,0-1-1,0 1 0,0-1 0,0 0 0,-1-1 0,0 0 0,11-10 0,-6 4-76,-1 0 0,0-1 0,0 0 0,-2 0 1,1-1-1,11-26 0,-14 23 17,-2-1 1,0 0 0,-1 0 0,-1-1 0,0 1 0,-2 0-1,-1-31 1,0 9 33,1 38-11,0-1 0,-1 1 0,1-1 0,0 1-1,-1 0 1,1-1 0,-1 1 0,1 0 0,-1-1 0,0 1-1,1 0 1,-1 0 0,0 0 0,0 0 0,0 0 0,0 0-1,0 0 1,0 0 0,0 0 0,0 0 0,0 0 0,-1 0 0,1 1-1,0-1 1,-1 1 0,1-1 0,0 1 0,-1-1 0,1 1-1,0 0 1,-1 0 0,1-1 0,-1 1 0,1 0 0,0 0 0,-1 1-1,1-1 1,-1 0 0,-1 1 0,0-1-118,-1 0 0,1 1 0,0-1 0,-1 1 0,1 0 0,-1 0 0,1 0 0,0 0 0,0 1 0,-1 0 0,1-1 0,0 1 0,1 0 0,-1 0 0,-3 3 0,-19 40-2696,17-24 686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10:29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0 1720,'0'0'8107,"-2"11"-7564,-69 162 711,51-128-1161,16-37-23,-1 1 0,1 0 0,1 0 0,0 0 0,0 0 0,1 0 0,-2 15 0,5-44-209,2-1 0,1 0-1,0 1 1,2 0-1,0 0 1,1 1 0,1-1-1,1 1 1,21-32 0,-26 43 96,0 1 1,1-1 0,0 1-1,1 0 1,-1 1 0,1-1-1,1 1 1,-1 0 0,1 1 0,11-8-1,-18 13 39,1 0 1,-1-1-1,0 1 0,1 0 0,-1 0 0,1 0 0,-1 0 1,1 0-1,-1 0 0,1-1 0,-1 1 0,1 0 0,-1 0 0,1 1 1,-1-1-1,1 0 0,-1 0 0,0 0 0,1 0 0,-1 0 1,1 0-1,-1 1 0,1-1 0,-1 0 0,0 0 0,1 1 1,-1-1-1,1 0 0,-1 0 0,0 1 0,1-1 0,-1 1 1,7 20 20,-6 33 204,-1-42-161,2 35 247,-1-27-111,-1-1 1,0 1-1,-4 22 1,-4-24-77,4-17 27,2-11-209,3 2-86,0 0 1,0-1 0,1 2-1,0-1 1,1 0-1,0 0 1,0 1-1,0-1 1,1 1-1,0 0 1,1 0 0,5-7-1,12-13-402,37-36 1,-45 50 546,-11 9 35,1 0 1,0 0-1,0 1 1,0-1-1,0 1 1,0 0-1,1 0 1,0 1-1,6-3 1,-11 5-27,1 0 1,0 0-1,0 1 0,0-1 1,0 0-1,-1 1 1,1-1-1,0 0 0,0 1 1,0-1-1,-1 1 1,1-1-1,0 1 0,-1 0 1,1-1-1,0 1 0,-1 0 1,1-1-1,-1 1 1,1 0-1,-1 0 0,0 0 1,1-1-1,-1 1 1,0 0-1,1 0 0,-1 0 1,0 0-1,0 1 0,4 29 211,-4-25-150,2 199 1579,-3-108-1487,1-96-198,0 1 0,0 0 0,0 0 0,-1 0 0,1-1-1,0 1 1,-1 0 0,1 0 0,-1-1 0,0 1 0,1 0-1,-1-1 1,0 1 0,0-1 0,0 1 0,0-1 0,0 1-1,-3 1 1,3-2-236,-1 1 1,0-1-1,1 0 0,-1 0 0,0-1 0,0 1 0,0 0 1,0-1-1,0 1 0,0-1 0,-2 1 0,-10-1-2740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10:43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3396 7860 864,'0'0'4741,"-2"-18"-4202,-10-126 1563,8 101 774,4 43-2836,0 0 0,0 0 0,0 0 0,0 1 0,0-1 0,0 0-1,-1 0 1,1 0 0,0 0 0,0 0 0,0 0 0,0 0 0,0 0 0,0 0 0,0 0 0,0 0 0,0 0 0,0 0 0,0 0 0,0 0-1,0 0 1,-1 0 0,1 0 0,0 0 0,0 0 0,0 0 0,0 0 0,0 0 0,0 0 0,0 0 0,0 0 0,0 0 0,0 0 0,0 0-1,0 0 1,0 0 0,-1 0 0,1-1 0,-1 27 176,0-12-181,1 1 0,1 0 1,0-1-1,1 1 0,1-1 0,0 0 1,0 0-1,8 17 0,8 13 90,227 578 1708,-212-533-1591,-31-83-208,0 0 0,0 1 0,1-1 0,0 0-1,0-1 1,0 1 0,1-1 0,0 1 0,0-1 0,9 6 0,-13-10-35,0-1 0,0 1 0,0 0 0,0-1 0,-1 1 0,1 0 0,0 0 0,0 0 0,-1 0 0,1 0 0,0 0 0,-1 0 0,1 0 0,-1 0 0,1 0 0,-1 0 0,0 1 0,1 0 0,-1-1 1,0-1 1,0 0 0,0 1 0,0-1-1,0 1 1,0-1 0,0 0 0,1 1-1,-1-1 1,0 0 0,0 1 0,0-1-1,0 0 1,1 1 0,-1-1 0,0 0-1,0 1 1,1-1 0,-1 0 0,0 1-1,1-1 1,-1 0 0,0 0 0,1 0-1,-1 1 1,0-1 0,1 0 0,-1 0-1,0 0 1,1 0 0,-1 0 0,1 1-1,-1-1 1,0 0 0,1 0 0,0-1 1,10 15 1444,-4-37-1023,43-169-151,51-243-310,-86 324 10,-6 45-48,23-96 0,-30 149 74,0 0 0,-1-1 0,-1 1 0,-1-20 0,0-14-29,1 39 11,1 0-1,-2 0 0,1 1 1,-1-1-1,-1 0 1,1 1-1,-1-1 1,0 1-1,-1-1 1,0 1-1,-4-8 0,4 10 10,0 1 2,1 0 0,0 1 0,1-1 1,-1 0-1,1 0 0,-1 0 0,1 0 0,0 0 0,1 0 1,-1 0-1,1-5 0,-1 20 13,1-9-2,0-1 0,-1 1 1,1 0-1,0 0 1,0 0-1,1 0 0,-1-1 1,0 1-1,0 0 0,1 0 1,-1-1-1,1 1 0,0 0 1,0 0-1,-1-1 0,1 1 1,0-1-1,0 1 1,0-1-1,1 1 0,-1-1 1,0 0-1,0 1 0,1-1 1,-1 0-1,1 0 0,-1 0 1,3 1-1,10 6 24,0-1 0,1-1-1,-1 0 1,1-1 0,1 0-1,-1-1 1,0-1 0,1-1 0,29 2-1,-22-4 6,1 0 0,0-2-1,-1 0 1,1-2 0,43-12-1,-37 6-25,0-2 0,0-1 0,-2-1 0,1-1 0,-2-1 0,0-2 0,-1-1 0,-1-1 0,-1-1 0,-1 0 0,-1-2 0,-1-1 0,0-1 0,-2-1-1,-1 0 1,-2-2 0,0 0 0,-2 0 0,16-47 0,-18 39-114,-3-1 1,-1-1-1,-1 0 0,-2 0 0,-2 0 0,-2-45 1,-1 80 86,-1 0 1,1 0-1,0 0 1,-1 0 0,0 0-1,1 1 1,-1-1-1,0 0 1,-1 0 0,1 1-1,0-1 1,-1 1-1,0-1 1,1 1 0,-1 0-1,0-1 1,0 1-1,0 0 1,0 0 0,-1 1-1,1-1 1,0 0-1,-1 1 1,0-1 0,1 1-1,-1 0 1,0 0-1,1 0 1,-1 0 0,0 0-1,0 1 1,0-1-1,0 1 1,0 0 0,0 0-1,1 0 1,-1 0-1,0 0 1,0 1 0,-3 0-1,4 0 10,0 0 0,1 0 0,-1 0 0,1 0 0,-1 1 0,1-1 0,-1 0 0,1 1-1,0-1 1,-1 1 0,1 0 0,0-1 0,0 1 0,0 0 0,1 0 0,-1-1 0,0 1 0,0 3 0,-8 36-70,6-24 38,2-1 0,0 1 0,0-1-1,2 1 1,3 25 0,-2-35 50,0 1 0,0-1 0,1 0 0,0 0 0,0 0 0,0 0 0,1 0 0,0-1 0,1 0 0,-1 1 0,1-2 0,0 1-1,1 0 1,7 5 0,-5-5 12,1 0-1,0-1 1,0 1-1,0-2 1,0 0 0,1 0-1,0 0 1,0-1-1,0-1 1,15 3-1,9-2 40,62-1-1,-54-3-44,-30 0 5,0 0 0,0-1 0,0 0 0,0-1 0,0-1 0,0 1 0,-1-2 0,0 0 0,0 0 0,0-1 0,-1 0 0,0-1 0,13-11 0,7-8 1,-1-1-1,43-54 1,-50 50-27,-2-1 0,-1-1 0,-1 0 0,17-47 0,-27 60-24,6-17-121,-2-1-1,9-49 1,7-22-475,-21 93 485,-1 13-97,7 20-271,-2 0 366,-4-8 147,7 9 12,0 0 0,33 30 0,-42-44-9,1 1 0,-1-1 0,1-1 0,0 1 0,0-1 0,0 0 0,0 0 0,0-1-1,1 0 1,-1 0 0,1-1 0,0 1 0,-1-1 0,11 0 0,-9-1 10,9 0 20,-1 0 1,26-5-1,-36 4-32,1-1 1,-1 0-1,0 0 1,0-1-1,0 0 0,0 0 1,-1 0-1,1-1 1,7-5-1,-6 2 16,0 0 0,0 0-1,-1-1 1,0 0 0,0 0 0,0 0 0,-1-1-1,-1 0 1,4-9 0,5-15-25,9-41 0,-14 47-30,11-36-310,-3-2 0,-3 0 0,9-108-1,-19 96 36,23-136-1,-23 174 380,-3 38 69,5-16 108,1-22-216,2-5-240,3-85 0,-11 108 179,0-16-236,-6-60 0,3 85 225,1-1 0,-1 1 0,-1 0 0,0 0 0,-1 0 0,0 1 0,-1-1 0,-11-16 0,9 16 41,7 9 1,0 1-1,0 0 1,-1 0 0,1 0 0,0 0 0,-1 0 0,0 0 0,1 1 0,-1-1 0,0 0 0,0 1 0,0-1 0,0 1 0,0 0 0,0 0 0,0 0 0,0 0 0,-1 0 0,1 0 0,0 0 0,0 1-1,-1-1 1,1 1 0,-1-1 0,1 1 0,-1 0 0,1 0 0,-3 1 0,0-1-3,1 1 0,-1 0 0,1 0 0,-1 0 0,1 1 0,0 0 0,-1 0 0,1 0 0,0 0 0,0 0 0,0 1 0,-5 5 0,-1 0-2,1 0 0,1 1 0,-13 16 0,21-25 9,0 0 0,0 0-1,0 0 1,-1 0 0,1 0 0,0 0 0,0 0 0,0 0 0,0 0 0,0 0 0,0 1-1,0-1 1,0 0 0,0 0 0,0 0 0,0 0 0,0 0 0,0 0 0,0 0 0,0 0-1,0 1 1,0-1 0,0 0 0,0 0 0,0 0 0,0 0 0,0 0 0,0 0 0,0 0 0,0 1-1,0-1 1,0 0 0,0 0 0,0 0 0,0 0 0,0 0 0,0 0 0,0 0 0,0 0-1,0 1 1,0-1 0,0 0 0,0 0 0,0 0 0,1 0 0,-1 0 0,0 0 0,0 0-1,0 0 1,0 0 0,0 0 0,0 0 0,0 0 0,0 0 0,1 0 0,9 0 76,11-9-7,-1-10-98,-2-1 1,0-1 0,-1-1 0,-1-1-1,-1 0 1,-2 0 0,0-2 0,-1 0-1,-2 0 1,0-1 0,-2 0 0,-1-1 0,-1 1-1,-1-1 1,-1-1 0,-2 1 0,-1-31-1,-1-229-773,0 285 802,0 0-1,-1-1 0,1 1 0,-1 0 1,0 0-1,0 0 0,0 0 0,0 0 1,0 0-1,0 0 0,0 0 1,-1 1-1,1-1 0,-1 0 0,1 1 1,-1-1-1,1 1 0,-1-1 1,0 1-1,0 0 0,0 0 0,0 0 1,0 0-1,0 0 0,0 0 1,0 1-1,0-1 0,0 1 0,-1-1 1,1 1-1,0 0 0,0 0 1,0 0-1,-1 0 0,1 0 0,0 0 1,0 1-1,0-1 0,-1 1 0,1-1 1,0 1-1,0 0 0,0 0 1,0 0-1,0 0 0,0 0 0,1 1 1,-1-1-1,0 0 0,-2 4 1,-2 4 43,11-11 196,11-15-73,7-32-210,-1-2-1,23-80 1,-40 113-16,-3 13 29,12-35-44,-2-1 0,-1 0 0,-2-1 0,-3 0 0,3-49 0,-8-5-166,-3-106 97,2 197 139,0 0 0,-1 0 0,0 0-1,0 0 1,0 0 0,0 0 0,-1 1 0,0-1 0,0 1 0,0-1 0,-1 1 0,1 0 0,-7-8-1,6 9 2,0 0 0,0 1 0,-1-1 0,1 1 0,-1 0 0,0 0 0,1 0 0,-1 1 0,0-1 0,0 1 0,0 0 0,0 0 0,0 0 0,-1 1 0,1-1 0,0 1 0,-5 0 0,-21 0-53,18-2 51,0 2-1,0 0 1,1 1-1,-1 0 1,0 0-1,1 1 1,-1 1 0,-14 4-1,26-6 9,-1 0 0,0-1 0,1 1 0,-1-1 0,0 1 0,0-1 0,0 0 0,1 1 0,-1-1 0,0 0 0,0 1 0,0-1 0,0 0 0,0 0 0,1 0 0,-1 0 0,0 0 0,0 0 0,0 0 0,0 0 0,0 0 0,0 0 0,1-1-1,-1 1 1,0 0 0,0-1 0,0 1 0,0 0 0,1-1 0,-1 1 0,0-1 0,-1 0 0,2-2 12,-1 1-1,0-1 0,1 1 1,0-1-1,-1 1 1,1-1-1,0 0 0,0 1 1,1-5-1,0-10-85,-1 5 66,0-1 1,1 1 0,0-1-1,1 1 1,0 0 0,1 0-1,6-15 1,-4 15-11,45-127-142,-44 118 148,-1-1 0,-1 0 0,0 0 1,0-35-1,-4 17 60,1 18-27,0-1 0,-2 0 0,0 0 1,-2 0-1,0 1 0,-2-1 0,-11-34 0,4 32 1,0 2 0,-1-1 0,-1 2 0,-19-23 0,-73-75 17,-5-6 135,102 112-15,0-1 0,1-1 0,1 0 0,-11-32 1,10 26 95,7 21-214,-2 1-13,3 0-48,-1 24-290,-1 23 232,2-44 73,0-1-1,1 1 1,-1 0-1,0 0 1,1 0-1,0-1 1,0 1 0,0 0-1,0-1 1,0 1-1,3 4 1,-3-6 7,1 1 0,-1-1 0,1 0 0,-1 1 0,1-1 0,-1 0 0,1 0 0,0 0 0,0-1 0,0 1-1,-1 0 1,1-1 0,0 1 0,0-1 0,0 1 0,0-1 0,0 0 0,0 0 0,0 0 0,0 0 0,0 0 0,0-1 0,0 1 0,0 0 0,0-1 0,3-1 0,0 0 17,0 0 0,0 0 0,0-1-1,-1 0 1,1 0 0,-1 0 0,0 0 0,6-6-1,-1-1-12,-1-1-1,0 1 0,-1-1 0,0-1 0,-1 1 0,0-1 0,-1 0 0,-1-1 0,1 1 0,-2-1 0,4-25 1,-2-7-36,-2 0 0,-4-53 0,0 32-14,1 6-12,-2 0 0,-3 1-1,-14-69 1,-88-260 215,102 373-110,0 1 0,-1 0 1,0 0-1,-1 1 0,-1 0 1,0 0-1,-1 1 0,-13-15 0,16 21-38,0 0 0,0 1 0,0 0 0,-1 0 0,0 1 0,0 0 0,0 0 0,0 1 0,-1 0 0,0 0 0,1 0 0,-1 1 0,0 0-1,0 1 1,0 0 0,-16 0 0,18 1-19,-10-1-11,0 1 1,0 1 0,0 0-1,0 1 1,0 1-1,-22 7 1,-112 53-54,150-64 55,-1 1 1,0-1-1,1 0 0,-1 0 0,1 0 1,0 1-1,-1-1 0,1 0 1,0 0-1,-1 0 0,1 0 1,0 0-1,0 0 0,0 0 0,0 0 1,0 0-1,0 0 0,0 0 1,1-1-1,-2-33 73,1 29-83,0-8 17,1-2 6,0 0 0,-2 0 1,0 0-1,-1 0 0,0 0 0,-1 1 0,-1-1 0,-12-29 1,8 29-4,-47-96-180,-98-149-1,139 242 181,-1 1 1,-1 0-1,-1 1 0,0 1 1,-38-27-1,22 22-2,0 1-1,-66-28 1,84 42-7,0 1 0,0 1-1,0 1 1,-1 0 0,1 1-1,-1 0 1,1 2 0,-1 0 0,-24 2-1,16 2-7,-1 0-1,0 2 1,1 1 0,0 0-1,-26 14 1,-348 157-12,396-183-161,1 0 1,0 0-1,1 0 1,-1-1-1,1 1 1,1-7-1,-1 9 98,-1-2 15,0-1-1,0 0 1,-1 0 0,0 1 0,0-1 0,0 1-1,-1 0 1,1 0 0,-1 0 0,0 0 0,-1 0 0,-4-5-1,-7-7-4,-29-27 0,29 30 56,-1 1 0,0 1 0,-25-16 0,32 24 22,0 0-1,1 0 1,-1 1 0,0 0 0,-1 1 0,1 0 0,0 0 0,-1 1 0,-15-1-1,-31 1-5,1 3 0,-1 2 0,-72 15 0,-55 18 40,97-22 60,0 4 0,-156 56-1,231-71-62,0 2-1,0 0 1,0 0-1,0 1 1,1 0-1,-10 10 1,16-14-23,0 1 0,1-1 1,0 1-1,-1 0 0,1 1 1,1-1-1,-1 0 1,1 1-1,0 0 0,0-1 1,0 1-1,0 0 1,1 0-1,0 0 0,0 0 1,0 0-1,0 6 1,1 5-8,0-12 10,0 1-1,0 0 1,0 0-1,0 0 1,1 0-1,2 8 1,-2-12-9,-1 1 1,1 0-1,0-1 0,0 1 1,0-1-1,1 1 0,-1-1 1,0 0-1,1 1 0,-1-1 1,0 0-1,1 0 1,-1 0-1,1 0 0,0 0 1,-1 0-1,1-1 0,0 1 1,0 0-1,-1-1 0,4 1 1,2 1 31,-1-1 1,1 1-1,0-1 1,14 0-1,-21-1-85,-2-4-720,-10-3 682,0 0 1,-1 1-1,0 1 1,0 0-1,0 1 1,0 1-1,-27-4 0,-100-4-54,121 10 113,-138 1 27,131 1 7,1 2 1,-1 1 0,1 1 0,-27 9-1,30-7 21,-50 16 32,1 4-1,-69 35 1,134-58-51,-1-1 0,2 1 1,-1 0-1,0 0 0,1 1 0,0 0 0,0 0 0,0 0 0,0 0 0,1 1 0,0 0 1,0-1-1,-4 10 0,4-4 2,1-1 1,0 1-1,0 0 0,1 0 1,1 0-1,0 0 0,0 20 1,1-28 3,0 0 1,0 0 0,0-1-1,1 1 1,-1 0-1,1 0 1,-1 0 0,1 0-1,0-1 1,0 1-1,1 0 1,-1-1 0,0 1-1,1-1 1,1 3-1,2 0 2,1-1 0,-1 1-1,1-1 1,-1 0 0,9 4-1,-2-1-23,-1 0 36,-1 0 1,2-1 0,-1-1 0,24 9 0,-60-27 596,8 0-620,0 2 1,-1 0-1,-1 1 0,0 1 1,0 0-1,-1 2 1,1 0-1,-25-5 0,-25-1-20,-79-5-1,-10-2 20,32-3 27,-19-5-31,-163-10 0,292 38 9,-27-3 47,0 2 0,-58 6 0,94-3-16,-1 0 0,1 1-1,0-1 1,0 2 0,1-1-1,-1 1 1,1 0 0,-1 0-1,1 0 1,1 1 0,-1 0-1,-6 7 1,0 2 51,0-1-1,1 2 1,-18 29 0,26-37-83,0 0 0,0 0 0,1 0 0,0 1 1,0-1-1,1 0 0,-1 1 0,2-1 0,-1 1 0,2 13 1,-1-20 2,0-1 1,0 1 0,0-1 0,0 1 0,1-1 0,-1 1 0,0 0 0,0-1 0,1 1 0,-1-1-1,0 1 1,1-1 0,-1 1 0,1-1 0,-1 0 0,1 1 0,-1-1 0,0 1 0,1-1 0,-1 0-1,1 1 1,0-1 0,-1 0 0,1 0 0,-1 0 0,1 1 0,-1-1 0,1 0 0,0 0 0,0 0-1,19 2-253,-16-2 57,-19 4 86,14-4 106,-17 6-9,2 1 0,-1 0 0,1 1 0,0 1 0,-15 11 0,6-5-24,15-10 28,1 1 0,0 0 0,-1 0 1,2 1-1,-1 0 0,1 1 0,0 0 1,1 0-1,0 1 0,0-1 0,1 2 0,-11 18 1,-22 69 0,19-53 2,3 1 0,-12 49 0,25-77 8,2 1 0,0 0 0,1 0 0,1 0-1,1 0 1,4 22 0,-4-34 9,2 0-1,-1 0 1,1 0 0,0 0-1,0-1 1,0 1 0,1-1-1,0 0 1,0 0 0,0 0-1,1-1 1,-1 1 0,9 5-1,9 6 57,44 24 0,-52-32-48,16 8 7,1-2 1,0-1-1,1-1 0,1-2 0,0-1 1,57 8-1,1-8-84,113-3 1,-179-9-97,-25 3 145,1 0 1,-1 0-1,0 0 1,1 0 0,-1 0-1,0 0 1,1-1-1,-1 1 1,1 0-1,-1 0 1,0 0-1,1-1 1,-1 1 0,0 0-1,1 0 1,-1-1-1,0 1 1,0 0-1,1-1 1,-1 1-1,0 0 1,0-1 0,1 1-1,-1 0 1,0-1-1,0 1 1,0 0-1,0-1 1,0 1 0,0-1-1,1 1 1,-1 0-1,0-1 1,0 1-1,0-1 1,0 1-1,-1 0 1,1-1 0,0 1-1,0-1 1,0 1-1,0 0 1,0-1-1,0 1 1,0-1-1,-1 1 1,1 0 0,0-1-1,0 1 1,-1 0-1,1-1 1,0 1-1,-2-1-13,1 0 0,0 0-1,-1 0 1,1 0 0,0 0-1,-1 0 1,1 1-1,-1-1 1,1 0 0,-1 1-1,0-1 1,1 1 0,-1 0-1,1 0 1,-4-1 0,-30 1-261,24 0 194,-3 0-12,10 0 85,-1-1 0,0 1 0,0 0 0,1 0 0,-1 1 0,0-1 0,1 1 0,-1 0 0,0 0 0,1 1 0,-1-1 0,1 1 0,0 0 0,-1 0 0,1 1 0,0-1 0,0 1-1,-5 5 1,-1 1 3,0 0-1,1 2 0,0-1 0,-11 18 0,16-22 13,1 0 0,0 0 0,0 1 0,0-1 0,1 1 0,0 0 0,0 0-1,1 0 1,-1 0 0,1 12 0,1 7-8,-1-4 23,2 1 1,5 36-1,-5-50 3,1-1-1,1 0 1,0 0-1,0 0 1,1 0-1,-1 0 1,2-1-1,-1 1 1,1-1-1,8 9 1,12 11 45,2-1 1,0-1-1,1-2 1,2-1-1,0-1 1,1-1-1,1-2 1,52 21-1,-22-16-18,1-2 0,0-3 0,124 17 0,-151-31 3,60-3 1,-51-2-45,-36 1-9,1-1 0,0-1 0,0 0 1,0 0-1,-1-1 0,1 0 0,-1-1 0,15-7 1,-19 8-23,1 0 1,-1 0 0,0-1 0,0 1 0,0-1-1,0 0 1,-1 0 0,1-1 0,-1 1 0,0-1-1,-1 0 1,1 0 0,-1-1 0,0 1-1,2-6 1,-4-26-67,-27 42 35,18 0 76,1 1 0,0 1-1,0-1 1,0 1 0,1 1 0,-9 11 0,-30 56 88,27-43-13,13-24-57,1 1-1,0 0 0,1 0 1,0 0-1,0 0 0,1 1 1,0-1-1,0 12 0,1 1-25,1-1-1,3 35 1,-1-49-9,-1 1-1,1-1 1,1 0 0,-1 1-1,1-1 1,0 0 0,8 12-1,37 47 15,-14-20 20,-25-32-9,1 0-1,1 0 1,0-1-1,17 15 0,-23-24-1,0 0 0,0 0-1,0-1 1,1 1 0,-1-1-1,1-1 1,0 1-1,0-1 1,0 0 0,0-1-1,0 1 1,1-1 0,-1 0-1,12 0 1,41-1 91,-59-1-134,0 1 1,1 0-1,-1 0 1,0 0 0,0-1-1,1 1 1,-1 0-1,0-1 1,0 1-1,1 0 1,-1 0-1,0-1 1,0 1-1,0 0 1,0-1-1,0 1 1,1 0 0,-1-1-1,0 1 1,0 0-1,0-1 1,0 1-1,0 0 1,0-1-1,0 1 1,0-1-1,0 1 1,0 0-1,0-1 1,-1 1 0,1 0-1,0-1 1,0 1-1,0 0 1,0-1-1,0 1 1,-1 0-1,1 0 1,0-1-1,0 1 1,-1 0-1,1-1 1,-7 2 11,1 0-1,-1 0 0,0 1 1,1 0-1,0 0 1,-1 0-1,1 1 1,0 0-1,0 0 1,0 1-1,1 0 1,-1 0-1,-4 4 1,-14 14 38,-31 34 0,40-40-9,-7 10 29,1 1 1,1 0-1,2 2 0,1 1 1,1 0-1,1 1 0,2 0 0,-15 52 1,25-64-35,0-1 0,1 1 0,1-1 1,2 30-1,-1-14-5,1-31-6,-1 0-1,1 1 1,0-1 0,0 0-1,0 1 1,0-1 0,0 0-1,1 0 1,-1 0 0,1 0-1,0 0 1,0 0 0,0-1 0,0 1-1,1-1 1,-1 1 0,0-1-1,1 0 1,0 0 0,0 0-1,0 0 1,0-1 0,0 1 0,6 2-1,1 0 24,1 0 1,0-1-1,0 0 0,1 0 0,-1-1 0,14 0 1,8 1 13,0-2 0,-1-1 0,1-2 0,-1-1 0,1-1 0,-1-2 0,37-12 0,-68 18-40,4-2 1,0 0 0,0 0 0,0 1 0,1 0 0,8-1 0,-14 2 38,-14 4-307,4 4 268,0 0 0,1 1 0,0 0 0,0 0 0,1 1 0,-7 11 0,-16 17 0,5-6 3,1 2-1,1 0 1,2 1 0,1 1-1,-30 76 1,23-50 1,-18 47-29,41-94 35,0 0 0,2 1 0,0-1 0,0 1 0,1 24 0,2 54 164,3-94-146,0 1 0,0 0-1,1 0 1,-1-1 0,0 0-1,0 0 1,1 0 0,5-1-1,-3 1 27,25 1 54,-14 0-84,0-1 1,0-1 0,0 0 0,0-1 0,0 0 0,29-10-1,-42 10-29,14 0-8,-9-2 109,-3 1-885,-6 17 403,-1-11 387,0 1 0,0-1 0,-1 1-1,0-1 1,1 0 0,-1 0 0,0 0 0,0 0 0,-1 0 0,1-1-1,-4 4 1,-35 28 19,25-21-30,-12 10 15,0 1-1,2 1 1,0 1 0,2 2 0,1 0-1,1 2 1,2 0 0,1 1 0,1 1-1,-15 39 1,26-52-3,1 1 1,1 0-1,1 0 1,-3 35-1,5 84 16,3-81-33,-1-53 15,0-1 1,0 1 0,1-1-1,-1 1 1,1-1 0,0 0-1,1 1 1,-1-1 0,1 0 0,0 1-1,0-1 1,0 0 0,0-1-1,1 1 1,4 6 0,-2-6 15,0 0 0,-1 0 0,1 0 0,1-1 0,-1 0 1,0 0-1,1 0 0,0 0 0,-1-1 0,9 2 0,12 1 51,0-1 0,0-1 0,-1-1 0,40-3 0,-34 0-92,5 1 0,-35 0-78,-20 8-406,-353 194 737,333-183-222,0 2-1,1 1 1,-59 47 0,77-53 30,0 2 1,1 0 0,-30 38-1,43-48-24,0 0 0,1 1 0,0 0 0,1 0 0,0 0 0,0 1 0,1 0 0,0-1-1,1 1 1,0 0 0,0 0 0,0 18 0,2-18-10,-1-1 1,2 0-1,-1 1 0,1-1 1,0 0-1,1 0 0,0 1 1,1-1-1,0-1 0,0 1 1,1 0-1,0-1 0,0 0 0,11 15 1,7 5 65,1-1 0,26 25 0,-35-39-47,0-1 0,1 0 1,0-1-1,1-1 0,25 13 1,-28-18 25,1-1 0,-1 0 0,1-1 0,20 2 0,18 4 7,-7-8-242,-46 30-53,-1-27 232,0 1 1,-1-1 0,1 1-1,-1-1 1,0 0-1,0 0 1,-1 0 0,1-1-1,-1 1 1,1-1-1,-7 4 1,-22 25-8,5 11-47,1 0 1,3 2 0,1 1 0,3 0 0,-25 88 0,39-106 41,0-1 0,2 0-1,1 1 1,2 35 0,0-46 15,0-14 6,1 1-1,0-1 1,0 1-1,0-1 1,1 0-1,-1 1 0,1-1 1,0 0-1,0 0 1,0 0-1,0 0 0,0 0 1,1 0-1,-1-1 1,1 1-1,0-1 1,-1 0-1,1 0 0,0 0 1,1 0-1,-1 0 1,5 2-1,9 3 25,-1 0-1,0-1 1,22 5 0,12 4 77,64 30 0,9 3-109,-87-38 63,1-1 0,0-1 0,45 2 0,114-3 387,-170-9-416,-1 0 0,32-8-1,7-1 22,12 8-6,-55 3-23,1-1 1,37-6 0,-33 2 0,1 2-1,-1 1 1,1 1-1,48 5 0,-69-3-14,0 1-1,0 0 0,0 0 0,-1 0 1,1 1-1,-1-1 0,1 1 0,-1 1 0,0-1 1,5 6-1,20 11 45,-12-8 38,0 1-1,20 18 0,6 5 75,61 34 386,-68-47-291,-1 1-1,36 32 0,-26-19 140,2-3 0,92 52 0,-112-70-297,-5-1 34,37 31 0,12 9 351,-56-44-333,0 1 1,-1 1-1,0 0 0,15 17 1,-29-28-119,2 9 240,-3-10-107,13-1-250,22-1-3388,-17-5 589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12:12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1 176,'0'0'9179,"2"17"-6651,-2 21-6141,-9-27 560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12:00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0 160 384,'0'0'2330,"3"-16"-1906,4-20 1286,2-71 1,-9 152 2308,11 105-4049,52 333 169,-35-256 84,-8 147 279,-20-373-398,-1-5-2965,-10-45-1365,4 23 437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12:00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 1344,'0'0'5071,"-2"-2"-4698,1 1-347,1 1 0,0 0-1,0-1 1,0 1 0,-1 0-1,1 0 1,0-1 0,0 1-1,-1 0 1,1-1 0,0 1-1,0 0 1,-1 0 0,1 0 0,0-1-1,-1 1 1,1 0 0,0 0-1,-1 0 1,1 0 0,-1 0-1,1-1 1,0 1 0,-1 0-1,1 0 1,0 0 0,-1 0 0,1 0-1,-1 0 1,1 0 0,-1 1-1,-1 18 617,2 52-559,4 205 1179,1-207-913,2-1 0,18 69 0,15 20 30,-13-55-87,23 167 1,-49-229-58,-1-40-55,-2-2-127,-28-30-2353,-45-40 1,64 63 1713,-26-25-1904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12:01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1632,'0'0'4757,"24"-10"-3024,36-6-1476,1 3 1,0 3 0,1 3-1,117 0 1,-146 8-181,-21 1-965,1-2 0,-1 0 0,0 0 0,24-4-1,-25-2-1628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35:34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60 200,'0'0'3439,"1"-9"-2861,2-42 2388,-17 59-2971,6 2-1,1 1 0,0 1 0,1-1 0,1 1 0,0 0 0,0 0 0,1 0 1,0 1-1,2 0 0,-1-1 0,1 1 0,1 0 0,0 0 0,2 16 1,-1-28 4,1 1 1,-1-1-1,1 1 1,0-1 0,0 1-1,0-1 1,-1 1 0,1-1-1,1 0 1,-1 0 0,0 0-1,0 1 1,0-1 0,1 0-1,-1 0 1,0 0-1,1-1 1,-1 1 0,1 0-1,-1 0 1,1-1 0,-1 1-1,1-1 1,-1 0 0,1 1-1,0-1 1,2 0 0,49 5-5,-48-5 0,0-1 1,0 0 0,0 0-1,0-1 1,0 0-1,0 0 1,0 0 0,-1 0-1,1-1 1,-1 0-1,1 0 1,-1 0 0,0 0-1,0 0 1,-1-1-1,1 0 1,-1 0 0,0 0-1,0 0 1,4-7-1,0-2-7,0 1-1,0-1 0,-2 1 0,1-2 0,-2 1 0,5-23 0,-8-2-218,-4 37 176,3 1 46,-1 0 0,0 0-1,1 0 1,-1-1-1,1 1 1,-1 0 0,0 0-1,1 0 1,-1 0-1,1 0 1,-1 0-1,0 0 1,1 0 0,-1 0-1,0 1 1,1-1-1,-1 0 1,1 0-1,-1 0 1,0 1 0,1-1-1,-1 0 1,1 1-1,-1-1 1,1 0 0,-1 1-1,0 0 1,1 3 9,0 0 1,1-1 0,-1 1 0,1-1-1,-1 1 1,1 0 0,0-1 0,1 1-1,-1-1 1,1 0 0,-1 1 0,1-1-1,0 0 1,0 0 0,0 0 0,1 0-1,-1 0 1,1-1 0,0 1 0,-1-1-1,1 0 1,0 1 0,0-1 0,7 2-1,-1 2-49,0 0 1,1-1-1,-1-1 0,1 0 0,0 0 0,0-1 0,1 0 0,13 2 1,6-2-352,50-1 1,-77-2 382,27 6-2610,-24-6 1572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12:03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1 371 2833,'0'0'4170,"26"0"-2862,-15-1-1202,0 0 0,-1-1 0,1 0 0,-1-1 0,0 0 0,0-1-1,12-5 1,67-38 286,-82 43-385,17-10 24,0 0 0,39-33 0,-56 41-29,0-1 0,-1 0 0,1 0 0,-2 0 0,1 0 0,-1-1 0,0 0 0,-1 0 0,0-1 0,0 1 0,-1-1-1,3-11 1,-3 11-96,-1-1-1,0 1 1,-1 0-1,0-1 1,0 1-1,-1 0 1,-2-19-1,1 27 92,1 0 1,0 0-1,-1 0 0,1 1 0,-1-1 0,1 0 1,-1 0-1,1 1 0,-1-1 0,1 0 0,-1 1 1,0-1-1,0 1 0,1-1 0,-1 1 0,0-1 1,0 1-1,1-1 0,-1 1 0,0 0 0,0-1 0,0 1 1,-1 0-1,-28-1-72,23 2 60,-1 1 1,1-1-1,-1 1 1,1 1-1,-8 3 1,6 0 8,0 0 0,0 1 1,1 0-1,-1 1 0,1 0 1,1 0-1,0 0 0,0 1 0,1 0 1,0 1-1,0-1 0,1 1 1,0 1-1,1-1 0,0 0 0,1 1 1,0 0-1,1 0 0,0 0 1,-1 18-1,2 11-58,0-20 42,1 0 0,3 32 0,-2-47 17,0 0 0,0 1-1,1-1 1,-1 0 0,1 1 0,1-1 0,-1 0 0,1-1 0,-1 1 0,1 0 0,1-1 0,-1 1 0,8 6-1,-5-6 11,0 0-1,0-1 0,0 0 0,0 0 0,1 0 0,0-1 0,0 0 0,0 0 1,0-1-1,13 3 0,1-2 79,0-1 0,31-2 0,-35 0-51,-10 0-19,-1-1-1,1 0 0,-1-1 1,0 0-1,0 0 1,1 0-1,-1-1 1,-1 1-1,1-1 0,0-1 1,6-4-1,11-9 16,25-25 1,-37 32-12,1-1-10,1 0 1,1 1-1,15-10 0,-23 17-25,0 0-1,1 0 1,-1 0 0,1 1-1,-1 0 1,1 1-1,0-1 1,0 1-1,0 0 1,7 1 0,-11 0 13,-1 1 1,0-1-1,0 1 0,0 0 1,1 0-1,-1 0 1,0 0-1,0 0 1,-1 0-1,1 0 1,0 1-1,0-1 1,0 1-1,-1-1 1,3 4-1,26 33 65,-20-23-18,6 7-17,-9-12 46,1 0-1,15 17 1,-22-91 507,-1 18-958,-3 1 0,-1-1 0,-3 1 0,-12-48 1,15 84 430,4 12 62,9 18 51,6-7-139,1-1 1,0 0-1,1-1 1,0-1 0,1 0-1,0-1 1,1-1-1,0-1 1,0-1 0,37 9-1,-31-12 3,1-2 0,-1 0 0,40-4 0,-10 1 53,-51 1-74,0 0-1,-1 0 0,1-1 1,0 1-1,0-1 0,0 0 0,0 0 1,0 0-1,-1-1 0,1 1 0,0-1 1,-1 0-1,1 0 0,-1 0 0,0 0 1,0 0-1,0-1 0,0 0 0,0 0 1,0 1-1,-1-1 0,1-1 0,-1 1 1,0 0-1,0-1 0,0 1 1,0-1-1,-1 1 0,0-1 0,1 0 1,-1 0-1,-1 0 0,1 0 0,0 0 1,-1-5-1,1-26-145,1 22-157,-2 0 0,0 0 0,0 0 0,-4-18 0,3 29 273,0 0 0,0 0 1,-1 0-1,1 0 0,0 0 0,-1 0 1,1 0-1,-1 1 0,0-1 0,1 0 0,-1 1 1,0 0-1,0-1 0,0 1 0,0 0 1,0 0-1,-1 0 0,1 0 0,0 0 1,0 1-1,-1-1 0,1 1 0,0-1 1,-1 1-1,1 0 0,-4 0 0,-5-1 26,-1 1-1,0 1 0,0-1 1,-11 4-1,16-2-2,1 0 0,0 0 0,0 0 0,0 1 0,0 0 1,0 1-1,1-1 0,-1 1 0,1 0 0,0 0 0,0 1 0,-5 5 0,0 1 0,1 1 1,0 0-1,1 0 0,-10 18 1,14-21-15,0 0 1,1 0-1,0 0 1,1 0-1,-2 14 1,3-19 9,0-1 1,1 1-1,0 0 1,0-1-1,0 1 1,0-1-1,0 1 0,1-1 1,0 1-1,-1-1 1,1 1-1,1-1 1,-1 0-1,0 1 1,1-1-1,0 0 1,-1 0-1,3 3 1,7 3 16,-1-1 0,1 0 0,1 0 0,0-1 0,0-1 0,0 0-1,0-1 1,1 0 0,16 4 0,0-2 21,0-1 0,0-1 0,36 2 0,93-7-2002,-135 0-199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12:05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0 366 3137,'0'0'3788,"0"-3"-3381,0-40 1150,0 31-599,0 35-531,1-13-424,1 0 0,0 0 0,0 0 0,1 0 0,0-1 0,0 1 0,1-1 0,1 1 0,0-1 0,0 0 0,0-1 0,1 0 0,1 1 0,-1-2 0,11 10 0,-4-4 4,0-1 0,1 0 0,1-1 0,0-1 0,0 0 0,1-1 0,32 13 0,-37-19 11,0-1 0,0 0 0,-1 0 0,1-1 0,0 0 0,15-2 0,-10 1 31,-13 0-43,1-1 1,-1 0-1,0 0 1,0 0-1,0 0 0,0 0 1,0 0-1,0-1 1,-1 1-1,1-1 1,0 0-1,-1 0 0,1 0 1,-1 0-1,0 0 1,0-1-1,0 1 0,0-1 1,0 1-1,0-1 1,1-3-1,6-9-29,-1-1 1,9-26-1,-14 33-10,3-8-44,-2 0 1,0-1-1,-1 0 0,-1 1 1,-1-1-1,-1-34 0,-1 30 99,1 22-29,5 34-614,1-21 618,-1 0 1,2 0-1,0-1 1,0 1-1,1-2 0,1 1 1,0-1-1,0-1 0,1 0 1,0 0-1,1-1 0,0 0 1,14 8-1,-8-6 28,1 0 0,0-2-1,1 0 1,0-1 0,0 0-1,1-2 1,0-1 0,30 5-1,-29-8 22,0-1-1,41-3 0,-60 1-42,0 0 0,0 1 0,0-1 0,0 0 0,0-1 0,0 1 0,0 0 0,-1 0 0,1-1 0,-1 1 0,1-1 0,-1 1 0,1-1 0,-1 0 0,0 0 0,1 0 0,-1 1 0,0-1-1,0 0 1,-1 0 0,1 0 0,0-1 0,-1 1 0,1 0 0,-1 0 0,1-4 0,1-9-39,-1 0 1,1-24-1,-2 36 26,0-9-38,-1 0 0,0 0-1,0 0 1,-1 0 0,-1 1 0,-5-17-1,5 21 32,0 0-1,0 0 0,-1 1 0,0 0 1,0-1-1,-1 1 0,0 1 0,0-1 1,0 1-1,0 0 0,-11-7 0,11 8 10,-53-33 78,58 37-81,0 1 0,0-1 0,0 0 0,-1 0 0,1 0 0,0 0 0,0 0 0,0 0 0,0 0 0,-1 0 0,1 0 1,0 1-1,0-1 0,0 0 0,0 0 0,0 0 0,-1 0 0,1 1 0,0-1 0,0 0 0,0 0 0,0 0 0,0 0 0,0 1 1,0-1-1,0 0 0,0 0 0,0 0 0,0 1 0,0-1 0,0 0 0,0 0 0,0 1 0,0-1 0,0 0 0,0 0 0,0 0 1,0 1-1,0-1 0,0 0 0,0 0 0,0 0 0,0 0 0,0 1 0,0-1 0,1 0 0,-1 0 0,0 0 0,0 0 0,0 1 1,0-1-1,0 0 0,1 0 0,-1 0 0,0 0 0,6 15 7,0-6 7,0-1 1,1 1 0,0-1-1,0 0 1,1-1 0,0 0 0,0 0-1,1-1 1,0 0 0,0 0 0,0-1-1,1 0 1,-1-1 0,1 0 0,0 0-1,0-1 1,14 2 0,15 1 61,0-2 1,-1-1-1,57-4 1,-35 0-7,-46 0-52,0 0 0,-1-2 0,1 1 1,0-2-1,-1 1 0,0-2 1,0 0-1,0-1 0,0 0 1,-1 0-1,0-2 0,0 1 0,-1-2 1,0 1-1,-1-2 0,16-16 1,-21 20-20,0-1 0,-1 0 1,0 1-1,-1-1 1,0-1-1,0 1 0,0 0 1,-1-1-1,0 0 1,2-13-1,-2 6-107,-1 0-1,-1 0 0,0-1 1,-4-23-1,4 36 113,-1 0-1,1 0 1,-1 0 0,0 0-1,0 0 1,0 0-1,-1 0 1,1 0 0,-1 0-1,0 0 1,1 0-1,-1 1 1,0-1 0,-1 1-1,1 0 1,0-1-1,-1 1 1,1 0 0,-1 0-1,0 1 1,1-1 0,-1 0-1,0 1 1,-6-2-1,-2 0 5,0 0 0,-1 1 0,1 1 0,-1 0-1,-17 1 1,27 0 0,-1 1 0,1-1 0,0 1 0,0 0 0,-1 0 0,1 0 0,0 0 0,0 0 0,0 1 0,0-1 0,0 0 0,1 1 0,-1 0 0,0-1 0,1 1 0,-1 0 0,-1 3 0,-27 41-17,23-33 2,-5 8 11,1 1 0,1 0 0,1 1-1,1 0 1,1 0 0,2 1 0,0-1 0,1 1-1,1 0 1,1 1 0,2-1 0,2 33 0,0-51 12,-1 1 1,1 0 0,0 0-1,1-1 1,-1 1-1,1-1 1,1 0 0,-1 0-1,1 0 1,0 0-1,0-1 1,1 1 0,0-1-1,0 0 1,0-1-1,0 1 1,1-1 0,7 4-1,10 8 64,1-2 0,0-1-1,34 12 1,-18-11-417,2-2 1,-1-1-1,1-3 0,0-1 1,1-2-1,49-1 0,-40-4-3433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12:06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1 3729,'0'0'2782,"-27"0"-2642,-82 0 24,104 0-152,0 0 0,0 1 0,0 0 0,0 0 0,0 0 0,-5 2 0,-6 10 78,8-6-41,-4 4 19,0 0 1,1 0-1,0 1 1,1 0 0,0 1-1,1 0 1,0 1-1,1 0 1,1 0 0,0 1-1,1 0 1,1 0-1,0 0 1,1 1 0,0-1-1,1 1 1,0 17-1,3-27-80,0 0-1,0 0 1,0 0-1,1 0 1,0 0-1,0 0 1,0 0-1,1 0 0,4 9 1,-4-12 14,0-1-1,0 0 1,0 1 0,0-1-1,0 0 1,1 0 0,-1 0 0,1-1-1,-1 1 1,1 0 0,0-1-1,0 0 1,0 0 0,0 0-1,0 0 1,0 0 0,0-1 0,0 1-1,0-1 1,0 1 0,4-2-1,5 2 30,-1 0 0,1-1-1,-1-1 1,0 0-1,1 0 1,-1-1-1,0-1 1,0 0 0,13-5-1,-19 5-15,1 0 0,-1 0 1,1 0-1,-1-1 0,0 0 0,-1 0 0,1 0 0,-1 0 0,0-1 1,0 0-1,0 0 0,0 0 0,-1 0 0,0-1 0,0 1 0,-1-1 1,1 0-1,2-9 0,1-11-101,-1 0 0,-1-1 0,-2 1 0,0-51 0,-2 77 13,-1 8-62,-5 33 128,-1 5 5,-1 67 1,8-80 46,4 34 0,-2-56-33,0 0 0,0 0 0,1 0 0,1 0-1,0-1 1,9 18 0,4 1 51,2-1 0,0-1 0,38 39 0,78 64 171,-86-87-132,-3 3-1,59 72 1,-98-109-92,-1 0 0,-1 0 1,0 1-1,0-1 0,-1 1 0,0 0 0,5 20 1,-6-10 58,0 1 0,-1-1-1,-2 23 1,0-39-52,-1 0 0,0-1 0,0 1-1,0 0 1,0-1 0,0 1-1,-1-1 1,0 1 0,0-1 0,0 0-1,0 0 1,0 0 0,-1 0 0,1 0-1,-1 0 1,0-1 0,0 1 0,0-1-1,0 0 1,0 0 0,0 0 0,-6 2-1,-2 2 28,0-1 0,-1 0 1,0-1-1,0 0 0,-21 3 0,-6-3 119,-1-2 1,-72-5 0,98 2-137,0-2 1,0 1 0,0-2-1,0 0 1,0 0 0,-24-13-1,-75-50-107,56 31-135,56 35 81,0 0 0,0 0 0,0 0 0,0 0 0,0 0 0,0 0 0,0 0-1,0-1 1,0 1 0,0 0 0,0 0 0,1-1 0,-1 1 0,1-1 0,-1 1 0,1-1-1,-1 1 1,1 0 0,0-1 0,0 1 0,0-1 0,0 0 0,0 1 0,0-1 0,0 1 0,1-2-1,-1-4-767,0-9-3169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12:06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21 2513,'0'0'3544,"-15"-1"-3270,-50-3-4,61 5-221,0-1-1,0 1 0,0-1 1,0 1-1,0 0 0,0 1 1,1-1-1,-1 1 0,0 0 0,1 0 1,-1 0-1,1 0 0,0 0 1,-1 1-1,1 0 0,0-1 1,1 1-1,-1 0 0,0 1 1,-2 4-1,-6 5 142,0 0-158,1 1 1,0 1 0,1-1-1,0 2 1,1-1 0,1 1-1,1 0 1,0 1 0,1-1-1,1 1 1,0 0 0,1 0-1,1 1 1,1-1 0,1 0-1,0 1 1,4 27 0,-3-42-27,0 1 0,1-1 0,-1 1 0,1-1 0,0 0 0,0 0 0,0 0 0,0 0 0,0 0 0,1 0 0,-1 0 0,1-1 1,0 1-1,0-1 0,0 0 0,0 0 0,0 0 0,0 0 0,1-1 0,5 3 0,7 2 35,0 0 0,0-1 0,20 3 0,3-3 77,1-1 0,57-3 0,-72-1-55,-20 0-39,0 0-1,0 0 1,0-1 0,0 1-1,0-1 1,0-1 0,0 1-1,0-1 1,0 0 0,-1 0 0,1 0-1,-1-1 1,1 1 0,-1-1-1,0 0 1,0 0 0,0-1-1,0 1 1,-1-1 0,1 0-1,-1 0 1,0 0 0,0 0 0,-1-1-1,1 1 1,-1-1 0,0 0-1,0 1 1,0-1 0,-1 0-1,0 0 1,0 0 0,1-8-1,-2 5 0,2-93 203,-2 91-209,-1-1 0,0 1 0,-1 0 0,0 0 0,-1 0 1,0 0-1,-6-14 0,-2 4-13,0 0 0,-1 1 0,-27-34 0,35 48-15,-1 0 0,0 0 0,0 0 0,0 1 0,0 0-1,0 0 1,-1 0 0,0 1 0,0 0 0,0 0 0,0 0 0,0 1 0,-1 0-1,1 0 1,-1 1 0,0-1 0,-9 1 0,12 0-54,1 1 0,0 0-1,0 1 1,0-1 0,-1 0 0,1 1 0,0 0 0,0-1-1,0 1 1,0 0 0,0 1 0,0-1 0,0 1 0,1-1 0,-1 1-1,0 0 1,1 0 0,0 0 0,-1 0 0,1 0 0,0 1 0,0-1-1,0 1 1,0-1 0,0 1 0,-2 5 0,-36 73-3349,25-49-778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12:08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534 42 2561,'0'0'3719,"-2"-5"-3372,1 3-310,-1-1 1,0 0-1,0 1 0,0 0 1,0-1-1,-1 1 1,1 0-1,-1 0 0,1 0 1,-1 1-1,1-1 0,-1 0 1,0 1-1,0 0 1,0 0-1,0 0 0,0 0 1,0 0-1,0 0 1,0 1-1,0 0 0,0-1 1,-1 1-1,-5 1 1,-16-1 2,8-1-29,0 1 1,0 0-1,0 1 0,1 1 1,-1 1-1,0 0 1,1 2-1,-17 5 0,9 0 4,0 1 0,1 1 0,0 1 0,1 1 0,-32 27 0,45-33-11,1 1-1,0-1 1,0 1 0,1 0-1,0 1 1,1 0-1,0 0 1,0 1 0,1-1-1,1 1 1,-1 0-1,2 0 1,0 1 0,-3 20-1,5-29 1,-1 15 18,0 0 0,1 0 0,1-1 0,3 31 0,-3-44-14,0-1 0,1 1 0,0-1 0,0 1 0,0-1 0,0 1 0,1-1 0,-1 0 0,1 1 0,0-1 0,0 0 0,0 0 0,0 0 0,1-1 0,-1 1 0,1 0 1,0-1-1,-1 0 0,1 0 0,0 0 0,1 0 0,-1 0 0,0 0 0,0-1 0,1 1 0,-1-1 0,1 0 0,-1 0 0,6 0 0,2 1 24,-1-1 0,0-1 1,0 0-1,0 0 0,0-1 0,1-1 0,-1 0 0,0 0 1,-1 0-1,1-1 0,0-1 0,-1 0 0,11-6 0,-6 2-20,-1-1 0,-1-1 0,1 0-1,-2-1 1,1 0 0,-1 0-1,18-27 1,-18 22-61,0-2 1,-1 1-1,0-1 0,-2-1 0,0 0 0,-1 0 0,-1 0 1,-1-1-1,-1 0 0,0 0 0,-2 0 0,1-40 0,-11 136-53,7-37 51,0-27 74,0 0 0,1 1 1,0-1-1,1 0 1,1 0-1,0 0 0,0 0 1,1 0-1,5 13 0,3-4 61,0-1 0,1 0-1,1-1 1,19 22-1,-24-32-309,1 0 0,1 0 0,-1-1-1,2 0 1,-1-1 0,1 0 0,0 0-1,0-1 1,14 5 0,-5-4-2041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12:09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463 91 3577,'0'0'4018,"-11"-13"-3625,-35-36-118,42 46-229,1 0 0,0 0 0,-1 1 0,0-1 0,0 1 0,1 0 0,-1 0 0,-1 0 0,1 1 0,0 0 0,0-1 0,0 1 0,-1 1 0,1-1 0,-1 1 0,1-1 0,0 1 0,-1 1 0,1-1 0,-8 2 0,-8-1-60,9 0 8,0 0 0,1 1-1,-1 0 1,1 0-1,-1 1 1,1 1-1,0-1 1,0 2 0,1-1-1,-1 2 1,1-1-1,0 1 1,1 0 0,-14 13-1,7-5-4,1 1-1,0 0 1,1 1 0,1 1-1,0 0 1,-15 33-1,21-36 0,2 0-1,0 0 1,0 0-1,2 1 1,0-1-1,0 1 1,1 0 0,3 29-1,-2-15 0,0-25 13,0 0 0,0-1-1,1 1 1,0-1 0,-1 1 0,1-1 0,1 1 0,-1-1 0,0 0 0,1 1-1,-1-1 1,1 0 0,0 0 0,0 0 0,1 0 0,-1 0 0,0-1-1,1 1 1,0-1 0,-1 0 0,1 1 0,0-1 0,0 0 0,0-1-1,1 1 1,-1 0 0,0-1 0,1 0 0,-1 0 0,6 1 0,10 2 60,0-1 1,1 0 0,0-2 0,27-1 0,-31 0-36,-9-1-30,0 1 0,0-1 0,0-1-1,-1 0 1,1 1 0,-1-2-1,1 1 1,-1-1 0,0 0 0,0-1-1,0 1 1,0-1 0,0 0 0,-1 0-1,0-1 1,0 0 0,0 0 0,0 0-1,-1 0 1,0-1 0,0 0 0,-1 0-1,5-8 1,-1-1-77,0 0 0,-1 0 1,-1 0-1,0-1 0,-1 0 0,-1 0 0,-1 0 0,2-31 0,-4 10 165,-1 37 13,-1 0 3,1 0-90,1 24-313,-1-10 300,1-1 0,1 0 0,0 1 0,0-1 0,1 0 0,1 1 0,0-1 0,10 22 0,26 38 64,3-3 1,2-1-1,96 110 0,-115-148-30,0 1 0,-2 1 0,20 40-1,-34-56-14,-2 0 0,0 0 0,-1 0 0,0 1 0,-2 0 0,0 0 0,-1 1 0,1 36 0,-4-53 2,0 0 0,0-1-1,0 1 1,0 0 0,0 0 0,0 0 0,0-1 0,-1 1-1,1 0 1,-1 0 0,1-1 0,-1 1 0,0 0-1,0-1 1,-1 4 0,0-4 8,0 0 1,0-1-1,0 1 0,1 0 0,-1 0 1,0-1-1,0 1 0,-1-1 0,1 0 1,0 0-1,0 0 0,0 0 1,0 0-1,-2 0 0,-27 0 235,9 1-199,-1 0 1,0-2 0,1-1 0,-1 0 0,1-2 0,-1-1 0,-41-14 0,17-1-66,1-3 0,2-1 1,0-3-1,-43-33 0,83 57-136,0 0 0,0 0-1,1 0 1,-1-1 0,1 1-1,-1-1 1,1 0 0,0 0-1,1 0 1,-1 0 0,1 0-1,-1-1 1,1 1 0,1-1-1,-1 1 1,1-1 0,-1 0-1,1 0 1,1 0 0,-1 1-1,1-8 1,0-21-2194,0-1-2271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12:11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76 3289,'0'0'3714,"-14"-8"-3482,-45-23-13,55 30-195,0-1 0,0 0 0,0 1 1,0 0-1,0 0 0,0 0 1,0 0-1,0 1 0,0 0 1,0 0-1,-1 0 0,1 0 0,0 0 1,0 1-1,0 0 0,0 0 1,0 0-1,0 0 0,-4 3 0,0 0 10,0 1-1,0 1 0,0 0 0,0 0 0,-10 12 0,15-16-29,-8 9 9,1 1 1,0 0-1,0 1 1,1 0 0,1 0-1,0 1 1,1 0-1,0 0 1,1 1-1,1 0 1,0 0-1,1 0 1,1 1 0,0-1-1,1 1 1,1 0-1,0 17 1,1-26-5,0 0 1,0 0-1,1 0 0,0 0 1,0 0-1,1-1 1,-1 1-1,4 8 0,-3-12 0,0 0 0,0 0 0,1 0 0,-1 0 0,1 0 0,-1 0 0,1-1 0,0 1 0,0-1 0,0 0 0,0 0 0,0 0 0,1 0 0,-1 0 0,1-1 1,-1 0-1,5 2 0,3 0 40,0 0 0,0-1 0,0 0 1,0-1-1,0 0 0,13-1 1,-18 0-36,0 0 1,-1-1 0,1 0-1,0 0 1,-1-1 0,1 1-1,-1-1 1,1 0 0,-1-1 0,0 1-1,0-1 1,0 0 0,7-6-1,5-6-19,-1-1-1,-1-1 1,0 0 0,-2-1-1,0-1 1,12-22-1,-17 26-9,-1 0 0,-1 0 0,-1-1-1,0 0 1,-1 0 0,-1 0-1,0 0 1,-1-1 0,0-19 0,-10 70-248,8-15 216,-1-7 52,1 0 1,0 0 0,1 0 0,0 0 0,1 0-1,1 0 1,-1-1 0,2 1 0,4 11 0,-1-10 12,0 1 0,0-1 0,2-1 0,0 0 0,0 0 1,1 0-1,21 18 0,-24-24 2,1-1 0,0 0 0,0 0 0,0-1 0,0 0 0,1 0 0,0-1 0,-1 0 0,1-1 0,0 0 0,1 0 0,-1-1 0,0 0 0,10 0 0,4 0 12,25 0 49,-46-1-72,1 0 0,-1 0 0,0-1 0,0 1 0,1 0 0,-1-1 0,0 0 0,0 1 0,0-1 0,0 0 0,0 0 0,0 0 0,0-1 0,0 1 0,2-2 0,6-10 2,-1 1 0,0-2 0,-2 1 0,1-1 0,-1 0-1,-1 0 1,-1-1 0,6-22 0,-5 7-48,-1 1 0,-2-1 0,0-45 0,-3 74 371,1 28-748,2-18 435,0 0 0,0-1 0,1 1 0,0-1 0,1 0 0,-1 0 0,2 0 0,-1-1 0,13 14 0,-2-5 104,1 0 0,34 25 0,-40-34-73,0 0 0,1 0 0,0-1 0,0-1 0,0 0 0,0 0-1,17 3 1,-5-4 7,-1-1-1,1-1 0,26-1 0,-46 0-50,0-1-1,0 0 0,-1 0 1,1 0-1,0-1 1,0 1-1,0-1 1,0 0-1,0 0 0,-1 0 1,1-1-1,0 1 1,-1-1-1,1 0 0,-1 0 1,0 0-1,0-1 1,1 1-1,-2-1 1,1 0-1,0 1 0,0-1 1,-1 0-1,4-6 1,8-13-18,-1 0 0,-1-2 0,-2 1 0,0-1 0,11-40 0,2-6-4,-22 69 10,-1 0 0,1 0 0,-1 0 0,1-1-1,0 1 1,-1 0 0,1 0 0,0 0 0,0 0-1,0 0 1,0 1 0,0-1 0,0 0 0,0 0-1,0 1 1,0-1 0,0 0 0,0 1 0,1-1-1,-1 1 1,0 0 0,0-1 0,1 1 0,-1 0-1,0 0 1,0 0 0,1 0 0,-1 0 0,0 0 0,1 0-1,-1 0 1,0 0 0,0 0 0,1 1 0,-1-1-1,0 1 1,0-1 0,0 1 0,1-1 0,1 2-1,5 2-29,-1 1-1,1 0 0,-1 0 0,8 6 1,-14-10 34,9 7 11,-1 1 0,1 0-1,-1 1 1,-1 0 0,0 0 0,0 1 0,-1 0-1,-1 1 1,0-1 0,7 18 0,-7-11 22,-1 1 1,-1 1-1,0-1 1,-2 0-1,0 1 1,-1 23-1,-1-42 255,0-8-40,-1-94-191,3-119-950,-2 215 889,1 1 0,0 0 0,0 0 0,0 0 0,1 0 0,0 0 0,-1 0 0,1 0 0,0 1 1,1-1-1,-1 0 0,1 1 0,-1 0 0,1 0 0,0 0 0,0 0 0,1 0 0,-1 0 0,1 1 0,-1 0 0,1-1 0,0 2 0,-1-1 0,1 0 0,7-1 0,-1-1-13,0 2 0,0 0 0,0 0-1,0 0 1,1 2 0,-1-1 0,0 1 0,0 1 0,19 2-1,-25-1 10,0-1 0,1 1 0,-1 0-1,0 0 1,0 0 0,0 1-1,0-1 1,-1 1 0,1 0 0,4 5-1,34 40 28,-27-30 49,18 24 114,42 71 0,-51-73 33,-19-32-122,-5-6-69,1 0-1,0 0 1,0 0-1,0 0 0,0 0 1,0-1-1,0 1 0,1 0 1,-1 0-1,0-1 0,1 1 1,-1-1-1,1 1 0,0-1 1,2 2-1,-3-3 122,-1 0-74,3 0 13,-3-19-779,0-23-2527,0 20-525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12:14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1 612 1040,'0'0'5312,"0"-9"-486,0-35-4906,0 1 95,2 1-1,2 0 0,11-51 1,0 2-47,-13 68 18,1 0 0,1 0-1,1 0 1,2 0-1,0 1 1,14-31 0,-18 49-5,-1 0 1,1 0-1,0 0 1,0 1-1,1 0 1,-1 0-1,1-1 1,-1 2-1,1-1 1,0 0-1,0 1 1,0 0 0,1 0-1,-1 0 1,0 1-1,1-1 1,-1 1-1,6-1 1,9-1-18,1 1 0,-1 1 0,22 1 0,-20 0-31,-18 1 61,-1 0-1,1 0 1,0 1 0,0-1-1,-1 1 1,1-1-1,-1 1 1,1 0 0,-1 0-1,0 0 1,0 0-1,0 0 1,0 1 0,0-1-1,0 1 1,2 4-1,26 47 7,2 20 69,-4 1 1,34 151-1,-22-91 155,-39-135-284,-1 1-1,0-1 1,0 0-1,0 0 1,0 1 0,0-1-1,0 0 1,0 0-1,0 1 1,0-1 0,0 0-1,0 0 1,0 0-1,0 1 1,0-1 0,0 0-1,0 0 1,-1 1-1,1-1 1,0 0 0,0 0-1,0 0 1,0 1-1,0-1 1,0 0 0,-1 0-1,1 0 1,0 1-1,0-1 1,0 0 0,-1 0-1,1 0 1,0 0-1,0 0 1,0 0 0,-1 1-1,1-1 1,0 0-1,0 0 1,0 0 0,-1 0-1,1 0 1,0 0-1,0 0 1,-1 0 0,1 0-1,-16 0-700,12-1 277,-22 1-1712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12:15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1816,'0'0'5638,"3"0"-5404,238-13 552,-183 10-832,89-15-1,-62 5-2897,-73 11 1492,-1-2-253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12:15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21 1640,'0'0'5332,"0"-5"-4706,-1-11-157,0 21-59,-1 36-246,2 25-3,-2 13 162,4 0 0,24 156 0,41 23-107,-57-234-352,-9-22-558,-3-5-175,-8-10-336,-8-9-1053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35:34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2897,'0'0'2196,"1"0"-2174,0 1 1,-1-1-1,1 0 0,0 0 1,0 0-1,-1 1 0,1-1 0,0 0 1,0 1-1,-1-1 0,1 1 1,0-1-1,-1 1 0,1-1 1,-1 1-1,1-1 0,0 2 1,42 92 709,-3-16-486,-28-51-204,2 0 0,1-1 0,0 0 0,34 40 0,-16-28-2,-32-38-155,2-16-3852,-3-3 1326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12:16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1320,'0'0'7275,"10"0"-7119,294 2 1514,-149-1-2152,-2 0-4063,-144-1 2592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12:18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1 832 2713,'0'0'4783,"27"-7"-1961,-17 6-2771,1 0 0,-1-1 0,0 0-1,0-1 1,0 0 0,0 0 0,0-1-1,-1-1 1,1 0 0,-1 0 0,10-8-1,4-4 3,-1 0 0,39-41-1,-47 44-70,-1-1 0,0 0-1,-2 0 1,1-1 0,-2-1 0,0 0 0,-1-1-1,-1 1 1,-1-1 0,0-1 0,-1 0 0,-1 0-1,-1 0 1,-1 0 0,0-1 0,-1-29 0,-2 33-57,1-16-25,-1 0 0,-1 0 0,-2 0 0,-2 1 0,-16-61 0,19 84 102,-1 0 1,0 0 0,-1 0-1,1 1 1,-2-1 0,1 1-1,-1 0 1,0 0 0,-9-9-1,13 15-11,-1 0-1,0 0 0,0 0 0,0 0 0,0 0 1,0 1-1,0-1 0,0 1 0,-1-1 0,1 1 0,0 0 1,0 0-1,0-1 0,0 2 0,-1-1 0,1 0 1,0 0-1,0 1 0,0-1 0,0 1 0,0 0 0,0-1 1,0 1-1,0 0 0,0 0 0,0 0 0,0 1 1,0-1-1,1 0 0,-1 1 0,1-1 0,-3 3 0,-5 8 3,0-1 0,1 1 0,1 1 0,0-1 0,1 1 0,0 0 0,1 1 0,1-1-1,0 1 1,-4 27 0,2 6-42,4 94-1,2-86 42,1-39 13,0 1 0,1-1 0,1 0 0,0 1 0,1-1 0,1-1 0,0 1 0,1-1 0,9 15 0,-9-18 0,1 0 0,0-1 1,1 0-1,1 0 0,0-1 0,0 0 0,1 0 0,0-1 1,0 0-1,1-1 0,14 7 0,-6-5 18,0-1 0,1-1 1,0 0-1,0-2 0,1 0 0,0-2 0,0 0 0,0-1 0,1-1 1,31-2-1,-48 1-19,1-1 0,-1 0 0,0-1 0,0 1 1,1-1-1,-1 0 0,0 0 0,0 0 0,0-1 0,0 0 1,0 0-1,-1 0 0,1-1 0,0 1 0,-1-1 0,0 0 1,0 0-1,0-1 0,0 0 0,0 1 0,0-1 0,-1 0 1,5-8-1,-1 3-20,-1 0 0,-1 0-1,1-1 1,-1 0 0,-1 0 0,0 0 0,0-1 0,-1 0 0,2-14 0,-1-7-81,-1-61 0,-3 81 93,-1 5 4,0-1 0,0 1-1,-1-1 1,0 1 0,0 0-1,-1 0 1,0 0 0,0 0 0,0 0-1,-7-7 1,7 8-12,0 1 0,-1 0 0,0 1-1,0-1 1,0 1 0,-1-1 0,1 1 0,-1 0 0,0 1-1,0-1 1,0 1 0,-1 0 0,-5-2 0,8 4 0,0 0 0,0 0 0,-1 0 0,1 1 0,0-1 0,0 1 0,-1 0 0,1 0 0,0 0 0,0 0 0,-1 1 0,1-1 0,0 1 0,0 0 0,0 0 0,0 0 0,0 0 0,0 1 0,0-1 1,0 1-1,0 0 0,0-1 0,1 1 0,-1 1 0,1-1 0,0 0 0,-1 1 0,1-1 0,0 1 0,-3 5 0,1 5-13,0 1 0,0 0 0,1 0 1,1 0-1,0 0 0,2 0 0,-1 1 0,2 14 0,0-2 16,-1-22 4,0 0 1,1 0-1,0 0 1,-1 0-1,2 0 0,-1-1 1,1 1-1,0 0 1,0-1-1,0 1 1,0-1-1,1 0 1,0 1-1,3 3 1,0-1 11,0-1 0,1 0 1,0 0-1,0 0 0,1-1 0,-1 0 1,12 5-1,-2-2-14,1-1-1,0 0 1,0-1 0,0-2 0,1 0 0,37 4 0,42-5-2927,-74-3 476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12:20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290 541 1272,'0'0'4239,"-17"-1"-3693,-55 0 16,67 1-482,0 1 1,0-1-1,0 1 0,0 0 1,0 0-1,1 1 1,-1 0-1,0-1 0,1 2 1,-1-1-1,1 0 1,-1 1-1,1 0 0,0 0 1,0 0-1,1 1 1,-6 4-1,0 1-18,-1-1-41,1 2 0,0-1-1,1 1 1,0 0-1,0 1 1,1 0-1,0 0 1,1 1 0,1 0-1,-1 0 1,2 0-1,0 0 1,0 1-1,1 0 1,1 0-1,0-1 1,1 1 0,0 21-1,1-11-20,-1-15 0,1 0 1,0 0-1,0 0 0,1 0 0,0 0 0,3 10 0,-3-15 8,0-1 1,0 0-1,0 0 0,0 0 0,1 0 0,-1 0 0,1 0 0,-1 0 0,1 0 0,0-1 1,0 1-1,0-1 0,0 1 0,0-1 0,0 0 0,0 1 0,0-1 0,0 0 0,1 0 1,-1-1-1,0 1 0,1 0 0,-1-1 0,0 0 0,4 1 0,8 0 54,-1 1 0,0-2 0,1 0 0,-1 0 0,26-6 0,-31 5-43,0-2 0,-1 1-1,1-1 1,-1 0 0,0-1 0,0 0 0,0 0 0,0 0 0,0-1 0,-1 0 0,7-7 0,-7 6-11,-1 0 0,0-1 0,0 0 0,0 0-1,-1 0 1,0-1 0,-1 1 0,0-1 0,0 0 0,0 0 0,-1 0 0,2-13-1,-1-7 63,-1-1 0,-2-38 0,-1 28 106,1 38-148,8 28-509,13 13 483,2-1 1,49 64-1,-56-84 1,1 1 1,1-2-1,0 0 0,2-1 1,0-1-1,30 18 0,-43-31 13,-1 0 0,1 0 0,0-1 0,0 0 0,0 0 0,0-1 0,0 0 0,0 0 0,0-1 0,1 0 0,7-1 0,-3 1 19,-9 0-30,0-1-1,-1 0 1,1 0 0,0 0 0,-1 0-1,1-1 1,-1 1 0,1-1-1,-1 1 1,0-1 0,0 0-1,0 0 1,0 0 0,0 0-1,0 0 1,0-1 0,2-3-1,28-48 62,-30 50-60,11-27 3,0 0 1,-2-2-1,-2 1 1,7-38-1,-6 25-204,18-52 0,-28 95 185,0 1-1,1 0 1,-1-1-1,1 1 0,-1 0 1,1 0-1,-1 0 1,1-1-1,0 1 1,-1 0-1,1 0 0,0 0 1,0 0-1,0 0 1,0 0-1,0 0 0,0 1 1,0-1-1,0 0 1,0 0-1,0 1 1,1-1-1,-1 1 0,0-1 1,0 1-1,1-1 1,-1 1-1,0 0 1,1 0-1,1 0 0,0 0-5,-1 1 1,1 0-1,0 0 0,-1 0 0,1 0 0,-1 1 0,1-1 0,-1 1 0,0-1 0,1 1 0,-1 0 0,4 4 1,4 6 5,0 0 0,0 0 0,-1 1 0,-1 0 0,0 0 0,-1 1 0,0 0 0,-1 1 1,-1-1-1,0 1 0,-1 0 0,-1 0 0,0 1 0,-1-1 0,0 1 0,-2 22 1,1-18 21,-1-10 13,0 0 0,0-1 1,0 1-1,-1-1 1,-1 1-1,-2 10 0,3-18-20,0 0 0,0 1 0,0-1 0,-1 0 0,1 0 0,0 0 0,-1 0 0,1 0 0,-1 0 0,0 0 0,0-1 0,0 1 0,0-1 0,0 1 0,0-1 0,0 0 1,0 0-1,0 0 0,-1 0 0,1 0 0,0 0 0,-1 0 0,1-1 0,-1 1 0,1-1 0,-1 0 0,1 0 0,-1 0 0,-2 0 0,2 0-7,0 0 1,0 0 0,1-1 0,-1 1 0,0 0-1,0-1 1,0 0 0,0 0 0,1 0 0,-1 0-1,0 0 1,1-1 0,-1 1 0,1-1 0,-1 0-1,-3-3 1,2 0-84,-1 0 0,1-1-1,1 0 1,-1 0 0,1 0-1,-4-8 1,3 5-46,0 0-1,0-1 1,1 1-1,0-1 1,0 0 0,1 0-1,1 0 1,-1-18-1,2 27 131,4 1-201,0-1 212,0 1-1,0 0 0,1 0 1,-1 0-1,0 1 0,0-1 0,0 1 1,0 0-1,0 0 0,0 0 0,0 1 1,6 3-1,7 1 85,2-1 12,-1-1 0,1-1-1,0 0 1,-1-1 0,1-1-1,19-2 1,-26 0-78,-1-1 0,0 0 0,0 0 0,1-1 0,-2-1 0,1 1 0,0-2 0,-1 0 0,0 0 0,19-13 0,-12 5-6,-1-1-1,0 0 0,-1-1 0,-1-1 0,0 0 0,-1-1 0,-1 0 0,0-1 0,-2-1 1,0 0-1,11-29 0,14-37-120,25-73-383,-53 134 413,-1 0 1,-1 0 0,-1-1-1,1-45 1,-4 42 39,0-24-65,-2 49 86,1-1 0,0 1 0,-1 0 1,0 0-1,0 0 0,0 0 0,0-1 1,0 1-1,-1 0 0,1 1 0,-1-1 1,-3-4-1,4 6 8,1 1-1,-1-1 1,0 0 0,0 0 0,0 0-1,0 1 1,0-1 0,0 0-1,0 1 1,0-1 0,0 1 0,-1 0-1,1-1 1,0 1 0,0 0 0,0-1-1,-1 1 1,1 0 0,0 0-1,0 0 1,0 0 0,-1 0 0,1 1-1,0-1 1,0 0 0,0 0 0,0 1-1,-1-1 1,0 2 0,0-1-5,0 0 0,0 0 0,0 0 0,1 0 1,-1 1-1,0-1 0,1 1 0,-1-1 0,1 1 0,0-1 1,-1 1-1,1 0 0,0 0 0,0 0 0,-1 2 1,-2 14 37,1-1 1,1 1 0,0-1 0,1 1 0,1 0 0,3 21 0,-1 15 170,1-21-41,1-1 0,1 0-1,2 0 1,2 0 0,21 53 0,-7-20 56,-1-8-78,47 90 0,-24-59-75,-44-86-67,-1-1-1,1 1 1,-1-1 0,1 1-1,-1 0 1,1-1-1,-1 1 1,0 0-1,0 0 1,0-1 0,0 1-1,0 1 1,0-2-183,-6-2-105,0 0 0,0-1 0,0 1 1,1-1-1,-1-1 0,0 1 0,1-1 1,0 0-1,-1 0 0,1-1 0,-8-6 0,6 5-298,-33-25-3361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12:20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1504,'0'0'5739,"14"-1"-5518,1 1-183,41-3 513,1 3 0,63 8 0,-49 4-183,146 23 1119,-66-26-4017,-166-6-3549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12:21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1 680,'0'0'7615,"0"5"-7626,0 2 2,-1 40 168,2 0-1,2 0 1,16 78 0,3-32 2,-5-16 17,29 79 0,-43-146-45,-3-9-269,0 0 1,1 0-1,-1 0 1,0 0-1,0 1 1,1-1 0,-1 0-1,1 0 1,-1 0-1,1 0 1,-1 0-1,1 0 1,0 0-1,-1 0 1,1 0-1,0 0 1,0 0 0,0 0-1,0-1 1,-1 1-1,1 0 1,0-1-1,1 1 1,-1 0-1,0-1 1,0 0-1,0 1 1,0-1-1,0 1 1,0-1 0,3 0-1,0 0-2048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12:22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1408,'0'0'6356,"20"4"-4257,27-7-1886,0-1-1,0-3 1,79-22-1,-63 11-179,-27 7-39,41-6 0,-70 16 719,1 0-3862,-15-2-647,-7 1 1566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12:22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1072,'0'0'4688,"5"0"-4236,450 0 1884,-304 3-6916,-139-3 612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12:23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444 41 1216,'0'0'4883,"-2"-6"-4501,-6-19 20,7 25-354,1-1-1,-1 0 1,0 0 0,1 1 0,-1-1 0,0 0-1,1 1 1,-1-1 0,0 1 0,0-1 0,0 1-1,1-1 1,-1 1 0,0-1 0,0 1 0,0 0 0,0 0-1,0-1 1,0 1 0,0 0 0,0 0 0,0 0-1,-1 0 1,-26 1 136,20 0-142,0-1-33,0 1-1,1 0 1,-1 1-1,1 0 1,0 0 0,-1 0-1,1 1 1,0 0-1,-8 5 1,-62 43-37,52-33 34,-1 1 19,0 0-1,1 2 1,1 1-1,0 1 1,-21 29-1,42-48-32,0 2 0,0-1 0,1 0 0,0 0 0,0 1 0,0 0-1,0-1 1,1 1 0,0 0 0,0 0 0,1-1 0,0 1 0,0 9 0,0-14 5,1 0 1,-1 0-1,0 0 1,1 0-1,-1 0 1,1 0-1,-1 0 1,1 0-1,0 0 1,-1 0-1,1 0 1,0 0-1,0 0 1,0 0-1,-1-1 1,1 1-1,0 0 1,0-1-1,0 1 1,0-1-1,0 1 1,0-1-1,0 1 1,1-1-1,-1 0 1,0 1-1,0-1 1,2 0-1,39 5-342,-38-5 268,44 2-1550,0-1 1,67-9-1,-65-3-1352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12:25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257 100 2785,'0'0'4257,"-6"-10"-3704,-17-33-80,22 42-435,-1-1-1,1 1 1,0 0-1,-1 0 1,1 0-1,0-1 1,-1 1-1,1 0 0,-1 1 1,0-1-1,1 0 1,-1 0-1,0 1 1,0-1-1,1 1 1,-1-1-1,0 1 1,0 0-1,0 0 0,1 0 1,-1 0-1,0 0 1,0 0-1,0 0 1,0 1-1,-3 0 1,-4 0 49,3 0-90,-1 0-1,1 1 0,-1-1 1,1 1-1,0 1 0,0-1 0,0 1 1,0 0-1,1 0 0,-1 1 1,1 0-1,-1 0 0,1 0 1,1 0-1,-1 1 0,1 0 1,-7 8-1,4-4-3,0 1 0,0 0 0,1 0 1,0 1-1,0 0 0,2 0 0,-1 0 0,1 1 0,-2 12 1,3-3-10,1 1 1,1-1-1,1 0 1,3 23-1,-3-41 20,1 0 0,0-1 0,0 1 0,0 0-1,0-1 1,1 1 0,-1-1 0,1 1 0,-1-1 0,1 0-1,0 0 1,0 1 0,0-1 0,0-1 0,0 1-1,1 0 1,-1 0 0,0-1 0,1 1 0,-1-1 0,1 0-1,0 0 1,-1 0 0,1 0 0,0 0 0,0-1 0,3 1-1,10 2 39,0-1 0,0 0-1,22-1 1,-36-1-37,7 0 8,-1 1 0,1-2 0,-1 1 0,0-1 0,1 0 0,-1-1 0,0 0 0,1 0 0,-1-1 0,0 0 0,-1 0 0,1-1 0,-1 0 0,1 0 0,-1-1 0,0 0 1,-1 0-1,1-1 0,-1 0 0,0 0 0,6-9 0,-6 8-44,-1-1 0,-1 1 1,0-1-1,0 0 0,0 0 1,-1-1-1,0 1 0,-1-1 0,3-12 1,-2-5-160,-1-50 1,-2 76 189,0 0-1,0 0 0,0 1 1,0-1-1,-1 0 0,1 1 0,0-1 1,0 0-1,0 0 0,-1 1 1,1-1-1,0 0 0,0 0 1,-1 0-1,1 0 0,0 1 1,0-1-1,-1 0 0,1 0 1,0 0-1,-1 0 0,1 0 1,0 0-1,-1 0 0,1 0 1,0 1-1,0-1 0,-1 0 1,1 0-1,0-1 0,-1 1 1,1 0-1,0 0 0,-1 0 1,1 0-1,0 0 0,-1 0 0,1 0 1,0 0-1,0-1 0,-1 1 1,1 0-1,0 0 0,0 0 1,-1 0-1,1-1 0,0 1 1,0 0-1,0 0 0,-1-1 1,1 1-1,0 0 0,0-1 1,0 1-1,0 0 0,-1 0 1,1-1-1,0 1 0,0 0 1,0-1-1,-1 63-5,2-32 4,-1-27 6,1 1 1,0 0-1,0-1 1,0 1-1,1-1 1,-1 1-1,1-1 1,0 0-1,0 0 1,0 0-1,0 0 1,1 0 0,-1 0-1,1 0 1,0-1-1,-1 0 1,5 3-1,11 9 57,31 17 0,-39-25-48,-1 0 21,0 0-10,1 0 1,-1 0-1,1-1 0,0 0 1,1-1-1,-1 0 0,1 0 0,-1-2 1,1 1-1,0-1 0,19 1 0,-24-2-17,0-1-1,0 0 1,0-1-1,0 1 0,0-1 1,0 0-1,0-1 1,0 1-1,0-1 0,0 0 1,-1-1-1,1 1 1,-1-1-1,0 0 1,0 0-1,0-1 0,0 0 1,0 0-1,-1 0 1,0 0-1,0-1 0,0 1 1,0-1-1,-1 0 1,3-6-1,43-76-141,-36 59 50,2 1 0,1 1 0,20-25 0,-35 50 79,0 0 0,0 0 0,1 0-1,-1 0 1,0 1 0,0-1 0,1 0 0,-1 1-1,1-1 1,-1 1 0,0-1 0,1 1-1,-1 0 1,1-1 0,-1 1 0,1 0 0,-1 0-1,1 0 1,-1 0 0,1 0 0,-1 1 0,1-1-1,-1 0 1,1 1 0,-1-1 0,1 1-1,1 0 1,1 1 17,0 0-1,0 0 0,-1 0 0,1 0 1,-1 1-1,1-1 0,-1 1 1,5 5-1,7 10 72,-1 1 0,0 0 0,-2 1 0,0 1 0,-2 0-1,9 23 1,-19-44-73,1-1-1,-1 1 0,0 0 0,0 0 1,0-1-1,0 1 0,0 0 0,0-1 1,0 1-1,0 0 0,0-1 0,1 1 1,-1 0-1,0 0 0,0-1 0,0 1 1,1 0-1,-1 0 0,0 0 0,0-1 1,1 1-1,-1 0 0,0 0 0,0 0 1,1 0-1,-1-1 0,0 1 0,1 0 1,-1 0-1,0 0 0,0 0 0,1 0 1,-1 0-1,0 0 0,1 0 0,-1 0 1,0 0-1,1 0 0,-1 0 1,0 0-1,1 0 0,-1 0 0,0 0 1,1 0-1,-1 1 0,0-1 0,0 0 1,1 0-1,-1 0 0,0 0 0,0 1 1,1-1-1,-1 0 0,0 0 0,0 0 1,0 1-1,1-1 0,-1 0 0,0 0 1,0 1-1,0-1 0,0 0 0,1 1 1,-1-1-1,0 0 0,0 1 0,0-1 1,0 0-1,0 1 0,11-27-43,-11 25 39,18-56-377,-10 30-35,1 0-1,1 0 1,23-41-1,-31 64 395,0 1 0,0 0 0,0 0-1,1 1 1,-1-1 0,1 0 0,0 1 0,0-1-1,0 1 1,0 0 0,0 0 0,0 0 0,1 1 0,-1-1-1,0 1 1,5-2 0,2 1 9,-1 1 0,1 0 0,0 0 0,16 2 0,-7-1 18,-15 0-5,1 1 0,0 0 1,-1 0-1,1 0 1,0 1-1,-1-1 0,0 1 1,1 0-1,-1 0 1,0 1-1,0-1 0,0 1 1,5 4-1,7 8 67,25 28 1,-20-20-18,13 11-16,-6-6-4,34 43 0,-61-69-94,0 0 1,0 0 0,0 0-1,0 1 1,0-1 0,0 0-1,-1 1 1,1-1-1,-1 1 1,1-1 0,-1 1-1,0-1 1,0 1 0,-1 2-1,1 2-556,0 5-1570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12:26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517 280 3105,'0'0'5125,"0"-5"-4652,0 3-509,1-3 308,-1 0 1,-1 0-1,1 0 1,-1 0-1,1 0 1,-1 0 0,-1 0-1,1 0 1,-1 1-1,0-1 1,-4-8-1,-25-35-129,23 32-132,0 1 0,-1 1 0,-1 0 0,-1 0 1,0 1-1,-1 1 0,0-1 0,0 2 0,-18-13 0,23 22-32,0-1 1,0 1 0,0 1 0,0 0-1,0 0 1,-1 0 0,1 1 0,0 0-1,0 0 1,-12 2 0,-10-1-53,20 0 63,1 0 0,-1 1 0,1 0 0,0 0 1,0 1-1,0 0 0,0 1 0,0-1 0,0 1 1,1 1-1,0 0 0,0 0 0,-11 10 0,7-5-2,0 0 0,1 1 0,1 0 0,-1 1 0,2 0 0,-1 0 0,-7 18 0,11-19-9,1 0 0,1 0 0,0 1 0,0-1 0,-1 16-1,3-22 14,1 0 0,-1 0 0,1 0 0,0 0 0,1 0 0,-1 0 0,1 0 0,0 0 0,0 0 0,1 0 0,0 0-1,-1-1 1,1 1 0,1 0 0,2 3 0,3 1 7,1-1 0,0 0-1,0 0 1,0-1 0,1 0 0,1-1-1,-1 0 1,1-1 0,0 0 0,19 5-1,1 0 22,1-3 1,54 7-1,-24-7-302,0-4 0,1-2 0,71-9 0,-94 3-2430,68-19 1,-93 21 739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35:35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0 360,'0'0'3302,"4"22"-2500,5 15-240,1 0 1,2-1 0,26 55 0,-33-80-551,2 6 18,0 0 1,1 0-1,1 0 0,1-1 1,1-1-1,0 0 0,14 15 0,-23-29-102,0 0 0,0 0-1,1-1 1,-1 1-1,0-1 1,0 1-1,1-1 1,-1 0-1,0 0 1,1 0-1,-1 0 1,0-1-1,1 1 1,-1-1-1,0 1 1,0-1-1,1 0 1,-1 0-1,0 0 1,0 0-1,0 0 1,0 0 0,0 0-1,0-1 1,1-1-1,8-16-1763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12:27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2697,'0'0'3152,"0"5"-3100,1 11 102,1 0 0,0 0-1,1 0 1,1-1 0,1 1-1,0-1 1,1 0 0,12 22 0,-1-6 295,1-1 1,44 53 0,-59-80-748,-1-1 0,1 1 0,0-1 0,0 0 0,0 0 0,0 0 0,0-1 0,0 1 0,0-1 0,5 2 0,4 1-1244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12:28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3201,'0'0'5408,"0"3"-5355,0 160 734,0-159-770,1 0 0,0-1 1,0 1-1,0 0 1,0-1-1,1 1 0,-1-1 1,1 0-1,0 0 1,0 1-1,0-1 0,1 0 1,-1-1-1,1 1 1,0 0-1,-1-1 0,1 1 1,0-1-1,0 0 0,1 0 1,-1 0-1,0-1 1,1 1-1,-1-1 0,7 2 1,-9-3 26,7-5 335,-5-2-355,0 1 0,-1-1 1,0 0-1,0 0 0,0 0 1,-1 0-1,0-14 1,-1-57-63,-2 35-118,1 32 118,0 1 0,0-1 1,-2 1-1,1 0 0,-6-14 0,4 14 22,1 0-1,0 0 0,1-1 1,0 1-1,-1-16 0,3 25 12,1 0 1,-1 0-1,1 1 0,-1-1 1,1 0-1,0 0 0,-1 1 0,1-1 1,0 0-1,0 1 0,-1-1 1,1 0-1,0 1 0,0-1 0,0 1 1,0 0-1,-1-1 0,1 1 1,0 0-1,0-1 0,0 1 1,0 0-1,1 0 0,30-6-66,-27 5 42,29-2 8,0 1 1,45 3 0,-20 0 9,-44-1-572,-1 1 1,1 1-1,0 1 1,-1 0-1,1 0 1,-1 2 0,19 8-1,-21-7-1765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12:28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10 2761,'0'0'5027,"-5"-10"-3029,1 10-1998,0 1 0,0-1 0,0 1 0,0-1 0,0 1 0,0 0 0,0 1 0,1-1 0,-1 1 0,0-1 0,1 1-1,-1 0 1,1 1 0,-1-1 0,1 1 0,0-1 0,0 1 0,0 0 0,1 0 0,-1 0 0,1 0 0,-1 1 0,1-1 0,0 1 0,1-1 0,-3 5 0,-1 4-8,0 1 0,1 1 0,1-1 0,0 1 0,1-1 0,0 1 1,1 0-1,0-1 0,1 1 0,1 0 0,3 20 0,-2-30 12,-1-1-1,1 1 1,0 0 0,0-1-1,0 1 1,0-1 0,0 1-1,1-1 1,0 0 0,-1 0-1,1 0 1,0-1 0,1 1-1,-1-1 1,0 1-1,1-1 1,3 2 0,3 1 28,1 0 1,-1 0-1,1-1 1,22 5-1,-13-6-20,0-1-1,0-1 1,27-2-1,-6 0-288,-28 0-196,0-1-1,1 0 0,-1-1 1,0 0-1,0-1 0,-1-1 0,17-8 1,-7 4-1236,-3 1-1080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12:31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1 603 3185,'0'0'4965,"0"23"-4941,0 18 45,1 50-37,0-87-28,0 1 0,0-1 0,0 0 1,1 0-1,0 1 0,0-1 0,0 0 0,0-1 0,1 1 0,-1 0 0,1-1 0,0 1 0,0-1 1,4 4-1,3 1 22,0 0 0,0-1 1,20 11-1,-27-16-5,0-1 0,0 1 0,0-1 0,0 0 0,0 0 1,1 0-1,-1 0 0,0-1 0,1 1 0,-1-1 0,1 0 0,-1 0 1,0 0-1,1 0 0,-1-1 0,1 0 0,-1 1 0,5-3 0,-3 1-5,0 0 0,-1-1 0,1 0 0,0 0 0,-1 0 0,0-1 0,0 0-1,0 1 1,0-1 0,5-7 0,-2 0-90,0 0 0,0-1 0,-1 1 0,0-1 0,-1 0-1,-1-1 1,0 1 0,4-23 0,-6 14-242,-1 15-259,-1 23 403,1-9 173,0 1 1,1-1-1,0 0 0,0 0 0,0 0 0,1 0 1,1 0-1,-1-1 0,1 1 0,0-1 0,1 0 1,6 8-1,10 11 43,40 37 0,-54-55-40,1-1 0,1 0-1,-1-1 1,1 0 0,0 0 0,0-1-1,12 5 1,-14-8 16,0 1-1,-1-2 1,1 1 0,0-1-1,0 0 1,0 0-1,0-1 1,0 0 0,0 0-1,0 0 1,14-4 0,-15 2-9,0 0 0,0-1 1,0 0-1,0 0 1,0-1-1,0 1 0,-1-1 1,1 0-1,-1-1 0,-1 1 1,9-10-1,0-2-8,0-1 0,15-27 0,-14 18 4,-1 1 0,-2-2-1,0 0 1,-2 0 0,-1-1 0,6-42-1,-6 5-57,0-114 0,-8 147 45,0-11 14,-8-73 1,7 104-7,-1 1 0,-1-1 1,0 1-1,0 0 0,-1 0 0,-1 0 1,0 0-1,0 1 0,-1 0 0,-1 0 0,-8-11 1,14 20-6,-1 0 0,0 0 0,1 0 1,-1 0-1,0 0 0,0 0 0,0 0 0,1 0 1,-1 0-1,0 1 0,0-1 0,0 1 1,0 0-1,0 0 0,0-1 0,-1 1 0,1 1 1,0-1-1,0 0 0,0 0 0,0 1 1,0-1-1,0 1 0,1-1 0,-1 1 1,0 0-1,0 0 0,0 0 0,0 0 0,1 0 1,-1 0-1,1 1 0,-1-1 0,1 0 1,-1 1-1,-1 2 0,-6 13-3,1 0 0,1 1 0,0-1 0,2 1 0,0 1 0,1-1 0,0 1 0,0 24 0,4 158 46,1-162-45,1-15 8,1-1 0,1 0 1,1 0-1,1 0 0,0 0 0,2-1 0,1 0 0,1-1 0,1 0 0,0-1 0,2 0 0,0 0 0,1-1 0,1-1 1,31 28-1,-42-42 5,0-1 1,1 0-1,-1-1 0,1 1 1,-1-1-1,1 0 1,0 0-1,0 0 1,0-1-1,0 1 1,0-1-1,6 0 1,9 1 77,38-3 0,-22 0-26,-25 0-54,-1-1 0,1 0-1,-1 0 1,1-1 0,-1 0-1,0-1 1,0 0 0,-1 0-1,1-1 1,9-7 0,-2 1-72,-1 0 0,-1-2 0,0 1-1,22-25 1,-26 22-8,0 0 0,-1 0 0,0-2-1,-1 1 1,9-26 0,-17 41 84,-1 1 1,1-1-1,-1 0 1,0 0-1,1 1 1,-1-1-1,0 0 0,1 0 1,-1 0-1,0 1 1,0-1-1,0 0 1,0 0-1,0 0 0,0 0 1,0 1-1,0-1 1,0 0-1,0 0 1,0 0-1,-1 0 0,1 1 1,0-1-1,0 0 1,-1 0-1,1 0 1,-1 1-1,1-1 1,-1 0-1,1 1 0,-1-1 1,1 0-1,-1 1 1,1-1-1,-1 1 1,0-1-1,0 1 0,1-1 1,-1 1-1,0 0 1,0-1-1,1 1 1,-2-1-1,-2 1 1,0 0 0,1-1 0,-1 2 0,1-1 0,-1 0 0,1 1 0,-1-1 0,1 1 0,-1 0 0,-4 2 0,-12 7-7,0 1-1,0 1 1,1 0 0,0 2-1,1 0 1,-23 25-1,35-33-3,0 1-1,0 0 1,1 0-1,0 0 1,1 1-1,-1 0 0,1-1 1,1 2-1,0-1 1,0 0-1,0 1 1,1-1-1,0 1 0,1 0 1,0 0-1,1-1 1,-1 1-1,2 0 1,-1 0-1,3 11 0,-3-18 2,1-1 0,-1 0-1,1 0 1,0 1-1,0-1 1,-1 0-1,1 0 1,0 0 0,0 0-1,0 0 1,0 0-1,0 0 1,0 0-1,0 0 1,1 0 0,-1 0-1,0-1 1,0 1-1,1-1 1,-1 1-1,0-1 1,1 1 0,-1-1-1,0 0 1,1 1-1,-1-1 1,2 0 0,46 1 90,-38-1-37,-3 0-40,0 0 1,0-1 0,0 0-1,0 0 1,0 0 0,0-1-1,0-1 1,-1 1 0,1-1-1,-1-1 1,0 1 0,0-1-1,0 0 1,-1-1 0,1 0-1,-1 0 1,9-8 0,-9 6-32,1 1 0,-1-1 0,0-1 0,0 1 1,-1-1-1,0 0 0,0 0 0,-1 0 0,0 0 1,-1-1-1,1 0 0,1-12 0,0-3-38,-2-1 1,-1 0-1,-1-34 0,-1 74 55,0 3-7,0-1 0,5 29 0,-3-38 6,-1-2-1,2 1 1,-1 0 0,1 0-1,0-1 1,0 1 0,1-1-1,0 0 1,8 9 0,-2-3-67,1-2 0,0 1 1,1-1-1,0-1 0,1 0 0,0-1 1,0-1-1,1 0 0,0 0 1,0-1-1,0-1 0,1-1 0,0 0 1,0 0-1,0-2 0,0 0 0,29 0 1,-3-1-1690,-7-1-965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12:31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3169,'0'0'3364,"0"9"-3320,-4 43 192,3 0 0,3 0-1,1 0 1,3 0 0,2-1-1,16 54 1,74 168 354,-51-149-565,-44-118-79,-2-2-18,1 0 1,0 0-1,-1 1 1,0-1 0,0 0-1,0 1 1,0 6-1,-14-20-1375,-9-9-417,-6-8-1057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12:32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2761,'0'0'4785,"9"-2"-4728,8-2-3,1 2-1,-1 0 1,1 1-1,-1 1 1,1 0 0,-1 1-1,0 1 1,1 1-1,30 9 1,-6 3 15,103 33 86,-138-46-230,13 4 68,-1 0-1,20 9 1,-34-13-420,0 1 1,0 0-1,0 0 1,-1 1-1,1-1 0,7 9 1,-4-5-1869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12:33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1 197 824,'0'0'3838,"5"5"-3463,6 6-149,0-1 0,1 0-1,0-1 1,1 0 0,-1-1 0,16 6-1,-5-6 38,1-1-1,1 0 0,-1-2 0,1-1 0,0-2 0,0 0 0,0-1 0,39-4 1,-58 2-243,1 0 0,-1 0 1,0 0-1,0-1 1,0 0-1,0 0 0,0 0 1,-1-1-1,1 0 1,-1 0-1,1-1 0,-1 1 1,0-1-1,-1 0 1,1-1-1,-1 1 1,1-1-1,-1 0 0,-1 0 1,1 0-1,-1 0 1,0 0-1,0-1 0,0 0 1,-1 0-1,0 0 1,0 0-1,0 0 0,-1 0 1,0 0-1,0 0 1,0-7-1,-1-10 42,0 13-70,1-1 0,-2 1 0,1 0 0,-1 0 0,-5-17 0,5 23-5,-1 0 0,1 1 0,-1 0 0,0-1 0,0 1 1,-1 0-1,1 0 0,0 0 0,-1 0 0,0 1 0,0-1 0,0 1 0,0 0 0,0-1 0,0 1 1,0 1-1,-1-1 0,1 0 0,-6-1 0,2 1-13,0 0 0,0 1 0,0 0 0,-1 0 0,1 1 0,0 0 0,-9 0-1,11 1 20,0-1 0,0 0 0,0 1 0,1 0 0,-1 0-1,0 1 1,1 0 0,-1-1 0,1 1 0,-1 1-1,-6 3 1,3 2-5,0 0 1,1 0-1,0 0 0,0 1 0,1 0 1,0 0-1,1 1 0,0 0 0,0 0 0,1 0 1,-4 16-1,3-3-15,0 1 1,2 0-1,1 0 0,2 29 1,0-47 36,1 0 0,1 0 1,-1 0-1,1 0 1,0 0-1,0-1 1,1 1-1,0-1 1,0 1-1,0-1 1,1 0-1,-1 0 0,1 0 1,0-1-1,1 1 1,4 3-1,9 8 76,1-1-1,38 23 0,-30-22 48,1-1-1,1-2 1,0 0-1,1-3 1,53 13-1,-34-14 34,0-2 1,97 1-1,-146-8-356,-1-6-2910,-5 2 755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12:48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3117 1520 1280,'0'0'10166,"0"-20"-9851,0 16-299,-1 0 0,1 0 0,-1 1-1,0-1 1,-1 0 0,1 1 0,0-1-1,-1 1 1,0-1 0,-4-5 0,-29-35 237,13 17-213,12 15-17,0 1 1,-1 0-1,-1 0 0,1 1 1,-2 1-1,1 0 0,-2 0 0,-26-12 1,-10-1 93,-61-18-1,91 34-111,-44-11 179,-1 2-1,-83-7 1,35 6 93,10 4-238,0 5 0,-151 10-1,232-2-40,1 2-1,0 1 1,0 0-1,-37 14 0,-79 40-17,99-41 21,-10 5-25,2 2 0,1 2 0,-81 61-1,101-66 9,0 1 0,2 1-1,1 1 1,1 1-1,1 0 1,1 2 0,-23 43-1,33-54-2,0 1 0,1 0 0,1 1-1,0-1 1,2 1 0,0 1 0,1-1 0,1 1-1,-2 21 1,5-38 16,0 0 1,-1 0-1,1 0 0,0 1 0,0-1 1,1 0-1,-1 0 0,0 0 0,1 0 1,-1 0-1,1 0 0,0 0 0,-1 0 0,1 0 1,0 0-1,0 0 0,1 0 0,-1-1 1,0 1-1,0 0 0,1-1 0,-1 1 1,1-1-1,0 1 0,-1-1 0,1 0 1,0 0-1,0 1 0,0-1 0,-1-1 0,1 1 1,0 0-1,1 0 0,-1-1 0,0 1 1,0-1-1,0 0 0,0 1 0,0-1 1,3 0-1,69 3 391,-74-4-361,1-1 1,0 1-1,-1-1 1,1 0-1,-1 1 1,1-1-1,-1 0 1,0 0-1,0 1 1,0-1-1,0 0 1,0 0-1,0 1 1,-1-4-1,1 4-6,0-2-19,-1 0-1,1 0 0,-1 1 1,0-1-1,0 0 1,0 1-1,0-1 0,-1 1 1,1-1-1,-1 1 1,1 0-1,-1-1 0,0 1 1,0 0-1,0 0 1,0 1-1,0-1 0,0 0 1,-1 1-1,1-1 0,-1 1 1,1-1-1,-1 1 1,-4-1-1,-10-5-12,0 2 0,-30-7 1,38 10 3,-20-3-16,0 2 0,0 1 0,-40 2 0,33 0-43,29 0 60,1 1 1,-1 0 0,1 0-1,-1 1 1,1 0 0,0 0 0,0 0-1,0 1 1,-7 4 0,-52 35-34,38-22 33,-6 3-11,-57 50-1,75-59 7,1 1 1,1 1-1,0 0 0,1 1 0,-16 28 0,20-29 8,-91 192-19,88-179 23,1 0 0,2 1 0,1 0-1,1 1 1,-3 44 0,9 104 74,1-170-74,1 0 0,0 1 1,0-1-1,0-1 0,1 1 0,1 0 1,0-1-1,0 1 0,8 12 0,5 2 4,33 38 1,-49-60-2,-1 0 0,1 0 0,-1 0 0,1 0 0,0-1 1,0 1-1,-1 0 0,1-1 0,0 1 0,0-1 0,0 1 0,0-1 1,0 1-1,0-1 0,-1 1 0,1-1 0,0 0 0,0 1 1,0-1-1,0 0 0,0 0 0,2 0 0,-2 0 11,-1-1 0,1 1 0,-1 0-1,1-1 1,-1 1 0,1 0 0,-1-1 0,1 1-1,-1-1 1,1 1 0,-1-1 0,0 1 0,1-1 0,-1 0-1,0 1 1,0-1 0,1 1 0,-1-1 0,0 0-1,0 1 1,0-1 0,0 1 0,1-1 0,-1 0-1,0 0 1,0-1-10,0 0-1,0 1 1,0-1-1,0 1 1,-1-1-1,1 0 1,0 1-1,-1-1 1,1 1-1,-1-1 1,1 1-1,-1-1 1,0 1-1,0 0 1,1-1 0,-1 1-1,0 0 1,0-1-1,0 1 1,-1 0-1,1 0 1,0 0-1,0 0 1,-1 0-1,1 0 1,0 0-1,-1 1 1,1-1-1,-3-1 1,-3 1-20,0-1 1,1 1-1,-1 0 0,0 0 1,0 1-1,1 0 1,-1 0-1,0 1 1,0-1-1,1 2 1,-1-1-1,0 1 0,1 0 1,-1 0-1,1 1 1,0-1-1,0 2 1,0-1-1,0 0 0,0 1 1,1 0-1,0 1 1,0-1-1,-5 6 1,-8 9 2,0 0 1,1 2-1,1-1 0,1 2 1,1 0-1,1 1 1,1 0-1,1 1 1,1 0-1,1 1 1,1 0-1,1 1 1,1-1-1,2 1 1,1 0-1,-1 40 1,4-40 1,4 146-96,-1-138 101,1 1 1,18 65-1,129 348-17,-123-374 22,26 65-2,-51-133-17,0 1 0,0-1 0,1 0-1,0 0 1,0 0 0,0 0 0,1-1 0,-1 0-1,1 0 1,1 0 0,-1-1 0,1 1 0,0-1-1,-1 0 1,2-1 0,-1 0 0,0 0 0,1 0-1,0-1 1,-1 0 0,1 0 0,0 0 0,0-1-1,12 1 1,-7-2 21,-9 0 2,1 1 0,-1-1 0,0 0-1,1 0 1,-1 0 0,1 0 0,-1 0-1,1-1 1,-1 0 0,0 0 0,1 0-1,-1 0 1,0 0 0,0-1-1,0 1 1,0-1 0,0 0 0,0 0-1,0 0 1,-1 0 0,1 0 0,-1-1-1,4-4 1,-4 5-2,5-7-4,0 1 1,-1-2-1,8-13 1,-12 19-28,-1 0 0,1 0 0,-1 0 0,0 0 0,0 0 0,-1-1 0,1 1 0,-1 0 0,0 0 0,0-1 0,0 1 0,-2-7 0,2 9 22,-1 0 0,0 1 0,0-1 0,0 0 0,0 1 0,0-1 0,0 0 0,-1 1 0,1-1 0,0 1 0,-1 0-1,1-1 1,-1 1 0,1 0 0,-1 0 0,0 0 0,0 0 0,1 0 0,-1 1 0,0-1 0,0 0 0,0 1 0,0-1 0,0 1 0,0 0 0,-2 0 0,-9-2-6,-1 1 0,-22 1-1,23 0 5,-4 1 0,0 0 0,0 1 0,0 1 0,1 1 0,-1 0 0,1 1 0,0 1-1,0 1 1,-29 16 0,24-10 9,0 0-1,1 1 0,0 1 0,1 1 0,1 1 0,1 0 1,0 2-1,1 0 0,2 0 0,-1 1 0,2 1 1,1 1-1,1 0 0,0 0 0,2 1 0,1 0 1,0 0-1,2 1 0,1 0 0,0 1 0,2-1 0,0 36 1,3-40 10,0 0 1,1-1 0,1 1-1,1-1 1,1 0 0,0 0-1,2 0 1,0 0 0,1-1-1,15 29 1,1-7 18,2-1 1,1-1-1,2-1 0,1-1 0,2-2 1,50 43-1,-53-54-12,1-2 0,1-1 0,1-1 0,1-2 0,0 0 0,1-3 1,1-1-1,61 16 0,30-3 30,1-6 0,2-5 0,174-3 0,-286-12-28,0-1 0,-1-1 1,1 0-1,21-6 0,-30 6-8,1-1 0,-1 1-1,0-2 1,0 1 0,0-1-1,0 0 1,-1 0-1,1 0 1,-1-1 0,9-9-1,-10 7 1,-1 1-1,0-1 1,-1 0-1,1 0 1,-1 0-1,3-13 1,6-12-160,-5 19-436,-7 19-470,-2 17 260,0-2 796,-6 37 0,5-38-1,-3 40 0,6-26-4,-1 3-22,8 59 0,-5-83 21,1 1 0,0-1 0,1 0 0,0 0 1,1 0-1,1-1 0,13 22 0,-10-21 7,1 0 0,0-1-1,1-1 1,0 0 0,1 0 0,1-1-1,-1-1 1,19 11 0,12 4 6,61 25 0,-63-33 13,1-2-1,0-2 1,1-1 0,0-2 0,51 3-1,221-3 143,-239-9-122,-18-2-4,-1-2 0,0-2 0,0-3 0,-1-3 1,-1-2-1,0-2 0,0-3 0,-2-2 0,0-2 0,-2-3 0,82-55 0,-111 64-15,0-1 0,-2-2-1,0 0 1,-1-1 0,-2-1-1,0 0 1,-1-1 0,16-33-1,-27 47-12,0-1-1,-1 0 1,-1 0 0,1 0-1,-2 0 1,1-1-1,-1 1 1,0-15 0,-2 24-11,-33 1-161,29 1 155,-1 0 0,1 0 0,-1 0 0,1 1 0,0 0 0,0 0 0,0 0 0,0 0 0,0 1 0,0-1 0,1 1 0,-1 0 0,-5 6 0,3-3 5,0 0 0,0 0 0,1 1 0,0 0 0,0 0 0,-6 13 0,8-10-18,1 0 0,1 1 0,-1-1-1,2 1 1,-1-1 0,1 1 0,3 14 0,-2 9-14,-1-25 36,0-1-1,0 0 1,1 1-1,0-1 1,0 0 0,1 1-1,0-1 1,0 0-1,1 0 1,0 0-1,0-1 1,1 1 0,0-1-1,0 0 1,1 0-1,0 0 1,0 0 0,1-1-1,0 0 1,0 0-1,0-1 1,11 8-1,8 4 55,2-1-1,0-2 0,0 0 0,1-2 1,1-1-1,0-1 0,0-2 1,1 0-1,0-3 0,0 0 0,1-2 1,33 0-1,5-3 73,0-3 1,87-14 0,252-73 64,-384 86-171,0-2 1,-1-1 0,0-1 0,24-11-1,-37 14-11,0 0-1,-1-1 0,1-1 0,-1 0 1,0 0-1,-1-1 0,0 1 1,0-2-1,0 1 0,11-19 0,7-15-87,-2-1-1,-1-2 0,-3 0 1,-2-1-1,18-67 0,-34 104 46,1 0-89,-1 0 1,-1 1-1,1-1 0,-1-10 1,-24 20-201,20 0 317,0 1-1,0 0 0,0 0 1,0 0-1,1 0 0,-1 1 1,0-1-1,1 1 0,0-1 0,0 1 1,0 0-1,0 0 0,0 0 1,0 0-1,1 0 0,-1 1 1,1-1-1,-1 5 0,-1 1-14,0 1 0,1 0 0,1 0-1,0 0 1,-1 12 0,2-15 14,0 1-11,0 0-1,1 0 1,-1 0 0,3 11-1,-1-16 14,-1 1 0,1-1-1,0 1 1,0-1-1,0 0 1,0 1 0,0-1-1,1 0 1,-1 0-1,1-1 1,4 4 0,10 8 17,1 0 0,0-2 0,1 0 0,1-1-1,0-1 1,28 10 0,135 35 115,-128-40-116,-9-4 13,2-1-1,80 4 1,95-9 71,-183-5-91,-20 0 8,0-1 0,0-1 0,-1 0 0,1-2 0,-1 0 0,0-1 0,0-1 0,0-1 1,-1 0-1,0-2 0,-1 0 0,0-1 0,20-14 0,-30 17-8,1-1 0,-1 1 0,-1-1 0,0 0 0,0-1 0,0 1 0,-1-1 0,-1 0 0,1-1 0,-1 1 0,-1-1 0,0 0 0,0 1 0,2-18 0,-1-13-190,-1 0-1,-3-57 1,0 48-17,0 49 212,0-1-1,0 1 1,0-1 0,0 1 0,0-1-1,0 0 1,0 1 0,0-1 0,0 1-1,0-1 1,-1 1 0,1-1-1,0 1 1,0-1 0,-1 1 0,1-1-1,0 1 1,0-1 0,-1 1-1,1-1 1,0 1 0,-1 0 0,1-1-1,-1 1 1,1-1 0,-1 1 0,1 0-1,-1 0 1,1-1 0,-1 1-1,1 0 1,-1 0 0,1-1 0,-9 1 7193,27 9-7326,40 39 139,53 60 0,-36-33-16,28 22-20,221 160 0,-310-248 21,40 29-25,1-3 0,110 50 0,114 38 43,-218-97-16,-2 2-1,95 60 1,-120-66-6,1-2-1,1-2 1,69 25 0,-69-36 7,-35-7 57,-1 0-4,0 3-53,0-3 86,-3 1-77,-1 0 1,1 0 0,0 0 0,0-1 0,-1 0 0,1 1-1,0-1 1,-1 0 0,-5-1 0,3 1-2,-1-2-12,0 0 0,0 0-1,0 0 1,0-1-1,1 0 1,-1-1 0,1 1-1,0-1 1,0 0 0,-6-6-1,-9-4 32,-12-9-16,1-1-1,1-2 1,1-1 0,1-1 0,-27-36-1,-115-169 29,136 183-41,-33-49 2,-195-271 2,39 59-35,197 272 74,-9-15-37,-43-91 1,57 112 114,19 32-121,2 1 9,1-34-1451,1 6 1375,-1 0-1,-2 0 1,0 0 0,-2 0 0,-14-50 0,-24-17-135,29 69 197,1-1 0,-10-34 0,9 21-81,8 30-3,2 1 0,0 0-1,0-1 1,0 1 0,1-1 0,1 0-1,0 0 1,0 0 0,1 0-1,0 0 1,3-16 0,-2 25 65,0 0 1,0 0-1,0 0 1,0 0-1,1 0 1,-1 0 0,0 0-1,1 0 1,-1 1-1,1-1 1,-1 1-1,1-1 1,-1 1-1,1-1 1,-1 1 0,1 0-1,-1 0 1,1 0-1,0 0 1,-1 0-1,3 0 1,43 2-96,-43-1 112,11 1 12,0 2 0,-1 0-1,0 1 1,0 0 0,0 1-1,-1 1 1,20 12 0,-26-15 0,-5-2-1,0-1 1,0 1-1,0-1 1,0 0-1,0 0 1,1 0-1,-1 0 1,0 0-1,1-1 1,-1 1 0,1-1-1,3 1 1,-5-1 153,18-5-94,-8-7-60,0 1 0,-1-1 0,0-1 0,-1 0 0,-1-1 0,0 1 0,-1-1 0,0-1 0,6-21 0,0-5-134,-2-2 1,6-50 0,-10 41 48,-3-1 0,-3 1 0,-7-82 0,4 117 61,-2 0 1,0 0 0,-1 0-1,0 1 1,-1 0 0,-1 0-1,-16-26 1,17 31-1,-1 0 0,-1 1 0,1 0 0,-2 1 0,1 0 0,-1 0 0,0 0 0,-1 1 0,0 1 0,-1 0 0,-14-8 0,12 11-11,0 1 0,-1 0 1,1 1-1,-1 1 0,1 0 1,-1 0-1,0 2 0,1 0 1,-17 3-1,25-3 20,0 0-1,0 1 1,0 0-1,0 0 1,1 0-1,-1 0 1,1 1-1,-1 0 1,1 0 0,0 0-1,-7 7 1,10-9-18,13 12-835,-1-8 859,0 0 0,0-2 0,1 1 0,-1-1 0,1-1 0,0 0 0,12 0 0,84-2 70,-103 0-59,8-1-4,0-1 0,0 0 0,-1-1 0,1 0 0,19-9 0,60-31 37,-55 24-34,31-19 16,-52 27-46,0 1 0,1 1 0,1 0 0,-1 2 1,1 0-1,33-8 0,-20 12-51,0 2 0,48 4 1,-69-2 58,8 1 17,0 1 0,0 1 1,-1 1-1,23 8 0,-18-5 4,41 9-1,-12-8-4,0 0 33,0-1 0,56 0 0,-77-8-31,6 0 42,38-4 0,-61 2-23,-1 0 0,0-1 0,1 0 0,-1-1 0,-1-1 0,21-10 0,-23 11-17,22-13 19,0-1-1,32-26 1,-55 37-32,0 0-1,0 0 1,-1 0-1,0-1 1,0 0-1,-1-1 1,0 1-1,-1-1 1,0-1-1,0 1 1,7-20 0,-9 18-8,2-3-11,-1-1-1,-1 1 0,0-1 1,1-15-1,-4 29-32,24 3-625,34 28 727,-39-20-48,-1-1 1,26 10-1,29 2 28,1-3 1,145 17-1,155-20 98,-364-15-107,0 0 1,0-1-1,0-1 1,0 0 0,0 0-1,-1-1 1,1 0-1,0 0 1,-1-1-1,0-1 1,0 1-1,0-1 1,-1-1 0,0 0-1,0 0 1,0-1-1,-1 1 1,9-11-1,-5 3-6,-1-1 0,0 0 1,0-1-1,-2 0 0,0 0 0,-1-1 0,0 0 0,-2 0 0,5-24 0,37-197-761,-47 235 764,0 3-11,0-1 1,-1 1 0,1-1-1,0 0 1,0 1 0,0-1-1,0 1 1,0-1-1,0 1 1,0-1 0,1 1-1,-1-1 1,0 1-1,0-1 1,0 1 0,0-1-1,1 1 1,-1-1 0,0 1-1,1-1 1,-1 1-1,0-1 1,1 1 0,0-1-1,-1 0-47,33 6-299,-27-5 351,0 1 0,0 0 1,0 0-1,0 0 0,9 4 1,47 20 3,65 17 1,-95-34 12,0-1 1,0-1-1,1-2 1,36 0-1,-28-4-13,64-2 30,-93 0-23,0 1 0,0-2 0,0 0 1,0 0-1,-1-1 0,19-9 0,1-5 3,-1 0 0,-1-2 0,-1-2 0,-1 0 0,0-2 1,-2 0-1,34-45 0,-23 22 1,-3-2 1,-2-2-1,41-92 1,94-174 38,-148 284-18,-13 24-1,-1 3-2,0-1-1,-1 1 0,1-1 1,-2 1-1,1-1 1,-1 0-1,0 0 0,0 0 1,0-8-1,-2 14 97,-8 7-139,1 0-6,1-1-1,1 2 1,-1-1 0,1 1 0,0 0-1,0 0 1,1 0 0,0 0 0,0 1 0,0 0-1,1 0 1,1 0 0,-1 0 0,1 0 0,1 0-1,0 1 1,0-1 0,0 13 0,1-20 10,1 0 0,-1 0 0,1-1 0,-1 1 0,1 0 0,0 0 0,-1 0 0,1 0 1,0 0-1,0-1 0,0 1 0,-1 0 0,1-1 0,0 1 0,0-1 0,0 1 0,0-1 0,0 1 1,0-1-1,0 0 0,0 1 0,0-1 0,0 0 0,2 0 0,27 5 38,19-3 88,68-4 0,-106 0-118,0 0 1,0-1-1,0 0 0,0 0 1,-1-1-1,15-8 1,61-38 1,-63 36 3,-2 0 0,0 0 0,-1-2 0,-1-1 0,0 0 1,-1-1-1,-1-1 0,-1-1 0,-1 0 0,0-1 0,-2 0 1,0-2-1,-2 1 0,0-1 0,-1-1 0,-2 0 0,0 0 0,-2-1 1,4-31-1,-2-15-22,-3-138 0,-5 138 22,-2 44-12,0-1-1,-1 0 0,-2 1 1,-1 0-1,-13-38 1,5 28-4,-1 1 0,-2 0 0,-26-41 0,24 49 16,-1 1 0,-2 1 0,0 1 1,-2 0-1,0 2 0,-2 1 0,0 1 0,-1 2 1,-2 0-1,0 2 0,0 1 0,-2 1 0,0 2 1,0 1-1,-1 1 0,-1 2 0,1 1 0,-2 2 1,-47-4-1,55 9-26,-137 0-76,135 3 94,0 0 0,1 2 0,-50 13 1,22 2-37,1 2 0,0 2 1,2 2-1,-68 45 1,110-63 86,-9 5 194,19-12-245,0 1 1,0-1-1,0 0 1,0 0-1,0 0 1,-1 0-1,1 1 1,0-1-1,0 0 0,0 0 1,0 0-1,-1 0 1,1 0-1,0 1 1,0-1-1,-1 0 1,1 0-1,0 0 1,0 0-1,0 0 1,-1 0-1,1 0 1,0 0-1,0 0 1,-1 0-1,1 0 1,0 0-1,0 0 1,0 0-1,-1 0 1,1 0-1,0 0 1,0 0-1,-1 0 1,1 0-1,0-1 1,0 1-1,0 0 1,-1 0-1,1 0 1,0 0-1,0 0 1,0-1-1,-1 1 1,1-8-7,-2 0 0,1 0 1,-1 1-1,0-1 1,-1 0-1,0 1 1,0 0-1,0 0 1,-1 0-1,0 0 1,-1 0-1,-8-10 1,-5-4-10,0 1 0,-30-24 1,-7 3-20,-1 2 1,-118-60 0,94 55 77,-68-33-15,-217-80 1,314 140-19,0 2 1,-1 2-1,-87-9 1,-160 8-29,279 15 10,0 1 0,1 1 0,-1 0 0,1 1 1,0 2-1,0 0 0,1 1 0,-1 0 0,-16 11 0,10-4-14,0 1-1,1 2 1,1 0-1,1 1 1,-31 33 0,43-40 1,0 1 0,1 0 1,1 0-1,0 1 0,0 0 1,1 1-1,1-1 0,1 1 1,0 1-1,-5 19 0,4 2-26,2 0 0,1 0 1,2 42-1,-1-82 85,0 1-1,1 0 1,-1 0 0,0 0 0,-1 0-1,1 0 1,-1 1 0,1-1 0,-4-2 0,-33-30 381,14 17-418,-1 0 0,0 2 0,-1 1 0,-1 1 0,-52-18 0,29 16-35,1 3 0,-87-11 0,-181-24 80,-67-9-34,286 50-30,-153 8 1,201 4-7,-1 3-1,1 3 1,1 1-1,0 3 1,-60 26-1,70-25 4,2 2 1,0 2-1,1 1 0,1 2 0,1 1 0,1 2 1,1 1-1,1 2 0,-36 42 0,61-62-10,1-1-1,0 1 1,1 0 0,0 1-1,0-1 1,1 1-1,0 0 1,1 0-1,0 0 1,1 0-1,0 1 1,0-1 0,0 21 510,-10-45-303,-5-5-195,-2 1 0,0 1 0,-1 1 0,-1 1 0,0 1 0,-25-13 0,-10-2-28,-78-27 0,81 39 44,-1 1-1,-1 3 0,0 3 0,-73-6 1,-225 7-58,277 10 44,57-1 3,0 2 1,-1 1-1,1 0 0,0 2 0,1 0 1,-22 9-1,-105 53-58,97-39 47,1 1 0,-49 41 0,-78 78-37,159-135 51,-1 1 1,2 1-1,0 0 1,1 0-1,0 2 1,1 0-1,1 0 1,-11 23-1,12-24 1,9-15 7,0 0-1,0 1 1,0-1-1,0 1 1,0 0 0,0-1-1,0 1 1,0 0-1,1 0 1,-1-1-1,1 1 1,-1 2 0,1-3-28,11-3-144,-3-3 167,-1-1 0,0 0 0,0 0 0,-1 0 0,0-1 0,0 0 0,0 0 0,-1-1 0,0 1 0,-1-1 0,1 0 0,3-12 0,-6 17-3,-1 0-1,0 0 0,0 0 1,0 0-1,0 0 1,-1 0-1,1 0 1,-1 0-1,0 0 0,0-1 1,0 1-1,0 0 1,-1 0-1,1 0 1,-1 0-1,0 0 0,0 0 1,0 0-1,0 0 1,0 0-1,-1 0 1,1 0-1,-1 0 0,0 1 1,0-1-1,0 1 1,0-1-1,0 1 1,0 0-1,-1 0 0,1 0 1,-1 0-1,-4-2 1,-2 0-14,-1 0 1,0 1-1,0 0 0,0 0 1,-1 1-1,1 0 1,-1 1-1,-20 1 0,12 0 14,0 0-1,0 2 0,0 0 0,1 1 0,-1 1 1,1 1-1,-1 1 0,2 0 0,-1 1 0,1 1 0,0 1 1,0 0-1,-16 13 0,3 0-7,2 2 0,1 0 1,1 2-1,1 1 0,1 1 0,1 1 0,2 1 0,-25 46 1,39-60 2,-1 0 0,2 1 0,1 0 0,0 1 0,1-1 0,-4 34 0,5 109-95,4-95 92,-1-64 13,0 1 1,0-1-1,0 0 0,1 1 0,-1-1 0,0 0 0,1 1 1,-1-1-1,1 0 0,-1 0 0,1 1 0,0-1 0,-1 0 0,1 0 1,0 0-1,0 0 0,0 0 0,0 0 0,0 0 0,2 1 1,-2-1 26,2 50-5115,-3-32 861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13:27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1 273 472,'0'0'3233,"7"-16"-2544,-2 5-563,2-2 168,-1 0 0,-1 0 0,0 0 0,0-1 0,-1 0 0,-1 0 0,1-17 0,11-89 6510,-13 160-7215,-3-13 425,81 641 801,-76-629-791,-2-16 1,1 0 0,1 0 0,10 33 0,-16-67-576,-10-16-596,-68-76-3319,63 83 3308,-17-18-1769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13:28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68 2961,'0'0'5801,"0"0"-5643,-1-1 1,1 0 0,0 0-1,-1 0 1,1 1-1,0-1 1,0 0-1,0 0 1,0 0-1,0 0 1,0 1 0,0-1-1,0 0 1,0 0-1,0 0 1,0 0-1,1-1 1,85-1 106,164-27 1,-209 23-270,0 1 0,0 3 0,1 1 0,44 4 0,-75 0 2,-1 0 0,0 0 1,0 1-1,-1 0 0,1 1 1,-1 0-1,0 1 0,17 10 1,3 7 2,32 28 0,-38-30 0,0-1 3,-2 2 0,-1 0 1,-1 1-1,0 1 1,-2 1-1,0 0 1,-2 1-1,-1 1 1,-1 0-1,-1 1 0,-2 1 1,0-1-1,-2 2 1,-1-1-1,-1 1 1,-2 0-1,2 40 1,-6-68-5,1 12 9,-1 1 0,0-1 0,-1 1 0,0-1 1,-1 1-1,-1-1 0,0 0 0,-1 0 1,0 0-1,-10 20 0,-2-5 38,-2-1-1,-1 0 1,-1-1-1,-24 24 1,-100 87 65,132-126-119,0 1 6,0-1 1,-1-1 0,0 0-1,-28 15 1,38-24-16,2-1-132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35:36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60 232,'0'0'3090,"13"42"838,48 76-3903,-25-47 12,51 75-1,-84-142-35,-3-3 0,1 0-1,-1 0 1,1 0 0,-1 0-1,1-1 1,0 1 0,-1 0-1,1 0 1,0 0 0,0 0-1,0-1 1,0 1 0,0-1-1,0 1 1,0 0 0,0-1-1,0 1 1,0-1 0,0 0-1,0 1 1,0-1 0,2 0-1,-3 0 430,0-196-574,1 189 119,0 0 0,0 0 0,1 0 1,0 1-1,0-1 0,0 0 0,1 1 1,0 0-1,1-1 0,-1 1 0,6-6 0,8-12-138,26-26 0,-37 43 133,4-5 0,1 1 0,0 0 0,1 1 0,18-12 0,-24 18 21,0 0-1,1 1 0,0 0 0,-1 0 1,1 1-1,0 0 0,1 0 0,-1 1 1,0-1-1,0 2 0,9-1 0,-12 0 7,-1 1 0,1 0 0,-1 0-1,1 1 1,-1-1 0,1 1-1,-1-1 1,1 1 0,-1 0-1,1 0 1,-1 1 0,0-1-1,0 1 1,0 0 0,0-1-1,0 1 1,0 1 0,0-1 0,0 0-1,-1 1 1,1-1 0,-1 1-1,0 0 1,0 0 0,0 0-1,0 0 1,0 0 0,2 6-1,0 4 16,-1-1 0,0 1 0,0 0 0,-1 0 0,-1 0 0,0 0 0,-2 22 0,1-20 11,-1-10-13,1-1-1,-2 1 1,1-1 0,0 0-1,-1 1 1,0-1 0,0 0-1,0 0 1,-1 0 0,1 0-1,-1-1 1,0 1-1,0-1 1,0 1 0,-7 4-1,0 1 13,-1-1-1,1 0 0,-2 0 0,-13 6 0,17-10 1,1-1 0,0-1 0,-1 0 0,1 0-1,-1 0 1,0-1 0,1 0 0,-1 0 0,0-1 0,0 0 0,0-1-1,-10-1 1,17 1-138,0 1 0,0-1 0,0 1 0,1-1 0,-1 1 0,0-1 0,0 1 0,1-1 0,-1 0 0,0 0 0,1 1 0,-1-1 0,0 0 0,1 0 0,-1 0 0,1 0 0,0 0 0,-1 1-1,1-1 1,0 0 0,-1 0 0,1 0 0,0 0 0,0 0 0,0 0 0,0 0 0,0 0 0,0 0 0,0 0 0,0 0 0,1-2 0,-1 2-345,0-5-1157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13:30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91 3697,'0'0'3775,"-11"-11"-3525,-37-31 0,47 41-214,-1-1-1,1 1 1,-1 0-1,1 0 0,-1 0 1,1 0-1,-1 0 1,1 0-1,-1 1 1,0-1-1,0 0 0,1 1 1,-1-1-1,0 1 1,0 0-1,0 0 0,1 0 1,-1 0-1,0 0 1,0 0-1,0 0 0,-3 1 1,-5 0 88,7 0-116,0-1-1,0 0 1,1 1 0,-1-1-1,0 1 1,1 0-1,-1 0 1,0 0-1,1 0 1,-1 0 0,1 0-1,0 1 1,-1-1-1,1 1 1,0 0-1,-3 3 1,1-1-2,-1 1 0,2 0 0,-1 1 0,1-1 0,-1 1 0,-3 11-1,0 1-3,2 0-1,0 0 1,1 0-1,-1 21 1,1-7 34,2 1 0,1 0 1,5 51-1,-3-80-29,1 1 0,-1 0 0,1 0 0,0-1 0,0 1 0,0-1 1,1 0-1,-1 0 0,1 1 0,0-2 0,1 1 0,-1 0 0,0-1 0,1 1 0,0-1 0,0 0 0,0 0 0,0-1 0,0 1 1,1-1-1,-1 0 0,1 0 0,5 1 0,5 2 50,1-1 0,-1 0-1,1-1 1,-1-1 0,32 0 0,-38-2-18,0 0 1,0-1-1,0 0 0,0 0 1,0-1-1,0 0 0,14-6 1,-19 6-21,0 0 0,0 0 0,0-1 0,-1 1 0,1-1 0,-1 1 0,0-1 0,0 0 0,0-1 1,0 1-1,0 0 0,-1-1 0,1 1 0,-1-1 0,0 0 0,0 0 0,0 0 0,1-6 0,1-9 20,-1-1-1,-1 1 0,0-1 0,-2 0 1,0 1-1,-4-25 0,3 35-34,-1 0 1,0 1-1,-1 0 0,0-1 0,0 1 0,0 0 0,-1 0 0,-1 1 0,-7-12 1,-4-1 50,-35-36 0,48 52-68,0 1-1,-1 0 1,1 0-1,-1 0 1,0 0-1,0 1 1,0-1-1,0 1 1,0 0-1,-1 0 1,1 0 0,-1 1-1,1 0 1,-1 0-1,1 0 1,-1 0-1,-7 0 1,16 2 2,0 0 0,0 0 1,1 0-1,-1 1 0,0-1 0,0 1 1,4 3-1,14 4 11,121 21 45,-12-4 46,-114-22-101,0 2 0,0 0-1,0 1 1,-1 1 0,19 12 0,-29-16 7,0 0-1,0 1 1,-1 0-1,0 0 1,0 0 0,0 0-1,-1 1 1,0 0-1,0 0 1,0 0 0,-1 1-1,0-1 1,0 1 0,2 6-1,-1 3 107,-1 1-1,0-1 1,-1 0-1,0 1 1,-2 17-1,0-79 64,2-80-478,0 112 248,0-1-1,0 1 1,2 0 0,-1 0 0,2 0-1,-1 0 1,9-14 0,-9 21 7,1-1 0,-1 2-1,1-1 1,0 0 0,0 1 0,1 0 0,0 0 0,0 1-1,0 0 1,0 0 0,1 0 0,0 0 0,7-2 0,-3 2 0,1 0-1,1 0 1,-1 1 0,0 1 0,1 0 0,24-1 0,-35 3 51,0-1 1,0 1-1,1 0 1,-1 0-1,0 1 1,1-1-1,-1 0 1,0 1 0,0-1-1,0 1 1,1 0-1,-1 0 1,0 0-1,0 0 1,0 0-1,0 0 1,0 0-1,0 1 1,-1-1 0,1 1-1,0-1 1,-1 1-1,1 0 1,-1 0-1,0 0 1,1-1-1,-1 1 1,0 0-1,0 1 1,0-1 0,-1 0-1,2 4 1,37 88 9,-26-59 77,1-1 0,2-1 1,38 60-1,-51-89-97,-1 0 1,1-1-1,0 0 0,1 1 0,-1-1 1,6 4-1,-9-7-17,1 1 1,0-1-1,-1 0 0,1 0 1,-1 1-1,1-1 0,-1 0 0,1 0 1,0 0-1,-1 0 0,1 0 1,0 0-1,-1 0 0,1 0 1,-1 0-1,1 0 0,0 0 1,-1 0-1,1 0 0,-1 0 1,2-1-1,-1 1-52,0-1 0,-1 0 1,1 0-1,0 1 0,0-1 0,0 0 1,-1 0-1,1 0 0,-1 0 0,1 0 1,0 0-1,-1 0 0,0 0 0,1 0 1,-1 0-1,1-2 0,6-27-1718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13:30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 1304,'0'0'6695,"-4"-5"-6142,4 6-549,1-1 1,-1 0-1,0 0 0,0 0 0,0 0 0,0 0 0,0 0 0,-1 0 0,1 0 0,0 0 1,0 1-1,0-1 0,0 0 0,0 0 0,0 0 0,0 0 0,0 0 0,0 0 0,0 0 1,0 0-1,0 0 0,0 0 0,0 0 0,0 0 0,0 1 0,0-1 0,0 0 0,-1 0 1,1 0-1,0 0 0,0 0 0,0 0 0,0 0 0,0 0 0,0 0 0,0 0 1,0 0-1,0 0 0,0 0 0,-1 0 0,1 0 0,0 0 0,0 0 0,0 0 0,0 0 1,0 0-1,0 0 0,0 0 0,0 0 0,0 0 0,-1 0 0,1 0 0,0 0 0,0 0 1,0 0-1,0-1 0,0 1 0,0 0 0,0 0 0,0 0 0,0 38 34,-2-3 3,3 0 1,0-1-1,3 1 0,15 67 0,-14-83-236,-4-11-494,2 0 0,-1-1 1,1 1-1,8 14 0,-4-11-1718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13:31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3041,'0'0'3954,"2"8"-3886,32 135 897,26 125 630,-23-47-842,28 143 132,-63-353-957,3 9-249,-2 0 0,0 0 0,0 36 0,-4-57 108,1 0 1,0 0-1,0 0 1,-1 0 0,1 0-1,-1 0 1,1 0-1,-1 0 1,1 0-1,-1 0 1,1 0 0,-1 0-1,0 0 1,-1-1-1,-2-3-881,-13-17-3554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13:31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2761,'0'0'6121,"23"-7"-4877,124 8-13,165-2 55,-279-1-1326,0-2 1,-1-1-1,1-1 0,-1-1 1,31-13-1,-59 19-257,0 0 0,0-1-1,-1 0 1,1 0-1,0 0 1,-1 0 0,7-6-1,-2-4-2134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13:33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60 315 1360,'0'0'6767,"-8"-11"-6015,1-4-503,5 10-130,-1 0 0,0 0 0,0-1 0,0 2 0,-1-1 0,0 0 0,0 1 0,-6-7 1,6 7 368,1 0 613,2 11-759,1 22-355,-1 5 12,8 62 0,-5-83 3,1-1 0,0 1 0,1-1 1,0 0-1,1 0 0,0-1 0,1 1 1,11 15-1,-7-13 8,0 0 0,1-1 0,1 0-1,20 17 1,-27-25-6,1-1-1,0 0 1,0 0-1,0-1 1,1 0-1,-1 0 1,1 0-1,-1-1 1,1 0 0,0 0-1,0-1 1,0 0-1,12 1 1,-14-2 7,-1 1 0,1-1 0,-1-1 1,1 1-1,-1 0 0,1-1 0,-1 0 1,1 0-1,-1 0 0,0-1 0,1 0 1,-1 1-1,0-2 0,0 1 0,0 0 1,-1-1-1,1 1 0,0-1 0,-1 0 1,0 0-1,0-1 0,0 1 0,0-1 1,4-6-1,3-6-60,-1 0 0,-1-2 0,0 1 0,-1-1 0,-1 0 0,-1 0 0,-1 0 0,0-1 0,-1 0 0,-1 0 0,-1 1 0,-1-26 0,0 44 38,0 0 1,1 0 0,-1 0 0,0 0 0,1-1 0,-1 1-1,1 0 1,-1 0 0,0 0 0,1 0 0,-1 0 0,0 0-1,1 0 1,-1 1 0,0-1 0,1 0 0,-1 0 0,0 0 0,1 0-1,-1 0 1,0 0 0,1 1 0,-1-1 0,0 0 0,1 0-1,-1 0 1,0 1 0,0-1 0,1 0 0,-1 0 0,0 1-1,0-1 1,0 0 0,1 1 0,11 10-37,10 14 49,1-1 0,1-1-1,43 32 1,-56-48 9,1 0 0,-1 0-1,1-1 1,1 0-1,-1-1 1,1-1 0,-1 0-1,1-1 1,0 0-1,1-1 1,-1 0 0,14-1-1,-5 0 4,37-4 52,-54 3-59,-1-1 0,0 0 0,0-1 0,0 1 0,-1-1 0,1 1 0,0-1 0,-1 0 0,1 0 0,-1-1 0,1 1 0,2-4 0,2-2 17,0-1 0,-1 0 0,0 0 0,-1-1 1,0 0-1,0 0 0,-1 0 0,0-1 0,-1 1 0,0-1 1,4-20-1,-4 8-41,-2 0-1,0 0 1,-1 0 0,-4-45 0,1 59 19,0 0 0,0 0 0,-1 0 1,0 0-1,0 1 0,-1-1 0,0 1 0,-1 0 1,0 0-1,0 1 0,-1-1 0,1 1 0,-2 1 0,-7-8 1,4 4-4,-1 1 1,0 0 0,-1 1-1,0 0 1,-1 1-1,0 0 1,0 1 0,-20-7-1,30 12-47,0 1-1,0-1 0,0 0 0,0 1 1,0 0-1,0 0 0,0 0 1,0 0-1,0 0 0,0 0 0,0 1 1,0 0-1,0-1 0,0 1 1,0 0-1,1 1 0,-1-1 0,0 0 1,0 1-1,1-1 0,-1 1 1,1 0-1,0 0 0,-1 0 0,1 0 1,0 0-1,0 1 0,0-1 1,1 1-1,-1-1 0,0 1 1,1 0-1,-1 2 0,-3 5-302,1-1 0,1 1-1,0 0 1,0 0 0,1 0 0,1 1 0,0-1-1,-1 13 1,2 20-1206,0-8-525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13:33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38 2529,'0'0'2925,"-22"3"-2751,-70 13 114,88-15-244,0 0 0,0 1 0,1-1 0,-1 0 0,0 1 0,1 0 0,-1 0 0,1 0 0,0 1 0,-1-1 0,1 1 0,0-1 0,1 1 0,-1 0 0,0 0 1,1 1-1,0-1 0,0 0 0,0 1 0,0-1 0,0 1 0,-2 6 0,0 0 33,1-1-34,1 1 1,0 0 0,0 0 0,1 0 0,0 0 0,1 0 0,0 0 0,2 15 0,-1 11-18,-1-29-12,1-1 0,0 1-1,0 0 1,1 0 0,-1-1 0,1 1-1,1-1 1,-1 0 0,1 0 0,0 1 0,0-2-1,1 1 1,0 0 0,0-1 0,0 0 0,1 0-1,0 0 1,0 0 0,0-1 0,0 0 0,7 4-1,-2-1 23,1-1 0,0-1-1,0 0 1,0 0-1,0-2 1,1 1 0,-1-1-1,1-1 1,0 0 0,0 0-1,14-1 1,-22-1-11,1 1 1,-1-1-1,1-1 0,-1 1 1,1-1-1,-1 0 0,1 0 1,-1 0-1,1-1 1,-1 1-1,0-1 0,0 0 1,0 0-1,0-1 0,0 1 1,0-1-1,-1 0 1,1 0-1,-1 0 0,0 0 1,0-1-1,0 1 1,0-1-1,-1 0 0,1 1 1,-1-1-1,0-1 0,0 1 1,2-9-1,0-2 30,-1 0-1,-1 0 1,-1 0-1,0 0 0,0-1 1,-4-27-1,2 25-32,-1 7-10,0 1 1,0 0-1,-1 1 1,0-1-1,0 0 1,-1 1-1,0 0 1,-1 0-1,0 0 1,-9-12-1,5 10-6,0 0-1,0 0 1,-1 1 0,0 0 0,-1 0-1,0 1 1,-13-8 0,20 16-45,1-1 0,-1 0 0,0 1 0,0 0 0,0 0 0,0 0 0,0 1-1,0-1 1,0 1 0,-1 0 0,-4 0 0,3 0-192,5 1 176,1-1 1,-1 0-1,0 0 1,1 1-1,-1-1 1,1 0-1,-1 1 1,1-1-1,-1 1 1,1-1-1,-1 0 1,1 1-1,-1-1 1,1 1-1,-1 0 1,1-1-1,0 1 1,-1-1-1,1 1 1,0-1-1,-1 1 1,1 0-1,0-1 1,0 1 0,0 0-1,0-1 1,-1 1-1,1 0 1,0-1-1,0 1 1,1 1-1,-1 28-1297,0-22 527,0 9-1338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13:34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23 227 4753,'0'0'2107,"4"21"-1839,15 65 3,-18-79-168,0 0 0,1-1 1,0 1-1,1-1 0,-1 0 0,1 0 0,4 7 0,4 7 351,-8-38 647,-4-18-70,-65-268-1466,60 281 434,3 15 35,-1-14-109,23 22-69,241 7-440,-253-8 160,-1 1 0,0 1 1,1-1-1,-1 1 0,0 1 1,0-1-1,0 1 1,6 2-1,-3 2-2063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13:35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31 195 3953,'0'0'3261,"4"22"-2720,32 146 690,-30-151-992,-4-13-171,-1 0-1,1 0 1,-1 1-1,0-1 1,0 0-1,0 6 1,-1-9 151,0-8 68,0-19-190,1-4-247,-2-1-1,0 1 1,-2-1-1,-8-29 1,-30-69-394,13 48 673,28 81-111,0 0 1,0-1-1,0 1 0,-1-1 0,1 1 1,0 0-1,0-1 0,0 1 1,0-1-1,0 1 0,0-1 1,0 1-1,0-1 0,0 1 0,0-1 1,0 1-1,0 0 0,0-1 1,0 1-1,0-1 0,0 1 0,1-1 1,-1 1-1,0-1 0,0 1 1,0 0-1,1-1 0,0 0 1,12 3 137,25 19-257,-29-15 163,5 1-42,1-1 0,-1 0 1,1-1-1,0 0 0,23 3 0,77 3 29,-76-8-119,-32-3-332,-1 1 0,0 0-1,1 1 1,-1-1 0,0 1 0,0 0-1,9 5 1,-4 0-1869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13:35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6833,'0'0'3649,"8"5"-3521,20 13-189,126 70 1548,-132-78-1994,42 12-1,-50-18-372,0-1-1,0-1 1,1 0-1,15 0 1,-14-2-1362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13:35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0 4809,'0'0'5601,"0"6"-5118,-3 34-160,-2 1 0,-2-1 0,-1 0 0,-25 68-1,23-76-202,-178 520 1620,178-533-1687,8-16-47,1 0 1,-1-1 0,1 1 0,-1 0-1,1 0 1,0 0 0,0 0 0,0 5-1,-10-8-811,-31 3-3301,14-2-718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35:37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16 101 120,'0'0'3849,"1"0"-3814,-1 0 1,1 1 0,-1-1-1,1 0 1,-1 0 0,1 1-1,0-1 1,-1 1-1,1-1 1,-1 0 0,0 1-1,1-1 1,-1 1 0,1-1-1,-1 1 1,0-1 0,1 1-1,-1 0 1,0-1-1,1 2 1,10 40 704,-6-20-527,1 0 0,1-1 1,0 1-1,13 20 0,-36-93 1314,7 31-1535,-5-9-111,2 1 0,-16-54-1,28 79 106,-1 1 0,1-1 0,-1 1 0,1-1 0,0 1 0,0-1 0,0 1 0,0-1 0,0 1 0,1-1 0,0-2 0,0 3 8,-1 1 1,1 0 0,0 0-1,0-1 1,0 1 0,-1 0 0,1 0-1,0 0 1,0 0 0,1 0-1,-1 0 1,0 1 0,0-1-1,0 0 1,1 1 0,-1-1-1,0 0 1,1 1 0,1-1 0,26-5-174,-1 1 1,1 1-1,0 1 1,0 2 0,30 2-1,-14 0-1399,-23 0 284,-4 4-301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13:37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299 243 968,'0'0'3593,"2"-19"-3458,4-147 2336,-6 152-1773,1 10-290,-1 0 0,0 0 0,0 0 0,0 0 0,0 0-1,-1 0 1,0 1 0,-1-8 0,-20 9 211,15 3-614,2-1-12,0 1 0,0 1 1,1-1-1,-1 1 0,0 0 0,1 0 0,-1 0 1,1 1-1,-1-1 0,1 1 0,0 0 0,-5 6 1,-6 4-19,-25 29 1,23-20 14,1 1 1,1 1-1,1 0 1,1 1-1,1 1 1,1 0 0,2 0-1,0 1 1,-9 53-1,7 1-33,4 0-1,4 93 0,3-170 43,1 0-1,-1 0 0,1 0 1,0 0-1,1 0 1,-1-1-1,1 1 0,-1 0 1,1-1-1,0 1 0,1-1 1,-1 0-1,0 0 1,1 0-1,0 0 0,0 0 1,0-1-1,0 1 1,0-1-1,0 1 0,1-1 1,-1 0-1,7 2 1,4 2-3,0 0 0,0-1 0,1 0 1,29 4-1,-3-2 11,-1-3 0,2-1 0,72-4 0,-89-2 10,1 0 0,-1-2 1,-1-1-1,1-1 0,-1-1 0,0-1 0,29-15 0,-10 0-12,-2-1-1,49-39 0,-72 50-10,0-2 0,-1 0 0,-1-1 0,0-1 0,-2 0 0,22-36 0,-31 46-20,-1-1 0,0-1 1,-1 1-1,0 0 0,-1-1 0,2-13 0,-3 18 16,0 1-1,-1 0 1,0 0-1,0 0 1,0 0-1,0-1 1,-1 1-1,1 0 1,-1 0-1,0 0 1,-1 0-1,1 0 1,-1 0-1,1 1 1,-1-1-1,0 0 1,-5-5-1,0 2-1,-1 0 0,1 0 0,-2 1-1,1 0 1,0 1 0,-1 0 0,0 0-1,-1 1 1,1 0 0,-16-4 0,5 3-9,0 1 0,-1 1 0,1 1-1,-28 1 1,44 1 14,0 1 0,0-1-1,-1 1 1,1 0 0,0 1 0,0-1-1,0 1 1,0 0 0,0 0-1,1 0 1,-1 0 0,1 1-1,-1-1 1,1 1 0,0 0-1,0 0 1,-3 4 0,-6 7-15,0 2 0,-14 24 1,21-31 5,-2 4 3,0 0 0,2 0 0,-1 1-1,2 0 1,0 0 0,0 0 0,2 1-1,-1-1 1,2 1 0,0 0 0,1-1-1,0 1 1,5 24 0,-4-35 12,0-1 0,0 0 0,0 0-1,1 0 1,0 0 0,0 0 0,0 0 0,0 0 0,0 0 0,0-1 0,1 1-1,-1-1 1,1 1 0,0-1 0,0 0 0,0 0 0,0-1 0,0 1-1,0 0 1,0-1 0,4 1 0,10 4-10,1 0 1,31 4-1,-34-7 9,49 6-670,0-2-1,1-4 0,80-6 0,-130 3 580,3-1-507,0 0 0,-1-1 0,1 0 0,28-9 0,-3-8-1929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13:38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2721,'0'0'6225,"0"15"-5766,0-4-389,1-1 0,0 1 0,1 0 0,0 0 0,1-1 0,5 16 0,32 58 450,-34-73-442,90 178 844,25 49-695,-115-225 19,10 15-1279,-16-28 952,1 1 1,0-1 0,-1 1-1,1-1 1,-1 0-1,1 0 1,0 1 0,0-1-1,-1 0 1,1 0-1,0 0 1,-1 0 0,1 1-1,0-1 1,0 0 0,-1 0-1,1-1 1,0 1-1,-1 0 1,1 0 0,0 0-1,0 0 1,-1-1-1,1 1 1,0 0 0,-1 0-1,1-1 1,-1 1 0,1-1-1,0 1 1,-1-1-1,1 1 1,-1-1 0,1 1-1,-1-1 1,1 1-1,-1-1 1,0 1 0,1-1-1,0-1 1,10-21-2298,0-14-2315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13:38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2881,'0'0'6520,"9"2"-6182,-4 4-256,0 1 0,-1-1-1,1 1 1,-2 0 0,1 0-1,-1 0 1,4 11 0,11 22 313,52 91 309,63 107 113,-120-218-772,1-1 0,29 31 0,-35-42-46,-1-1-1,2 0 0,-1-1 1,1 0-1,-1 0 0,2-1 1,-1 0-1,15 6 0,-20-10-235,0-1 0,0 1 0,0 0 0,0-1 0,0 0 0,0 0 0,1 0 0,-1-1 0,0 1 0,0-1 0,0 0 0,0 0 0,0 0 0,0-1 0,-1 1 0,1-1 0,0 0 0,-1 0 0,1 0 0,-1-1 0,0 1-1,1-1 1,-1 0 0,0 0 0,-1 0 0,4-4 0,16-28-4720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13:39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9 3809,'0'0'4382,"-14"-2"-3970,-46-4-28,54 5-319,1 1 0,0 1 0,-1-1 0,1 1 0,-1 0 0,1 0 0,0 0 0,-1 1 0,1 0 0,0 0 0,0 0 0,0 0 0,1 1-1,-1 0 1,0 0 0,-5 5 0,-2 3 47,1 1-1,0 0 0,-16 22 1,27-33-109,-7 9 9,1 0 1,0 0 0,1 0 0,1 1 0,-1 0 0,2 0 0,-1 0-1,2 0 1,-1 1 0,1-1 0,1 1 0,0 0 0,2 17 0,-1-28-13,0 0 0,1 0 1,-1 0-1,0 0 0,1 0 0,-1 0 1,1 0-1,-1 0 0,1-1 1,-1 1-1,1 0 0,0 0 1,-1-1-1,1 1 0,0 0 1,0-1-1,0 1 0,-1-1 0,1 1 1,0-1-1,0 1 0,0-1 1,0 0-1,0 1 0,0-1 1,0 0-1,0 0 0,0 0 1,0 0-1,0 0 0,1 0 1,41 1 14,-33-2-3,10 2 20,1-2-1,-1 0 1,0-1-1,0-1 1,0-1 0,29-9-1,90-40-20,-135 52-21,1 0-1,-1-1 1,0 1 0,0 1 0,1-1-1,-1 1 1,0 0 0,1 0-1,-1 0 1,0 0 0,1 1 0,-1-1-1,8 4 1,-9-3 4,-1 0 0,0 1 0,0-1 0,0 1 0,0 0 0,0 0 0,0 0 0,-1 0 0,1 0 0,-1 0 0,1 0 0,-1 0 0,0 0 0,1 1 0,-1-1 0,-1 0 0,1 1 0,0-1 0,0 1 0,-1 0 0,0-1 0,1 1 0,-1 3 0,2 74 41,-2-73-30,-1-1-1,1 1 0,-1-1 1,-1 0-1,1 1 0,-1-1 0,0 0 1,-1 0-1,0 0 0,-3 6 1,-17 17 11,-1 0 0,-32 29 0,-3 3-111,42-44-878,0-1 1,-1-1-1,-29 19 1,14-13-2666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13:40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96,'0'0'9031,"0"0"-8994,0-1-1,0 1 1,0 0 0,1-1-1,-1 1 1,0 0-1,0-1 1,0 1 0,0 0-1,0-1 1,1 1-1,-1 0 1,0 0 0,0-1-1,0 1 1,1 0-1,-1 0 1,0-1 0,1 1-1,-1 0 1,0 0-1,0-1 1,1 1-1,-1 0 1,0 0 0,1 0-1,-1 0 1,0 0-1,1 0 1,-1 0 0,1-1-1,7 13 74,0 1 0,-1 0 0,7 18 1,1-1 163,41 77 554,91 129 0,-127-216-780,3 4-34,-22-21-340,0-1 0,0 1-1,-1-1 1,1 1 0,-1-1 0,1 1 0,-1 0 0,0-1 0,0 1 0,0 0 0,0-1-1,0 1 1,-1-1 0,1 1 0,-1 0 0,0-1 0,0 1 0,-2 3 0,-9 7-1960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13:40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0 452 3265,'0'0'5852,"8"-1"-5511,10-3-89,0-1 0,0 0 0,-1-2 0,0 0 0,25-15 1,-1 2 45,20-11 207,98-66-1,46-56-255,-152 102-165,-31 29-1298,-27 18-338,-57-9-2013,22 4 654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13:41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6 110 328,'0'0'5351,"-1"0"-5297,1-1 1,0 1 0,-1 0 0,1 0-1,0 0 1,0 0 0,-1 0 0,1-1-1,0 1 1,0 0 0,-1 0 0,1-1-1,0 1 1,0 0 0,-1 0 0,1-1 0,0 1-1,0 0 1,0-1 0,0 1 0,0 0-1,-1 0 1,1-1 0,0 1 0,0 0-1,0-1 1,0 1 0,0 0 0,0-1-1,0 0 1,12-6 202,0 0 0,0 1 0,0 0-1,1 1 1,0 1 0,0 0 0,16-3-1,1-1-24,29-7-204,0 3 0,1 3 0,0 3 0,115 1 0,-146 5-2543,44 6 0,-53-5-49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13:41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3345,'0'0'3846,"8"17"-3513,7 11-247,1-1 1,1-1-1,1-1 0,30 31 0,-43-50-331,0-1 1,1-1-1,-1 1 0,1-1 1,0 0-1,1 0 1,-1-1-1,10 4 0,3-2-2027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13:42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3673,'0'0'4481,"2"4"-4335,103 242 2605,-53-121-2213,15 24-366,-67-149-233,12 26 424,-12-25-424,1-1-1,-1 1 0,0-1 1,0 1-1,0-1 0,0 0 1,1 1-1,-1-1 0,0 1 0,0-1 1,1 0-1,-1 1 0,0-1 1,1 0-1,-1 1 0,0-1 1,1 0-1,-1 0 0,0 1 0,1-1 1,-1 0-1,1 0 0,-1 1 1,1-1-1,-1 0 0,0 0 1,1 0-1,-1 0 0,1 0 0,-1 0 1,1 0-1,-1 0 0,1 0 1,-1 0-1,1 0 0,-1 0 1,1 0-1,-1 0 0,0 0 0,1-1 1,-1 1-1,1 0 0,-1 0 1,1 0-1,-1-1 0,0 1 1,1 0-1,-1-1 0,0 1 0,1 0 1,-1-1-1,0 1 0,1 0 1,-1-1-1,0 1 0,0 0 1,1-1-1,-1 0 0,6-16-1622,-2-13-734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13:42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1688,'0'0'5075,"2"0"-3959,4 9-980,60 194 2507,-37-141-2281,3-1 1,3-2-1,49 65 0,-68-101-354,1 6-22,-13-23-102,-1 1 0,1-1 1,0 0-1,1 0 0,7 8 1,-9-11-195,-1-2 1,1 1-1,-1 0 1,1 0-1,-1-1 0,1 0 1,0 1-1,0-1 1,0 0-1,5 1 1,7-1-3508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35:38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13 936,'0'0'2882,"-6"-2"-2588,2-1-244,2 2-36,1 0-1,-1 0 1,0 1-1,1-1 1,-1 0-1,0 1 1,0-1 0,1 1-1,-1-1 1,0 1-1,0 0 1,-1 0-1,1 1-5,1 0 0,-1 0-1,1 0 1,-1 0 0,1 0-1,0 0 1,-1 1 0,1-1-1,0 0 1,0 1 0,0-1-1,0 1 1,0 0 0,0-1-1,1 1 1,-1 0 0,0 2-1,-13 35 225,9-19-89,1 0 0,0 1 0,2-1 1,0 41-1,2-61-144,0 1 1,1 0 0,-1-1-1,0 1 1,0-1-1,1 1 1,-1-1-1,1 1 1,-1-1 0,0 1-1,1-1 1,-1 0-1,1 1 1,-1-1-1,1 1 1,-1-1 0,1 0-1,0 0 1,-1 1-1,1-1 1,-1 0-1,1 0 1,0 0 0,-1 1-1,1-1 1,-1 0-1,1 0 1,0 0-1,-1 0 1,2 0 0,25-1-5,-21 1 13,-2 0-7,0 0 0,-1-1 0,1 1 0,-1-1 0,1 0 0,-1 0 0,0 0 0,1-1 0,-1 1 0,0-1 0,0 0 0,0 0 0,0 0 0,0 0 0,0 0 0,-1-1 0,1 1 0,-1-1 0,3-3 0,-2 2-24,0 0 1,0-1-1,-1 1 1,0-1-1,1 1 1,-2-1-1,1 0 1,0 0-1,-1 0 1,0 0-1,0 0 1,0-9-1,0-6-57,0 15 65,-1-1-1,0 1 0,1 0 1,-1-1-1,-1 1 0,1 0 0,-1 0 1,0 0-1,0-1 0,-1 1 1,-2-6-1,4 11 17,0 0 0,0 0 0,0 0-1,0 0 1,0 0 0,0 0 0,0 0 0,0 0 0,0 0 0,-1-1-1,1 1 1,0 0 0,0 0 0,0 0 0,0 0 0,0 0-1,0 0 1,0 0 0,0 0 0,0 0 0,-1 0 0,1 0 0,0 0-1,0 0 1,0 0 0,0 0 0,0 0 0,0 0 0,0 0 0,0 0-1,0 0 1,-1 0 0,1 0 0,0 0 0,0 0 0,0 1-1,0-1 1,0 0 0,0 0 0,0 0 0,0 0 0,0 0 0,0 0-1,0 0 1,-1 0 0,1 0 0,0 0 0,0 0 0,0 0 0,0 1-1,0-1 1,0 0 0,0 0 0,0 0 0,0 0 0,0 0-1,0 0 1,0 0 0,0 0 0,0 0 0,0 1 0,0-1 0,0 0-1,0 0 1,0 0 0,0 0 0,0 0 0,-2 14 78,2 19 31,0-32-109,0 3-13,0-1 1,0 0-1,0 1 0,1-1 1,0 0-1,-1 1 0,1-1 1,0 0-1,1 0 0,-1 0 1,1 0-1,-1 0 0,1 0 1,0 0-1,0 0 0,0-1 1,4 4-1,-2-2-43,1-1 0,0 1 1,-1-1-1,1-1 0,0 1 1,0-1-1,1 0 0,-1 0 0,10 2 1,1-1-176,-1-1 1,1-1-1,-1 0 1,1-1 0,0-1-1,28-4 1,-14-3-1729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13:44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1960,'0'0'6095,"1"-11"-5311,2-48 1945,5 61-2819,-3 1 79,-1 1 0,0 0 0,0 0-1,-1 1 1,1-1 0,-1 1-1,0 0 1,0 0 0,3 7-1,2 2 41,-3-6-24,300 483 1663,-299-479-1656,-6-9-8,2-1 0,-1 1 1,0-1-1,0 1 1,1-1-1,-1 0 1,1 0-1,0 0 0,2 3 553,-4-30-261,0-234-1872,1 251 1556,0 1 0,0 0 0,0 0-1,1 0 1,0 0 0,1 0 0,-1 0 0,1 1 0,1-1 0,-1 1 0,1 0 0,0 0 0,0 0 0,1 0 0,0 1 0,0 0 0,0 0 0,1 0 0,-1 1 0,1-1 0,0 1 0,0 1 0,1-1 0,-1 1-1,1 0 1,0 1 0,0-1 0,0 1 0,0 1 0,13-2 0,-14 3 16,10-1-23,0 2 1,22 3 0,-32-3 20,1 1 1,-1 0 0,0 0 0,0 0-1,0 1 1,0 0 0,0 0 0,9 8-1,-8-5 6,1 1-1,-1 0 0,0 0 0,-1 0 1,0 1-1,0 0 0,0 1 0,-1-1 1,-1 1-1,1 0 0,-2 0 0,1 1 1,3 13-1,-3-7 27,-2 1 1,1-1-1,-2 1 1,0 0-1,-1-1 1,-1 1-1,-3 22 1,3-34-5,-1 0 0,0 0 0,0 0 0,0-1 0,0 1 0,-1-1 1,1 1-1,-1-1 0,-1 0 0,1 0 0,0 0 0,-5 3 0,2-1 11,1-1-1,-2 0 1,1 0 0,-1-1-1,1 0 1,-1 0-1,-10 4 1,12-7-18,0 0 1,0 0-1,0-1 0,0 1 0,0-1 1,-1 0-1,1 0 0,0-1 1,0 1-1,0-1 0,0 0 1,0-1-1,0 1 0,0-1 0,0 0 1,-6-4-1,3-1-49,5 5 26,1 1-1,0-1 1,0 0-1,0 0 1,0-1-1,0 1 1,1 0-1,-1-1 1,-1-4-1,2 7-4,1-1-1,0 1 0,0-1 0,0 1 0,0-1 0,0 1 1,0-1-1,0 1 0,0-1 0,0 1 0,0-1 1,1 1-1,-1-1 0,0 1 0,0-1 0,0 1 1,1-1-1,-1 1 0,0 0 0,0-1 0,1 1 1,-1-1-1,0 1 0,1 0 0,-1-1 0,1 1 1,-1 0-1,0-1 0,1 1 0,-1 0 0,1 0 0,-1-1 1,1 1-1,-1 0 0,1 0 0,-1 0 0,1 0 1,-1 0-1,1 0 0,0-1 0,25-5 99,-22 5-126,80-18 82,133-50 0,-189 58-27,0-1 0,0-2 1,-2 0-1,1-2 0,-2-1 0,-1-1 1,0-2-1,27-27 0,-46 41-11,1 0-1,-2-1 1,1 1-1,-1-1 0,0 0 1,0 0-1,-1-1 1,0 1-1,-1-1 0,4-12 1,-3-1-166,-1 0 1,-1-36-1,-1 53 130,0 2 22,0 0 1,0 0 0,0 0-1,0 0 1,-1 0 0,1 0 0,-1 0-1,1 0 1,-1 0 0,0 0 0,0 0-1,0 0 1,0 0 0,0 1-1,0-1 1,0 0 0,-1 1 0,1-1-1,-1 1 1,1 0 0,-1-1 0,1 1-1,-1 0 1,0 0 0,0 0-1,1 0 1,-1 0 0,0 0 0,0 0-1,-3 0 1,-6-1-39,1 0 1,-1 1-1,1 0 0,-20 2 1,13-1 7,11 0 38,0 1 0,1 0 0,-1 1 0,0-1 0,0 1 0,1 0 0,-1 1 0,1-1 0,0 1 0,0 0 0,0 0 0,0 1 0,0-1 0,0 1 0,1 0 0,0 0 0,0 1 0,-6 8 0,5-6-1,0 0 0,0 1 0,1-1 0,0 1-1,0 0 1,1 0 0,0 1 0,0-1 0,1 1 0,0-1-1,0 1 1,0 11 0,2 4 16,-1-11 23,1 0 0,4 24 0,-4-33-27,1 0 0,1 1-1,-1-1 1,0 0 0,1 0 0,0 0 0,0 0 0,0-1-1,1 1 1,-1 0 0,1-1 0,5 5 0,1 1 22,1-1 0,1-1 0,-1 1 0,1-2 0,0 0 0,1 0 1,-1-1-1,1 0 0,0-1 0,1-1 0,-1 1 0,13 0 0,19 1 129,1-2-1,49-2 1,-50-2-130,-12 0-799,-1-2 0,1-2 0,-1-1 1,1-1-1,-2-1 0,1-2 0,53-26 0,-45 16-5199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13:45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3633,'0'0'6413,"1"0"-6150,0 0-265,0 1 0,0-1 0,-1 1 0,1-1 1,0 1-1,0-1 0,0 1 0,-1 0 0,1-1 0,0 1 0,-1 0 0,1 0 1,-1 0-1,1-1 0,-1 1 0,1 0 0,-1 0 0,1 0 0,-1 0 0,0 0 1,0 0-1,1 0 0,-1 0 0,0 0 0,0 2 0,1 2-6,126 288 1087,-34-87-353,-74-157-583,-5-13-9,26 49 0,-39-84 365,3-12-358,6-27-130,-7 21-58,2 0 0,0 0 0,0 1 0,2-1 0,0 2-1,13-23 1,-9 24-17,1-1 0,0 1 0,0 1 0,1 0-1,1 1 1,0 1 0,1 0 0,0 1-1,1 0 1,0 1 0,0 1 0,32-11 0,-43 17 53,0 1 1,0 0 0,0 0-1,0 0 1,0 0 0,0 1 0,1-1-1,-1 2 1,0-1 0,0 0 0,0 1-1,0 0 1,0 0 0,0 0 0,0 1-1,0 0 1,-1 0 0,1 0-1,0 0 1,-1 1 0,0 0 0,1 0-1,-1 0 1,-1 0 0,1 1 0,0 0-1,-1-1 1,1 1 0,2 6-1,1 0 19,-1 0 0,0 0-1,0 1 1,-1 0 0,-1 1-1,0-1 1,0 1 0,-1-1-1,-1 1 1,0 0 0,-1 0-1,0 0 1,0 1 0,-2 13-1,0-22 20,-1 1 0,1-1 0,0 0 0,-1 1-1,0-1 1,0 0 0,0 0 0,-1 0 0,1-1-1,-1 1 1,0-1 0,0 1 0,-5 3 0,-51 43 245,42-37-201,6-5-41,0 0-1,-1-1 1,0 0-1,-1 0 1,1-1 0,-1-1-1,-27 7 1,16-7-135,0-1 1,-1-1-1,-38-1 1,63-11-1417,1 7 1350,0-1 0,0 1 1,0 0-1,1 0 0,-1 0 0,1 0 0,0 0 0,-1 0 0,1 1 0,0-1 0,0 1 0,0-1 1,0 1-1,0-1 0,0 1 0,4-1 0,1-3-291,26-17-1740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13:46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26 2801,'0'0'4190,"-11"-5"-3794,-36-12-20,45 16-346,-1 0 0,0 0 0,1 1 0,-1-1 1,0 1-1,0 0 0,1 0 0,-1 0 0,0 0 0,0 1 0,1-1 0,-1 1 0,0-1 1,1 1-1,-1 0 0,0 0 0,1 0 0,-1 1 0,-1 1 0,-3 1 32,1 1 1,0 0-1,0 1 0,-8 10 0,0-1 85,7-9-109,0 0-1,0 1 0,1 0 1,-1 1-1,2-1 0,-1 1 1,1 1-1,0-1 0,1 0 1,0 1-1,0 0 0,1 0 1,0 0-1,1 1 0,0-1 1,0 1-1,0 14 0,2-14-35,0 0 8,0-1-1,0 0 1,1 0-1,2 11 1,-1-16-4,-1 0 0,1 0 0,-1-1 0,1 1 0,0-1 0,0 1 0,1-1 0,-1 0 0,1 0 0,-1 0 0,1 0 0,5 4 0,-1-2 12,0 0-1,1-1 0,-1 0 1,1 0-1,0-1 0,0 1 1,0-2-1,0 1 0,0-1 1,1-1-1,-1 1 0,1-1 1,-1-1-1,1 0 0,-1 0 1,1 0-1,12-4 0,-17 3-7,-1-1 0,0 1-1,0-1 1,0 0 0,0 0-1,0-1 1,0 1 0,-1-1-1,1 1 1,-1-1 0,0 0-1,1 0 1,-1 0 0,-1 0-1,1 0 1,0 0 0,1-5-1,3-5 26,-1 0 0,-1 0-1,4-17 1,-4 6-122,-2 0 0,0 0 0,-2-27 0,0 25 45,22 56-18,-12-17 68,0 0 0,1-1 0,0 0 0,1-1 0,0 0 0,1-1 0,1 0-1,-1-1 1,1 0 0,27 11 0,-22-12-930,-1-1 0,30 6 0,-28-9-1284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13:47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41 1632,'0'0'7202,"-1"-6"-6594,1 4-550,-1 1 0,1-1 0,0 0 0,-1 1 0,1-1 1,-1 0-1,0 1 0,0-1 0,1 1 0,-1-1 0,0 1 0,0 0 0,0-1 0,-1 1 0,1 0 0,-2-2 0,0 2 58,0-1-1,0 1 1,0 0-1,0 1 1,0-1-1,0 0 1,0 1-1,0 0 1,-1 0-1,-4 0 1,2 0-108,1 0 0,0 0 0,-1 0 0,1 1 0,0 0 1,0 0-1,-1 0 0,1 1 0,0-1 0,0 1 0,0 1 0,0-1 1,1 1-1,-1 0 0,1 0 0,0 0 0,-1 0 0,1 1 0,1 0 0,-6 6 1,-7 6-13,0 1 0,2 1 0,0 1 0,2 0 0,0 0 1,0 1-1,2 1 0,1 0 0,0 0 0,2 1 0,0 0 1,2 0-1,0 0 0,2 1 0,-2 36 0,5-55 4,0 0 0,0 1-1,0-1 1,1 0 0,-1 0-1,1 0 1,0 0 0,0 0-1,4 7 1,-4-9-5,1 1 0,0-1 0,0 0 0,0 0 0,0 0 0,0 0 0,1 0 0,-1-1 0,0 1 0,1-1 0,-1 1 0,1-1 0,0 0 0,-1 0 0,5 1 1,15 3-138,0-2 0,1 0 1,-1-1-1,1-1 1,-1-1-1,35-5 1,-45 3-298,0-1 0,0 0 1,0-1-1,0 0 1,-1-1-1,0-1 0,12-6 1,1-4-1708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13:48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5097,'0'0'2669,"3"20"-2287,-2-16-376,51 271 2420,-5-103-1881,53 206 717,-99-372-1554,1 0 1,1 0 0,-1 0 0,1 0 0,0-1-1,6 10 1,-8-14 204,0 0 0,-1 0 0,1 0 0,0 0 0,0 0 0,-1 0-1,1 0 1,0 0 0,0-1 0,0 1 0,0 0 0,0-1 0,0 1 0,1 0 0,-1-1-1,0 1 1,0-1 0,0 0 0,1 1 0,-1-1 0,0 0 0,0 0 0,1 1-1,-1-1 1,0 0 0,0 0 0,1-1 0,-1 1 0,0 0 0,0 0 0,0-1 0,1 1-1,-1 0 1,0-1 0,0 1 0,0-1 0,0 0 0,0 1 0,0-1 0,0 0 0,2-1-1,12-18-3904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13:48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561 0 4889,'0'0'5411,"-31"11"-4958,-98 34 140,102-35-287,2 1 0,-1 1 0,-42 27 0,29-15-11,14-10-157,1 2 0,0 0 0,1 1-1,-29 28 1,45-37-141,1-1-1,0 1 1,0 0 0,0 0-1,1 1 1,0-1-1,1 1 1,-1 0 0,2 1-1,0-1 1,0 1-1,0-1 1,1 1-1,1 0 1,0 0 0,0 10-1,1-18 4,0 1-1,0-1 0,1 0 1,-1 0-1,1 0 1,-1 0-1,1 0 0,0 0 1,0 0-1,0 0 1,0 0-1,0 0 0,0 0 1,1 0-1,-1-1 1,1 1-1,-1-1 0,1 1 1,2 1-1,2 1 5,-1 0 0,1-1 0,0 0 0,0 0 0,0-1 0,10 3 0,8 1 82,0-2 1,40 4-1,245-8 1148,-105-13-301,-188 10-258,-9-3-2190,-27-5-7782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21:13:59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9432 1783 1320,'0'0'4865,"-8"-24"-2552,7 22-1997,0 1-1,0 0 1,-1-1 0,1 1 0,0-1 0,0 0-1,0 1 1,1-1 0,-1 0 0,0 0 0,1 1-1,-1-1 1,1 0 0,-1 0 0,1 0 0,0 0-1,0 0 1,0 1 0,0-1 0,0-2 0,1 0-286,-1 1 1,1 0 0,0 0-1,0-1 1,0 1 0,1 0 0,-1 0-1,3-3 1,31-42-47,1 2 0,3 2 0,59-54 0,-27 28-3,14-16-10,335-371-1079,-396 426 1082,-1 0 0,-1-2 0,-2 0 0,19-44 0,-35 63-14,-7 9-53,-18 11-71,12-3 161,-134 45 87,-73 29-72,-332 166-17,527-233 38,-1 0 1,0-1-1,-1-1 0,0-1 1,0-1-1,0-2 0,-48 5 993,38-9-1205,32 0 198,0 0-1,0 0 1,1 0 0,-1 0-1,0 1 1,0-1 0,0-1-1,0 1 1,1 0-1,-1 0 1,0 0 0,0 0-1,0-1 1,0 1 0,1 0-1,-1-1 1,0 1 0,0 0-1,1-1 1,-1 1-1,0-1 1,1 1 0,-1-1-1,1 0 1,-1 1 0,0-1-1,1 0 1,-1 1-1,1-1 1,0 0 0,-1 1-1,1-1 1,0 0 0,-1 0-1,1 0 1,0 1 0,0-1-1,-1 0 1,1 0-1,0 0 1,0 0 0,0 0-1,0 1 1,0-1 0,0 0-1,1 0 1,-1 0-1,0 0 1,1 0 0,-1-16 139,-2 3-168,-1 1-1,0-1 1,-1 1 0,0 0 0,-1 0 0,0 0 0,-11-17-1,3 8-17,-1 1 0,-1 0-1,-20-21 1,14 20-2,-1 2 0,0 0 0,-2 2 0,-37-24 0,-112-48-16,4-2 75,112 58-33,-1 3 0,-74-28 0,116 53-18,8 2-2,0 1 0,0 1 1,0-1-1,-1 1 1,1 1-1,-12-2 0,19 3-10,-6 43-338,7-41 362,-1 0 1,1 1-1,1-1 1,-1 0-1,0 0 1,0 0 0,1 0-1,-1 1 1,1-1-1,0 0 1,-1 0 0,1 0-1,0 0 1,0 0-1,3 3 1,-2-3-2,1-1 0,-1 1 0,0-1 0,1 0 0,-1 1 0,1-1 0,-1 0 0,1-1 0,0 1 0,0 0 0,-1-1 0,6 1 0,32 2 435,-40-27-260,-1 20-168,0 0 0,-1 0 0,1 0 0,-1 0 0,0 0 0,0 1-1,0-1 1,0 1 0,0 0 0,-1-1 0,0 1 0,0 0 0,-5-5-1,-47-33-135,13 16 102,-1 2 1,-1 1 0,-55-18 0,-143-36-76,241 76 113,-32-9-22,-1 0-1,0 3 1,0 0 0,-56 0-1,68 6 25,-107 5-32,113-3 15,0 1 1,0 1 0,0 0 0,1 1 0,0 1-1,-17 8 1,16-5 0,-1 0-1,1 1 1,1 1 0,0 0-1,0 2 1,1-1-1,1 2 1,0 0 0,-11 15-1,24-28 20,-1 0-1,1 0 1,-1 0 0,1 0-1,-1 0 1,0 0-1,0 0 1,1-1 0,-1 1-1,0 0 1,0 0-1,0-1 1,0 1 0,0-1-1,0 1 1,0 0 0,0-1-1,0 0 1,0 1-1,0-1 1,0 0 0,0 0-1,0 1 1,-1-1 0,1 0-1,0 0 1,0 0-1,0 0 1,0 0 0,0-1-1,0 1 1,0 0-1,-1 0 1,1-1 0,0 1-1,0-1 1,0 1 0,-1-2-1,-59-30-47,15 7 18,-4 1-17,-217-96-84,224 104 101,-1 2-1,0 2 0,-1 2 1,-66-6-1,-216 13 10,323 3 16,-10 0-3,0 0 0,0 1 0,0 1 0,0 0 0,0 1 0,1 0 0,-1 1 0,-15 7 0,27-9-13,0 0 0,0 0 0,1 0-1,-1 0 1,1 1 0,-1-1-1,1 1 1,0-1 0,0 0-1,0 1 1,0 0 0,0-1 0,0 4-1,-6 35-57,6-34 67,-1 58-91,2-61 93,0 0-1,0 0 0,1 0 0,0 0 0,0 0 0,0 0 1,0 0-1,0-1 0,1 1 0,-1 0 0,1-1 0,5 7 1,5 4-45,1-2 1,0 1 0,1-2-1,1 0 1,0 0 0,0-1-1,1-1 1,0-1 0,1 0-1,20 6 1,-72-14-297,-6-10 307,-69-27 1,34 10-7,-13-1 37,0 3 0,-2 5 0,0 3 0,-2 5 0,-118-2 0,78 12-23,-197 8 15,281 0 9,1 2 0,0 2 0,1 2 0,0 2 0,-75 33-1,85-29-1,1 1-1,1 1 0,1 2 0,1 2 0,1 1 0,1 1 1,-34 38-1,60-59-6,1 0 0,-1 1 0,1 0 0,0-1 0,1 2 0,-1-1 0,1 0 0,0 1 0,1-1 0,0 1 0,0 0 0,0 0 1,1 0-1,0 0 0,0 0 0,1 0 0,0 0 0,0 0 0,2 10 0,-1-15 14,0 0 0,0 0 0,0-1 0,0 1 0,1 0 0,-1 0 0,1-1 0,-1 1 0,1-1 0,0 0 0,-1 1 0,1-1 0,0 0 0,0 0 0,0 0 0,0 0 0,0 0 0,0-1 0,0 1 0,4 0 0,17 10 13,-22-10 317,-12-3-220,-42-22-138,19 9-49,-43-13 0,-240-50-202,248 63 252,-16-1 25,0 3 1,-91-1-1,-175 12-4,186 3 7,131 0-2,0 1 1,1 1 0,-1 2 0,1 2 0,0 1 0,1 1 0,0 2 0,0 1 0,1 2-1,0 0 1,-31 22 0,41-23-22,6-5 13,1 1 0,1 0 0,-21 18 0,31-24-3,-1 1 0,1-1 1,0 1-1,0 0 0,1 0 0,-1 0 0,1 0 1,0 0-1,0 1 0,0-1 0,1 1 0,-1 0 1,1-1-1,0 1 0,0 0 0,0 9 1,1 42 173,-24-61 76,-11-9-228,-20-9-76,-64-18 0,38 24 37,-1 2 0,-1 5 0,-163-1 0,235 12 26,1 1 1,0 0 0,0 0 0,0 1 0,0 0 0,0 0-1,1 1 1,0 1 0,0 0 0,0 0 0,0 0 0,1 1-1,-1 1 1,-9 9 0,-11 13 6,1 1 0,-30 40-1,9-6-13,2 3 0,-39 77 0,65-104 7,2 1 1,2 1-1,2 0 0,1 1 1,-9 59-1,11-9-31,1 176 0,11-265 36,0 0 0,1 0 0,-1 0 1,1 1-1,0-1 0,0 0 0,0 0 0,1 0 0,0 0 0,-1-1 0,1 1 0,1 0 0,-1-1 0,3 4 1,-17-18 434,1 1-424,1 0 0,-2 1 0,1 0 0,-15-7 0,13 9-39,-1 0-1,0 1 0,0 1 0,0 0 1,-1 1-1,1 1 0,-1 0 0,0 1 1,0 0-1,0 2 0,0 0 1,-22 2-1,30-1 24,0 1 1,0 1-1,0-1 0,1 1 1,-1 0-1,1 0 1,-1 1-1,1 0 0,0 0 1,0 1-1,-6 6 1,-10 10-13,-24 29 1,44-48 16,-16 21-12,0 1 0,1 1 0,1 0 0,1 1 0,-15 39 0,11-13-10,2 0 1,-10 56 0,-25 169 67,44-215-78,3 1 0,5 94-1,2-138 35,2 0 1,0 0-1,1 0 0,1-1 1,0 1-1,2-1 0,0-1 0,1 0 1,14 22-1,14 14 20,59 67 0,-61-78-29,3-2 1,1-1 0,1-2-1,56 38 1,-88-70 8,0 0 0,1-1 0,-1 0 1,1 0-1,0-1 0,0 0 0,0 0 1,1-1-1,-1 0 0,1-1 0,18 0 0,-28-1 2,1-1-1,-1 0 0,1 0 1,-1 0-1,0 0 0,1 0 1,-1 0-1,0 0 0,0 0 1,1 0-1,-1 0 0,0 0 1,0 0-1,0 0 0,0 0 1,-1 0-1,1-2 0,0 2 1,0-52-670,-15 66 475,-5 12 197,0 1 0,2 1-1,1 0 1,1 2 0,2 0 0,-13 36 0,8-14-1,4 2 0,-18 100 0,22-48-4,4 158-1,7-220 0,0-42 356,-1-35-361,0 33-10,1 1-1,-1-1 1,0 1 0,1-1-1,-1 1 1,0-1 0,0 1 0,1 0-1,-1-1 1,0 1 0,0 0-1,0 0 1,0-1 0,1 1-1,-1 0 1,0 0 0,0 0-1,0 0 1,0 0 0,0 0-1,0 0 1,1 0 0,-1 1-1,0-1 1,0 0 0,-1 1-1,0 0 9,0 0 0,0 0 0,0 1 0,0-1 0,1 1 0,-1 0 0,0-1 0,0 1 0,-1 3 0,-2 2 0,1 0 0,0 0 0,0 0 1,1 0-1,-3 8 0,1 7 2,2-1 1,0 1 0,1 0 0,1 0 0,3 24 0,-2-5 13,1-30-12,0-1-1,1 0 1,0 1 0,1-1 0,0 0 0,0 0 0,1 0 0,0 0 0,1-1 0,0 0 0,1 0 0,8 12 0,12 10-5,54 53 1,-73-76 12,18 16 0,1-1 0,1-1 0,1-2 0,1-1 0,49 25 0,-55-33 7,1-1-1,0-2 1,1 0-1,-1-2 1,1 0-1,1-2 1,-1-1-1,33 0 1,-48-3-5,0 0 7,0 0-1,0 0 0,0-1 1,15-3-1,-21 2-10,0 1 0,0-1 0,0 0 0,0 0 0,0-1 1,0 1-1,-1-1 0,1 1 0,-1-1 0,0 0 0,0-1 0,5-6 0,1-1-5,-1 0 0,0-1 0,-1-1 0,0 1 0,-1-1 0,0 0 0,-1-1 0,-1 1 0,0-1 0,-1 0 0,0 0 0,-1 0 0,-1 0 0,0-25 0,-1 35-16,0 0 0,0 0 1,-1 0-1,1 1 0,-1-1 1,0 0-1,0 0 0,0 1 1,0-1-1,-1 1 1,1-1-1,-1 1 0,0 0 1,0-1-1,0 1 0,-1 0 1,1 0-1,-1 1 0,1-1 1,-4-2-1,1 2-13,0 0 1,0 0-1,0 1 0,-1-1 0,1 1 0,-1 1 1,1-1-1,-1 1 0,0 0 0,1 0 0,-1 0 1,-10 1-1,2 0-17,1 0 24,1 0-1,0 1 0,-1 0 1,-16 4-1,25-4 25,-1 1 0,0 0-1,1 0 1,0 0 0,-1 1 0,1-1-1,0 1 1,0 0 0,0 0 0,1 1-1,-1-1 1,1 1 0,0 0-1,-4 5 1,-3 6 0,1 1 0,1-1 0,1 2-1,0-1 1,1 1 0,0 0 0,2 1-1,-5 30 1,5-13 7,2 1 0,1-1 0,6 54-1,-1-66 5,1-1 0,2 0-1,0-1 1,1 1 0,1-1-1,1-1 1,1 0 0,0 0-1,2-1 1,0-1 0,22 23-1,0-7 27,1 0 0,2-3 0,2-1 0,0-2 0,2-1 0,1-3 0,1-1 0,68 24 0,-68-32-25,0-2 0,0-2 1,1-2-1,73 6 1,188-10 70,-200-6-74,-82 1-4,1-1 0,-1-2 1,0 0-1,0-2 0,0-1 0,-1 0 0,0-2 0,0 0 0,-1-2 0,0-1 1,23-14-1,4-6-154,-2-2 1,-1-2 0,76-74-1,-112 97 2,-2 4-111,-6 20 123,-1-6 139,-1-1-1,2 0 1,-1 1-1,0-1 1,1 0 0,0 0-1,0 0 1,1 0-1,-1 0 1,1-1-1,0 1 1,0-1 0,7 7-1,7 7 33,31 26 0,-47-42-35,27 19 53,0-1 1,2-1-1,0-1 1,1-2-1,0-1 0,1-2 1,1-1-1,57 13 1,-1-7 117,1-4-1,101 3 1,156-14-125,-302-6-27,0-2-1,-1-3 1,1-1 0,68-24-1,-23 0 55,94-51-1,-120 50 12,-1-4-1,76-59 1,-113 75-71,0-1 1,-2-2 0,-1 0 0,-1-1 0,-1-1-1,-1-2 1,-2 0 0,0 0 0,-2-2-1,-2 0 1,-1-1 0,-1 0 0,8-35-1,-15 38 11,-1 0-1,-1 0 0,-2-1 1,-2-31-1,1 17 0,0 43-29,1 0 0,-1 1 1,0-1-1,1 1 0,-1-1 1,0 1-1,1 0 0,-1-1 0,1 1 1,-1-1-1,1 1 0,-1 0 1,1-1-1,-1 1 0,1 0 1,-1 0-1,1-1 0,0 1 0,-1 0 1,1 0-1,-1 0 0,1 0 1,0 0-1,-1 0 0,1 0 0,-1 0 1,1 0-1,0 0 0,0 0 1,29 2-187,-26-2 185,130 12 232,155-6 0,-249-10-171,0-1-1,0-2 1,0-2-1,43-15 1,149-72 442,-158 60-431,-1-4 1,-1-3-1,-3-2 1,93-81-1,-120 84 8,69-85 0,-102 115-64,-1 0 0,-1-1 0,0 0 0,-1 0 0,7-21 0,18-78-48,-18 61-32,1-6-145,20-65-522,-31 115 716,-2 6 14,11 2-37,-1 0 0,1 1 0,-1 1 0,1 0 0,-1 0 0,0 1 0,0 1-1,19 10 1,29 11 101,-31-17 3,1-1 0,0-1 0,52 4 0,92-6 128,-173-5-188,18-1 24,0-1-1,1 0 1,-1-2 0,0 0 0,-1 0-1,19-9 1,103-49 92,-98 41-79,19-10-36,-1-2 1,-2-3 0,-1-3 0,-2-2 0,-2-2 0,-2-3-1,71-83 1,32-63-362,-150 191 336,0 0 0,0 0 0,0 0 0,0 0 0,0 1 0,0-1 0,0 1-1,1 0 1,-1 0 0,0 0 0,0 1 0,0-1 0,0 1 0,3 0 0,6 5 17,-1-1 1,0 2 0,0-1-1,-1 1 1,16 14 0,8 5-23,-11-11 46,1-1-1,0-2 1,1 0-1,0-2 1,38 11-1,137 22-10,-150-33-4,-18-6 12,1-1 1,-1-2 0,56-4-1,-69 0-13,0 0 0,0-1 0,-1-1 1,1-1-1,-1-1 0,33-16 0,95-68-67,-127 78 65,-1-1 0,-1-1 1,0-1-1,-2 0 0,1-1 0,24-37 1,-17 17-32,-3-1 0,28-70-1,-24 50-67,-10 30 29,-3-1 0,0 0 0,-2-1 0,-1 0 0,8-58 0,-13-91 1203,-3 179-988,0-24-368,-16-79-123,-1-20-140,11 48 379,-6-165 2205,12 223-6784,0 5-44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35:39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1 369 1432,'0'0'4088,"0"24"-3868,-1-17-204,1-1 0,1 0 0,-1 1-1,1-1 1,0 1 0,1-1 0,0 0 0,0 0 0,3 9 0,-3-12-12,1 0 0,-1 0 0,0 0 0,1 0 0,-1 0 0,1-1 0,0 1 0,0-1 0,0 0 0,0 0 0,1 0 1,-1 0-1,1 0 0,-1-1 0,1 1 0,-1-1 0,7 1 0,-5 0 4,0-1 0,0 0 1,0 0-1,1-1 0,-1 1 0,0-1 0,1 0 1,-1-1-1,0 1 0,0-1 0,8-2 0,-9 1 0,-1 1-1,0-1 0,0 1 0,0-1 1,0 0-1,0-1 0,0 1 1,0 0-1,-1-1 0,1 0 0,-1 1 1,0-1-1,1 0 0,-2 0 0,1 0 1,0-1-1,1-3 0,1-7-39,0 1 0,-1-1 0,-1 1 0,0-1 0,-1 0 0,-1 0-1,-2-26 1,2 4 13,0 35 21,1 22-312,0-17 312,1 0-1,0 0 1,0-1 0,1 1-1,-1-1 1,1 0 0,0 0-1,-1 0 1,1 0 0,1 0-1,-1 0 1,0-1-1,1 0 1,-1 0 0,1 0-1,0 0 1,-1 0 0,1 0-1,0-1 1,0 0 0,6 1-1,6 2 8,1-2 0,-1 0 0,32 0 0,-40-1-6,0-2 1,-1 1-1,1-1 0,0 0 0,-1-1 0,1 1 1,-1-2-1,1 1 0,-1-1 0,0 0 0,0 0 1,0-1-1,0 0 0,-1 0 0,0-1 0,0 0 1,0 0-1,0 0 0,7-9 0,-1 1-3,0 0 0,-1-1 0,0-1 0,-1 0 0,13-24 0,-20 31 0,1 1 0,-1-1 0,0 0 0,-1 0 0,0 0 0,0 0 0,-1 0 0,0 0 0,0 0 0,-1-1 0,0 1 0,0 0 0,-1 0 0,-2-12 0,1 16 6,0 1-1,0-1 0,0 1 1,0-1-1,0 1 1,-1 0-1,1 0 0,-1 0 1,0 1-1,0-1 0,0 1 1,0-1-1,-1 1 1,1 0-1,0 0 0,-1 0 1,0 1-1,-5-2 1,-1-1-9,0 1 1,0 0 0,0 1 0,0 0-1,-1 1 1,-10-1 0,19 5-131,1 0 0,0-1 0,0 1 1,1 0-1,-1-1 0,1 1 0,-1 0 0,1 0 1,0 0-1,0 0 0,1 4 0,-1 41-1612,0-30 468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35:40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2481,'0'0'2731,"0"8"-2439,0 18-178,1 0 0,2 0 0,0-1-1,2 1 1,1-1 0,0 1 0,2-2 0,1 1 0,13 23 0,-19-41-122,0-1 29,-1 0 0,2 0-1,-1-1 1,8 10 0,-11-15 251,2-9-203,-1 0 0,-1 0 0,0-1 0,-1-14 0,-1-3-55,2 9-56,1 0 0,0 0 0,5-20 1,-5 34 11,0-1 0,0 1 0,0 0 1,1-1-1,0 1 0,0 0 0,0 0 1,0 0-1,0 0 0,1 1 0,0-1 0,0 1 1,0-1-1,0 1 0,0 0 0,1 0 1,6-4-1,-3 5 9,1 1 0,-1-1 1,1 1-1,-1 1 0,1 0 1,-1 0-1,1 0 0,-1 1 1,10 1-1,-11 0 20,1 0 1,-1 0-1,0 1 0,0 0 0,0 0 1,0 0-1,0 0 0,8 7 0,43 40-3,-39-33 8,-4-5 8,0 0-1,0-1 0,18 10 0,-25-17-12,0-1 0,0 0 0,1 0 1,-1 0-1,1-1 0,-1 0 0,1-1 0,0 1 0,15-1 0,38-2-857,-34-4-804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35:43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97 269 144,'0'0'7514,"-23"-24"-7796,22 22 242,0 1-1,0 0 0,0-1 0,-1 1 1,1 0-1,0 0 0,0 0 1,-1 0-1,1 0 0,-1 0 0,1 1 1,-1-1-1,1 0 0,-1 1 1,1-1-1,-1 1 0,1 0 0,-1-1 1,-2 1-1,3 0 29,-1 1 0,1-1 0,0 1-1,0-1 1,-1 1 0,1 0 0,0 0 0,0-1 0,0 1 0,0 0-1,0 0 1,0 0 0,0 0 0,0 0 0,0 0 0,0 0 0,1 1-1,-1-1 1,0 0 0,1 0 0,-1 1 0,0 2 0,-4 12 12,0 0-1,2 1 1,0 0 0,1 0 0,0 0 0,2 0 0,0 0-1,4 33 1,-3-48 1,-1 1-1,1-1 0,0 1 0,1-1 0,-1 0 0,0 1 1,1-1-1,-1 0 0,1 0 0,0 0 0,-1 0 0,1 0 1,0 0-1,0 0 0,0-1 0,1 1 0,-1-1 0,0 0 1,1 1-1,-1-1 0,4 1 0,0 1 2,1-1 0,0 0 0,0 0 0,0-1 0,0 0 0,13 1 0,-8-2 0,1 0 0,-1-1 0,21-3 0,-28 2 0,0 0-1,0 1 0,0-2 0,0 1 1,0-1-1,-1 1 0,1-1 1,-1-1-1,0 1 0,8-8 0,-8 7 7,0-1-1,0 0 0,0 0 0,-1 0 1,0 0-1,0-1 0,0 1 0,-1-1 0,0 1 1,0-1-1,0 0 0,-1 0 0,1 0 1,-1 0-1,-1 0 0,1 0 0,-1 0 0,-1-11 1,2-14-111,0 21 6,-1-1 0,0 0 0,-3-21 0,3 31 97,0 1-1,0-1 1,0 1 0,0-1 0,0 1-1,0-1 1,0 1 0,0-1 0,0 1-1,0-1 1,-1 1 0,1-1 0,0 1-1,0-1 1,0 1 0,-1-1 0,1 1-1,0-1 1,-1 1 0,1 0 0,0-1-1,-1 1 1,1 0 0,-1-1 0,1 1-1,0 0 1,-1-1 0,1 1 0,-1 0-1,1 0 1,-1 0 0,1-1 0,-1 1-1,0 0 1,1 1 1,-1-1-1,1 0 1,-1 1 0,1 0 0,-1-1-1,1 1 1,-1-1 0,1 1 0,0-1-1,-1 1 1,1 0 0,0-1 0,0 1-1,-1 0 1,1-1 0,0 1 0,0 0-1,0-1 1,0 1 0,0 0-1,0 0 1,0 1 0,1 1 8,-1 1 0,1-1 0,0 1-1,0-1 1,0 0 0,0 1 0,1-1 0,0 0 0,-1 0 0,1 0-1,0 0 1,0 0 0,1 0 0,-1 0 0,1-1 0,-1 1 0,1-1 0,0 0-1,0 0 1,0 0 0,0 0 0,0 0 0,0-1 0,1 0 0,5 3-1,0-1 11,0 0-1,1 0 0,-1-1 0,1 0 0,0-1 0,0 0 0,-1 0 0,16-2 0,-22 0-12,1 0 0,-1 0 1,0 0-1,0-1 0,0 1 0,0-1 0,0 0 0,0 0 0,0 0 0,0 0 0,-1 0 0,3-3 0,29-34 43,-29 33-41,26-30-15,49-49 0,-79 84 3,0 1 0,0-1 0,0 0 0,0 0 1,1 1-1,-1-1 0,0 0 0,0 1 0,0-1 0,0 1 1,1-1-1,-1 1 0,0 0 0,1 0 0,-1-1 0,0 1 1,0 0-1,1 0 0,-1 0 0,0 0 0,1 1 0,-1-1 1,0 0-1,2 1 0,0 0 10,0 1 0,0-1 0,-1 1 0,1 0 0,-1 0 0,1 0 0,-1 0 0,0 0 0,0 0 0,2 4 0,2 2 23,0 0-1,-1 1 1,-1-1 0,1 1 0,5 18-1,-7-16 6,-3-6-11,1 0-1,0-1 1,1 1 0,-1-1 0,1 1 0,4 7 795,-6-28-566,0-1-286,1 0 0,0 0 0,2 0 1,-1 0-1,2 1 0,11-31 0,-13 39 21,2 2 0,-1-1 0,1 0 0,0 1-1,0-1 1,1 1 0,0 1 0,0-1 0,0 0 0,1 1-1,-1 0 1,1 1 0,1-1 0,-1 1 0,1 0-1,-1 1 1,1 0 0,9-4 0,-11 6-1,0-1-1,0 1 1,1 0 0,-1 0-1,0 1 1,1-1 0,-1 1-1,1 0 1,-1 1 0,0-1-1,1 1 1,-1 0 0,0 1-1,0-1 1,0 1 0,0 0-1,0 0 1,0 1 0,0-1-1,0 1 1,-1 0 0,8 7 0,-9-7 2,41 38-615,-40-38 434,-1-1-1,1 0 1,-1 0-1,1 0 1,0-1-1,-1 1 1,1-1-1,0 0 1,0 0-1,0 0 1,0-1-1,6 1 1,7-1-1141,-3 0-844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18:31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0 421 256,'0'0'3621,"7"-5"-3233,18-16-63,-19 16 3,-6 5-284,0 0 0,0 0 0,0 0 0,0 1-1,1-1 1,-1 0 0,0 0 0,0 0 0,0 0-1,0 0 1,0 0 0,0 0 0,1 0 0,-1 0-1,0 0 1,0 0 0,0 0 0,0 0 0,0 0-1,1 0 1,-1 0 0,0 0 0,0 0 0,0 0-1,0 0 1,1 0 0,-1 0 0,0 0 0,0 0 0,0 0-1,0 0 1,0 0 0,0 0 0,1 0 0,-1-1-1,0 1 1,0 0 0,0 0 0,0 0 0,0 0-1,0 0 1,0 0 0,0 0 0,1-1 0,-1 1-1,0 0 1,0 0 0,0 0 0,0 0 0,0 0-1,0-1 1,0 1 0,0 0 0,0 0 0,0 0-1,7-10 1592,4-11-1005,-10 18-447,1 0 1,0 0-1,-1 0 0,1 0 1,-1 0-1,0 0 1,0-1-1,0 1 0,-1 0 1,1-6-1,0 1-103,1 0 0,-1 0 0,1 0 0,6-16 0,3-10-34,-6 12-64,1 1 0,1 0 0,12-26 0,-15 40 8,0 0-1,0 0 1,0 1-1,1 0 1,0-1-1,1 2 1,-1-1-1,1 1 1,0-1-1,1 2 1,-1-1-1,13-6 1,-8 6-8,1 0 1,-1 0 0,1 1 0,0 1 0,0 0 0,14-1 0,74-1-176,-97 6 191,-1 0 0,1 0 0,0 0 0,-1 0 0,0 0 0,1 1-1,-1-1 1,0 1 0,0-1 0,1 1 0,-1 0 0,-1 0 0,4 3-1,23 29 112,-20-20-58,0 0 0,-1 0 0,0 1 0,-1 0-1,-1 0 1,6 32 0,-9-35 62,-1 0-1,-1 0 1,-1 20-1,0-2 17,1-30-54,9 0-174,-3 0-3450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35:44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272 363 328,'0'0'5621,"-12"-2"-5171,3 0-364,-60-10 401,65 12-470,0-1 0,0 1 0,0 0 0,-1 0 0,1 1 0,0-1 0,0 1 0,0 0 0,0 0 0,0 0 0,0 1 0,0-1 0,0 1 0,0 0 0,-4 3 0,-6 8-14,1 0 0,0 0 1,1 1-1,-15 23 0,22-29-4,0 0 1,1 0-1,1 1 1,-1-1-1,1 1 1,1 0-1,-1-1 1,2 1-1,-1 1 1,1-1-1,0 9 1,1-15-2,1 1 1,-1-1-1,0 0 1,1 0 0,0 0-1,0 0 1,0 0-1,0 0 1,0 0-1,0 0 1,1 0 0,-1 0-1,1 0 1,0-1-1,0 1 1,0-1 0,0 0-1,1 1 1,-1-1-1,0 0 1,1 0 0,0 0-1,-1-1 1,1 1-1,0-1 1,0 1 0,0-1-1,0 0 1,0 0-1,0 0 1,4 0 0,9 2-4,0-1 0,0 0 1,0-2-1,32-1 1,-43-1 1,1 1 0,-1-1 0,1 1 0,-1-1 0,0-1 0,0 1 0,0-1 0,0 0 0,0 0 1,-1-1-1,1 1 0,-1-1 0,0 0 0,0 0 0,0-1 0,-1 1 0,1-1 0,-1 1 0,3-7 1,5-8-14,0-1 1,-2 0-1,12-33 1,-15 27-8,0 1 0,-2-2 1,-1 1-1,-1 0 0,-3-48 1,1 35-55,-2 20 23,-1 0-1,0 0 0,-2 0 0,0 1 1,-15-36-1,2 6-115,11 24 166,7 23-3,0 7-301,1 6 311,-1 0 1,2 0-1,0 0 0,0-1 1,1 1-1,1 0 0,0-1 1,0 0-1,1 0 0,1 0 1,11 17-1,7 10 49,3 0-1,1-2 1,1-1-1,2-2 1,54 46-1,-63-60-85,-9-7 63,1-1-1,16 10 0,-24-17-63,-1-1 0,1 0 0,0-1 0,0 0 0,0 1 0,1-2 0,-1 1 1,0-1-1,10 1 0,7-2-1218,-6 0-1092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35:45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52 600,'0'0'6746,"1"2"-6873,31 49 124,43 54-1,12 16 2,-73-105 130,-13-16-118,-1 0-1,0-1 0,0 1 0,1 0 0,-1 0 0,0-1 0,0 1 1,1 0-1,-1-1 0,0 1 0,0 0 0,0-1 0,1 1 1,-1 0-1,0-1 0,0 1 0,0 0 0,0-1 0,0 1 0,0 0 1,0-1-1,0 1 0,0-1 0,0 1 0,0 0 0,0-1 0,0 1 1,0 0-1,0-1 0,0 1 0,-9-45 401,-1 6-575,2 0-1,2 0 1,1-1-1,2 1 0,3-41 1,2 78 155,1 1 0,0-1-1,0 1 1,0 0 0,0 0 0,-1 0 0,2 1 0,-1-1 0,0 1-1,6-1 1,-7 1 6,4-2-1,1 1-1,-1 1 1,1-1 0,-1 1-1,1 0 1,-1 0 0,0 1 0,1 0-1,-1 0 1,1 0 0,-1 1 0,0 0-1,0 0 1,0 1 0,0 0-1,0 0 1,-1 0 0,1 0 0,-1 1-1,0 0 1,9 8 0,41 51 0,-43-46 12,2-1-1,0 0 1,2-1-1,32 25 1,-43-37-290,1 0 1,0 0-1,0-1 0,0 0 1,0 0-1,1 0 0,-1-1 1,0 0-1,1 0 1,-1-1-1,8 0 0,4 0-1856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35:46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65 2601,'0'0'3926,"-4"0"-3682,1-1-219,1 1-18,1 0 1,-1 0-1,1 0 0,-1 0 1,0 0-1,1 0 0,-1 0 1,1 1-1,-1-1 0,1 0 1,-1 1-1,1-1 0,-1 1 1,1 0-1,0-1 0,-1 1 1,1 0-1,0 0 0,-1 0 1,1 0-1,0 0 0,0 0 1,0 0-1,0 0 0,0 1 1,0-1-1,0 0 0,0 1 1,0 1-1,-5 10-9,2 0 0,-1 0-1,2 1 1,0 0 0,0 0 0,1-1-1,1 1 1,1 0 0,1 20 0,-1-30 1,0-2 0,1 0 0,0-1 0,-1 1 0,1 0 0,0-1 0,0 1 0,0 0 0,0-1 0,0 0 0,1 1 0,-1-1 0,0 1 0,1-1 0,-1 0 0,1 0 0,-1 0 0,1 0 0,-1 0 0,1 0 0,0 0-1,2 0 1,40 14-30,-33-13 21,0-1 1,1 0 0,0 0 0,-1-1-1,1 0 1,-1-1 0,1-1-1,15-3 1,-21 3 8,-1 1 1,0-1-1,0 0 1,-1-1-1,1 1 1,0-1-1,-1 0 1,1 0-1,-1 0 1,0-1-1,0 0 1,-1 1-1,1-1 1,-1-1-1,1 1 1,-1 0-1,-1-1 1,1 0-1,-1 1 1,3-7-1,-4 7 6,0 1-1,0-1 1,0 1-1,0-1 1,-1 1-1,0-1 1,0 0-1,0 1 1,0-1-1,0 0 1,-1 1-1,1-1 1,-1 1-1,0-1 1,0 1-1,-1-1 1,1 1-1,-1 0 1,1 0-1,-1-1 1,0 1 0,0 0-1,-1 1 1,1-1-1,0 0 1,-1 1-1,-3-4 1,-8-5 7,0 1 0,-1 0 1,0 1-1,-23-10 1,17 8 20,-55-34-33,75 45-99,1 0 1,-1 1 0,1-1 0,0 0-1,0 0 1,-1 1 0,1-1 0,0 0 0,-1 1-1,1-1 1,0 0 0,0 1 0,0-1 0,-1 0-1,1 1 1,0-1 0,0 1 0,0-1 0,0 0-1,0 1 1,0-1 0,0 1 0,0-1-1,0 0 1,0 1 0,0-1 0,0 1 0,0-1-1,0 0 1,0 1 0,0-1 0,0 1 0,1-1-1,-1 1-304,0 12-1712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35:47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 40,'0'0'4856,"-2"-2"-4366,-6-5 111,4 9 316,10 27-538,6 4-360,19 35 1,3 10 4,-14-24-17,-10-24 2,1-1 1,1-1-1,25 41 1,-37-70-9,0 1-1,0 0 1,-1 0 0,1 0 0,0 0-1,0-1 1,0 1 0,1 0-1,-1 0 1,0 0 0,0 0 0,0 0-1,0-1 1,0 1 0,0 0 0,0 0-1,0 0 1,0 0 0,0 0-1,0-1 1,0 1 0,0 0 0,1 0-1,-1 0 1,0 0 0,0 0 0,0 0-1,0 0 1,0 0 0,0-1-1,1 1 1,-1 0 0,0 0 0,0 0-1,0 0 1,0 0 0,0 0 0,1 0-1,-1 0 1,0 0 0,0 0-1,0 0 1,0 0 0,0 0 0,1 0-1,-1 0 1,0 0 0,0 0 0,0 0-1,0 0 1,1 0 0,-1 0-1,0 1 1,0-1 0,0 0 0,0 0-1,0 0 1,0 0 0,1 0 0,-1 0-1,0 0 1,0 0 0,0 1-1,0-1 1,0 0 0,0 0 0,0 0-1,0 0 1,4-25 115,-4-45 101,0 54-205,-1-38-84,0 20-20,1 0 0,2 1 0,7-49 0,-8 81 85,0-1 1,0 1-1,0-1 1,0 1-1,0 0 1,1-1-1,-1 1 1,0 0-1,1 0 0,-1 0 1,1 0-1,-1 0 1,1 0-1,-1 0 1,1 0-1,0 1 1,-1-1-1,1 1 1,0-1-1,-1 1 1,1 0-1,0 0 1,0-1-1,3 1 1,5 0-33,1-1 1,0 1-1,13 2 0,-18 1 38,1-1 0,-2 1-1,1 0 1,0 0 0,-1 1 0,1 0-1,-1 0 1,0 0 0,0 0-1,-1 1 1,8 10 0,3 0-2,24 29 13,-31-34-6,0 1 0,2-1 1,-1-1-1,1 1 0,0-2 0,21 14 1,-25-19-206,0-1 0,0 1 0,0-2 0,1 1 0,-1-1 0,13 1 1,-17-1 92,0-1 1,0 0-1,0 0 1,0 0-1,0 0 0,0 0 1,0 0-1,0-1 1,0 1-1,0-1 1,0 1-1,0-1 1,0 0-1,0 1 1,0-1-1,-1 0 1,1-1-1,0 1 1,0 0-1,-1 0 1,1-1-1,-1 1 1,3-3-1,3-13-2739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35:48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31 544,'0'0'3049,"2"4"-2564,7 13 93,-2 1 1,9 30-1,-11-31-473,0-1 0,2 1 0,0-1 0,0 0 0,12 17 0,-12-23-88,1 0 0,0 0 0,16 15 0,-21-23-12,0 1-1,0 0 1,1-1-1,0 0 1,-1 0-1,1 0 1,0 0-1,0-1 1,0 1-1,0-1 1,0 0-1,0 0 1,1 0-1,6-1 1,-9-2 6,0-1 0,0 1 0,0-1 0,0 0 0,-1 0 0,1 0 0,-1 0 0,0 0 0,0 0 0,0 0 0,1-4 0,-1 3-1,5-21-259,-1 0 0,-1-1 0,-1 0-1,-2 0 1,-2-51 0,0 13 0,1 63 189,0 3-45,1 0 103,-1 1 0,1-1 0,0 0 0,0 0 0,0 0-1,0 0 1,0 0 0,2 3 0,12 12 33,1-1-1,0-1 1,1 0 0,36 24-1,-41-31-178,0-2 0,1 0 0,-1 0 0,1-1 0,0-1-1,1 0 1,-1-1 0,1 0 0,16 1 0,-9-4-1117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35:50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115 399 1400,'0'0'2580,"-5"4"-2236,-15 12-44,14-11-226,1 1 1,-1 0 0,1 0 0,0 0 0,1 1-1,-1 0 1,1 0 0,0 0 0,-3 10-1,-7 11 60,10-21-129,1 1 1,-1-1-1,2 1 0,-1-1 0,1 1 1,0 0-1,0 0 0,1 1 0,0-1 1,0 0-1,1 0 0,0 0 0,1 0 1,1 10-1,-1-17-1,0 1 0,0-1-1,1 0 1,-1 1 0,0-1 0,0 0 0,1 0 0,-1 0 0,1 0 0,-1 0-1,1-1 1,-1 1 0,1 0 0,-1-1 0,1 1 0,0-1 0,-1 1 0,4-1-1,31 6 12,-24-5-11,1 0 0,-1-1 1,0 0-1,21-4 0,-27 2 4,0 1 1,0-1-1,0-1 0,-1 1 0,1-1 0,-1 0 0,1 0 0,-1-1 0,0 1 0,-1-1 0,6-5 1,3-3-6,-1 0 0,-1-1 1,0 0-1,-1 0 1,0-1-1,-1-1 1,0 1-1,-1-1 1,-1-1-1,-1 0 1,0 0-1,-1 0 0,-1 0 1,0-1-1,-1 0 1,1-31-1,-3 34-61,-1 0 0,0-1 0,-1 1 0,-1 0 0,-1 0 0,1 0 0,-2 0 0,0 0 0,-7-13 0,-72-158-82,78 177 190,2 8-22,3 19-15,8 30-15,6-12 38,1-2-1,2 1 0,30 45 1,-36-66-29,0 0 1,0 0 0,2-1 0,0 0 0,0-1 0,1-1 0,1 0 0,0-1 0,21 11-1,-24-17 11,0 0 0,0-1 0,0-1-1,1 0 1,0-1 0,-1 0 0,1-1-1,0-1 1,14 0 0,-25-1-14,-1 0-1,0 1 1,1-1 0,-1 0-1,0 0 1,0 0 0,0 0 0,1 0-1,-1 0 1,0-1 0,-1 1-1,1 0 1,0 0 0,0-1-1,0 1 1,-1-1 0,1 1 0,-1 0-1,1-1 1,0-2 0,10-35-36,-11 36 26,3-15-366,0 0 0,-2 0 0,-1 0 0,0-1-1,-3-23 1,2 40 389,1 1 0,0 0 0,-1 0 0,1-1 0,-1 1 0,0 0 0,1 0 0,-1-1 0,0 1 0,0 0 0,0 0 0,0 0-1,0 0 1,0 0 0,0 0 0,0 1 0,0-1 0,0 0 0,0 0 0,-1 1 0,1-1 0,0 1 0,0-1 0,-1 1 0,1 0 0,0-1-1,-1 1 1,1 0 0,-3 0 0,-51-1 428,33 2-577,19 4 131,2-1 1,-1 1-1,0-1 1,1 1-1,0 0 1,0-1-1,-1 10 1,1 109 489,2-66-233,-1-56-253,0 1 0,0-1 0,0 0 0,0 0-1,1 1 1,-1-1 0,0 0 0,1 0 0,-1 0 0,1 1 0,-1-1 0,1 0 0,0 0-1,-1 0 1,1 0 0,0 0 0,0 0 0,0 0 0,0 0 0,-1-1 0,1 1-1,2 1 1,0-1 4,0 1-1,0-1 0,0 0 1,0 1-1,1-2 1,-1 1-1,0 0 0,5 0 1,8-1-4,-1 0 1,29-4-1,-40 4-10,10-3-209,1 0 1,-1-1 0,0 0 0,0-2-1,0 1 1,21-13 0,-18 9-359,21-12-1289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35:51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17 276 1136,'0'0'2110,"-13"24"-1078,11 6-744,0 1 0,2-1-1,4 37 1,-3-65-281,-1 1 0,0-1 1,1 1-1,-1-1 0,1 0 0,0 1 0,0-1 0,0 1 1,0-1-1,0 0 0,1 0 0,-1 0 0,1 0 0,-1 0 1,1 0-1,0 0 0,-1 0 0,1 0 0,0-1 0,0 1 0,1-1 1,-1 0-1,0 0 0,0 1 0,5 0 0,0 0 1,0 0-1,1-1 0,-1 0 1,1 0-1,-1 0 1,1-1-1,11-1 1,-14-1-2,-1 1 1,1 0 0,0-1-1,-1 0 1,1 0 0,-1-1-1,1 1 1,-1-1 0,0 0 0,0 0-1,-1 0 1,1-1 0,-1 1-1,5-6 1,6-8-239,21-33 1,-29 40 208,-1 0 0,0-1 1,-1 0-1,0 1 0,-1-1 1,0-1-1,0 1 0,-1 0 1,-1-1-1,0 1 0,-1-23 1,0 33 259,3 19-373,1-10 141,1-1 1,-1 0-1,1 0 1,0 0-1,1-1 0,-1 0 1,1 0-1,1 0 0,-1 0 1,11 6-1,-4-4 5,0 0 0,0-1 0,0 0-1,30 10 1,-30-14 9,0-1 0,1 0 1,0 0-1,-1-2 0,16 0 0,-13 0-6,-14 0-9,1-1-1,-1 1 1,1-1 0,-1 0-1,0 0 1,0 0-1,1 0 1,-1 0 0,0 0-1,0 0 1,0-1 0,0 1-1,0-1 1,-1 0-1,1 1 1,0-1 0,-1 0-1,1 0 1,1-4 0,25-46 0,-21 38 0,8-22 5,-2 0 0,16-62 0,6-21-3,-35 119-9,0-1 1,0 0-1,1 0 1,-1 0 0,0 0-1,1 0 1,-1 0 0,1 0-1,-1 0 1,1 1 0,-1-1-1,1 0 1,-1 0 0,1 1-1,0-1 1,-1 0-1,1 1 1,0-1 0,0 0-1,0 1 1,-1 0 0,1-1-1,0 1 1,0-1 0,0 1-1,0 0 1,0-1 0,0 1-1,0 0 1,0 0 0,0 0-1,0 0 1,0 0-1,0 0 1,0 0 0,0 0-1,0 0 1,1 1 0,6-1 4,-3 1 0,-1-1 0,0 1 0,0 1 1,0-1-1,0 0 0,0 1 0,0 0 0,0 0 0,0 0 0,0 0 0,-1 1 0,0-1 1,1 1-1,-1 0 0,0 0 0,0 0 0,4 7 0,6 6 20,-2 1 0,13 23 0,-19-30 49,-1 0 0,0 0 0,0 0 0,-1 1 0,0 0 0,-1-1 0,0 1 0,0 0-1,-2 0 1,1 16 0,-2-24-53,0 1-1,-1-1 0,1 1 0,-1-1 0,1 0 1,-1 1-1,0-1 0,0 0 0,0 0 1,-1 0-1,1-1 0,-1 1 0,0 0 1,1-1-1,-1 0 0,-5 3 0,-1 2-23,0-1 0,-1 0 0,0 0 0,-18 6 0,14-7-366,-1-2-1,1 0 1,-19 1-1,-4-3-1708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35:53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1256,'0'0'2714,"0"0"-2674,-1 0 0,1 0 1,0 0-1,0 0 0,-1 0 0,1 0 0,0 0 0,0 0 0,-1 0 0,1 0 0,0 0 1,0 0-1,0 0 0,-1 0 0,1 1 0,0-1 0,0 0 0,0 0 0,-1 0 0,1 0 1,0 0-1,0 0 0,0 1 0,-1-1 0,1 0 0,0 0 0,0 0 0,0 1 0,0-1 1,0 0-1,0 0 0,-1 0 0,1 1 0,0-1 0,0 0 0,0 0 0,0 1 0,0-1 1,2 24 164,1 0 1,1 0 0,1 0 0,2-1 0,14 38-1,10 37 37,-6-26-186,-11-34-4,-14-38-111,0 0 1,0 0 0,1 1-1,-1-1 1,0 0-1,0 0 1,0 0 0,0 1-1,1-1 1,-1 0-1,0 0 1,0 0 0,0 0-1,1 1 1,-1-1-1,0 0 1,0 0 0,1 0-1,-1 0 1,0 0-1,0 0 1,1 0 0,-1 0-1,0 0 1,0 0-1,1 1 1,-1-1 0,0-1-1,1 1 1,-1 0-1,0 0 1,0 0 0,1 0-1,1 0-1080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35:53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54 3409,'0'0'4753,"0"-6"-5377,-3-9-385,-7 0-591,-3-3-1361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36:03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3738 975 96,'0'0'6315,"-10"-12"-4303,-18 1-1942,-1 1 0,0 1 0,0 2 0,-1 1 1,-51-5-1,-156 8-115,141 4 79,-68 4 19,-287 47 0,413-47-53,1 3 0,0 1-1,1 1 1,0 2 0,-50 25-1,75-32-3,1 1 0,0 0 0,0 0 1,1 1-1,0 1 0,0-1 0,1 2 0,0-1 0,0 1 0,1 0 0,0 0 0,1 1 0,0 0 0,0 1 0,1-1 0,0 1 0,1 0 0,1 0 0,-1 0 0,2 0 0,-3 23 0,3-10-14,1-1 1,1 1-1,1 0 0,5 29 0,-3-39 19,1-1 0,-1 0 0,2-1 0,0 1 0,0-1 0,2 0 0,-1 0 0,17 21 0,-18-26-2,0 0 0,0 0 1,1-1-1,0 0 0,1 0 0,-1 0 1,1-1-1,0 0 0,0 0 0,1-1 0,0 1 1,-1-2-1,1 1 0,1-1 0,-1-1 1,0 1-1,1-1 0,-1-1 0,1 1 1,12-1-1,-19-1 5,-1 0 0,0 0-1,0 0 1,1 0 0,-1 0 0,0 0 0,0 0 0,1 0 0,-1 0-1,0-1 1,0 1 0,0-1 0,1 1 0,-1-1 0,2 0 0,-1-18 79,-2 11-76,0 4-7,0 0 0,-1-1 0,1 1 0,-1 0 0,0 0 0,0-1 0,-1 1 0,1 0 0,-1 0-1,0 0 1,0 1 0,0-1 0,0 0 0,-5-4 0,2 2-13,0 1 0,-1 0 0,1 0 0,-1 1-1,-1 0 1,1 0 0,-13-6 0,3 3-21,-1 1 0,0 1 0,0 1 0,0 0 0,-1 1 0,-25-1 0,25 3 30,0 0 0,0 2 0,-1 0 0,1 1 0,0 1 0,1 0 0,-1 1 0,1 1 0,-24 11 0,-75 35 14,-145 69 53,210-92-50,0 2 1,-88 70-1,100-67-13,2 2 0,1 1 0,-36 48-1,59-67-1,1 0 0,0 1 0,2 1-1,0-1 1,1 2 0,1-1 0,0 1 0,2 0-1,0 1 1,-3 28 0,8-46-5,0 2-1,1 0 1,-1 0-1,1 0 0,0-1 0,1 1 1,-1 0-1,1 0 0,1 5 1,-1-9 8,-1 1 1,1-1-1,0 1 1,0-1-1,0 1 1,1-1-1,-1 0 1,0 1-1,0-1 1,1 0-1,-1 0 1,1 0-1,-1 0 1,1 0 0,-1-1-1,1 1 1,0 0-1,-1-1 1,1 1-1,0-1 1,-1 1-1,1-1 1,0 0-1,0 0 1,-1 0-1,1 0 1,0 0-1,2 0 1,-4 0 53,1-5-55,-1 1 0,0-1 1,0 1-1,0-1 0,-1 1 1,1-1-1,-1 1 0,0 0 1,-1-1-1,1 1 0,-1 0 1,1 0-1,-1 0 0,-1 0 1,1 0-1,0 1 0,-1-1 1,0 0-1,0 1 0,0 0 1,0 0-1,0 0 0,-1 0 1,1 0-1,-1 1 0,0 0 1,-6-4-1,-3 0-20,1 1 0,-1 0 0,0 0 1,0 2-1,0-1 0,0 2 0,-23-3 1,-98 4-126,114 2 141,5 1 6,0 0-1,0 1 1,0 0-1,0 2 1,0 0-1,1 0 0,0 1 1,-19 11-1,-12 10 6,-43 34 0,64-44-6,1 1 0,0 1 0,2 1 0,0 1 0,1 0 0,1 2 0,2 0 0,0 2 0,1-1 0,2 2 0,0 0 0,2 1-1,1 0 1,-8 30 0,4 2 22,2 1 0,4 0 0,1 1 0,4-1 0,3 70 0,2-115-23,2 0 1,0 0 0,0 0-1,2 0 1,-1 0 0,2-1-1,0 0 1,1 0-1,0 0 1,1-1 0,1 0-1,14 17 1,-22-29-5,-1 0 1,1 0-1,0-1 0,0 1 1,-1 0-1,1 0 1,0-1-1,0 1 1,0-1-1,-1 1 0,1-1 1,0 1-1,0-1 1,0 1-1,0-1 0,2 1 1,-3-2-2,0 1 0,0-1 1,0 1-1,0-1 0,0 1 0,0-1 0,0 1 1,-1-1-1,1 1 0,0-1 0,0 1 1,0-1-1,-1 1 0,1-1 0,0 1 1,-1-1-1,1 1 0,0 0 0,-1-1 0,1 1 1,0 0-1,-1-1 0,1 1 0,-1 0 1,1-1-1,-1 1 0,1 0 0,-1 0 1,0-1-1,-4-3-63,0 1-1,0-1 1,0 1 0,-1 0 0,1 0 0,-1 1 0,0-1-1,1 1 1,-1 1 0,0-1 0,-1 1 0,1 0-1,0 0 1,0 1 0,-12 0 0,17 1 66,0-1 0,0 1 0,-1 0 0,1-1 0,0 1 0,0 0 1,0 0-1,0 0 0,0 0 0,0 0 0,0 0 0,0 1 0,0-1 0,1 0 0,-1 0 0,0 1 0,1-1 1,-1 2-1,-14 32-25,13-29 25,-15 44-4,-19 95 0,25-92 4,-2 18 12,-9 128-1,17 74 20,5-257-27,2 6-2,0 0 1,0 1 0,2-1 0,1 0-1,1-1 1,1 1 0,1-1 0,0 0-1,2-1 1,0 0 0,2-1 0,0 0 0,1 0-1,0-2 1,2 1 0,30 27 0,-27-28-1,2-1 1,-1-1-1,2-1 1,0-1-1,1 0 1,0-2-1,1 0 1,0-2 0,1 0-1,0-2 1,0-1-1,0 0 1,1-2-1,47 2 1,-65-6 0,-1 0 0,1 0 0,0 0 0,-1-1-1,1 0 1,-1-1 0,1 1 0,-1-1 0,1-1 0,-1 1 0,0-1 0,0 0 0,0 0 0,-1-1-1,1 1 1,-1-1 0,0-1 0,0 1 0,0-1 0,-1 0 0,1 0 0,-1 0 0,0 0 0,3-7 0,-2 3-47,-1 1 1,0 0 0,-1-1-1,1 0 1,-2 0-1,1 0 1,-1 0 0,-1 0-1,0-1 1,0-10 0,-1 19 31,0 9-354,0 51 364,1 73 30,0-124-27,0 0 0,1 0 0,0 0 1,1-1-1,-1 1 0,1-1 0,1 0 0,-1 1 1,1-1-1,1-1 0,-1 1 0,1-1 0,7 8 1,10 8-4,0-2 1,29 22 0,-22-20 6,-10-6 11,19 15-6,70 45 1,-94-68-11,0-1 1,1 0 0,0-1 0,0-1 0,0 0 0,1-1-1,-1 0 1,1-1 0,21 0 0,2-1 6,57-6 0,-78 2 1,-1-1 0,0-1-1,0-1 1,0 0-1,27-12 1,-15 2 6,0 0 1,-2-2-1,37-28 1,-50 34-12,-1-1 0,0-1 1,0 1-1,-2-2 0,0 0 0,0 0 1,15-30-1,-25 42 1,-1 0 0,1 1-1,0-1 1,0 0 0,0 0 0,1 1 0,-1-1 0,0 0-1,1 1 1,-1-1 0,4-1 0,-4 2-3,1 1 0,0-1 0,-1 1 0,1 0 0,0 0 1,0 0-1,-1 0 0,1 0 0,0 0 0,0 0 0,-1 1 0,1-1 1,0 1-1,-1-1 0,4 2 0,32 12 11,66 37 0,-8-4 1,-54-30-12,2-2 1,0-1-1,1-3 1,0-1-1,0-2 1,1-2-1,70-1 1,-95-4 9,-1-2 0,1-1 0,-1 0 1,1-1-1,-1-1 0,0-1 0,-1-1 1,1 0-1,-1-2 0,0 0 0,21-13 0,-3-2 13,0-1 0,39-35-1,-61 47-16,0-1 1,-1-1-1,-1 0 0,0 0 0,-1-1 1,-1-1-1,14-27 0,-21 35 52,0 0 1,-1 0-1,0 0 0,0 0 1,-1 0-1,0 0 1,-1-1-1,0-9 0,27 18-222,-14 1 163,0 0 1,0 1-1,-1 1 0,0 0 1,1 1-1,14 6 1,-12-4 3,0-1 1,0 0-1,29 4 1,144-4 153,-122-6-122,-45 0-32,-1 0 1,0-2-1,0 0 0,24-8 1,78-31 27,-78 26 2,19-8-26,-2-2 0,91-53 1,-122 61 1,-2-1 1,0-1-1,-1-2 1,-2-1-1,0-1 1,39-49-1,-47 47 9,-2 0 0,-1-1 0,21-58 0,0 3 5,-25 59-25,-7 14 0,1 0 0,0 0 1,1 0-1,0 1 1,0-1-1,12-13 0,-16 21-1,0 1-1,0-1 0,0 1 1,0-1-1,0 1 0,1 0 1,-1-1-1,0 1 1,0 0-1,0 0 0,1 0 1,-1 0-1,0 0 0,0 0 1,1 0-1,-1 0 0,0 0 1,0 1-1,0-1 0,0 1 1,1-1-1,-1 0 1,0 1-1,1 0 0,25 16-111,-8-3 125,0-1-1,1-1 0,1-1 1,-1-1-1,2-1 1,29 9-1,-6-5 11,0-2 1,56 5 0,-72-12-2,0-2 0,1-1 0,-1-1 0,42-6 0,-46-1 5,0-2 0,-1-1-1,0 0 1,-1-2 0,0-1-1,21-16 1,24-19-7,92-86-1,3-2 3,-131 107-36,-29 26 14,0-1-1,1 0 1,-1 1-1,1 0 1,0 0-1,0 0 1,0 0 0,0 1-1,1 0 1,-1 0-1,1 0 1,-1 0-1,1 0 1,-1 1-1,1 0 1,0 0 0,0 0-1,7 1 1,6-1 5,0 0 0,0 0 1,0-2-1,-1 0 1,1-1-1,-1-1 0,0-1 1,0 0-1,0-1 1,26-16-1,-21 8 11,1-1 0,-2-2 0,-1 0 0,0-1-1,-1 0 1,22-31 0,31-50-73,74-141 0,-15 21-111,-121 201 171,7-7 74,-16 25 260,3 2-359,0 0 13,0 0 0,0 0 1,-1 1-1,1-1 0,0 1 1,-1 0-1,1 0 0,-1 1 0,0-1 1,1 0-1,-1 1 0,3 4 1,21 14 12,13 3 1,84 35 0,-104-51 5,0-1-1,1-2 0,0 0 1,0-1-1,0-1 1,34 1-1,-37-4-1,0 0 0,0-1 0,0 0 0,-1-2 0,1 0 0,0-1 0,29-11 0,-4-5 4,-1-1 0,0-3 0,-2-1 0,-1-2 0,-1-2 0,-1-1 0,43-47 0,-66 60-17,-1 0-1,-1-1 1,-1 0 0,0-1-1,16-40 1,11-19-37,-35 77 39,0 0 0,0 0 0,0 0 0,0 1 0,0-1 0,0 1 0,0 0 0,0 0 0,0 0 0,0 0 0,4 1 0,3 0 17,5 0-9,-1 1-1,0 1 0,1 0 0,-1 1 1,19 8-1,26 7 0,-9-7 11,0-2 1,1-2 0,74 1-1,-89-9 3,0-2 0,0-1 0,0-2 0,-1-1 0,0-2 0,0-1 0,36-15 0,-20 3-6,-1-1 1,-1-3-1,-1-2 0,-1-2 0,-2-2 0,-1-1 0,-1-3 0,-2-2 0,-2-1 1,63-79-1,-38 26-46,53-67-286,-116 157 319,0 0 0,0 1 0,0-1 0,0 0 0,1 0 0,-1 1 0,0-1-1,0 1 1,1-1 0,-1 1 0,0-1 0,1 1 0,-1 0 0,1 0 0,-1 0 0,1 0-1,-1 0 1,0 0 0,1 0 0,-1 0 0,1 0 0,1 1 0,34 13-144,-26-9 129,187 62 51,-164-59-22,0-1 0,0-1-1,70 1 1,-86-6 3,1-2-1,0 0 1,-1 0-1,1-2 1,-1 0 0,0-2-1,0 1 1,34-16-1,-15 1-4,0-1 0,-2-2 0,0-2-1,-1-1 1,-2-2 0,0-1 0,-2-1-1,-1-2 1,-2 0 0,-1-2 0,25-43 0,-39 54 24,-1-1 1,-1 0-1,-1 0 1,-2-1-1,0 0 1,-1-1 0,4-49-1,-5-10 293,-6-88 0,-1 56-82,1 90-143,0-1 0,-1 1-1,-10-42 1,8 54-14,0 1 0,-1-1 0,0 1 0,-1 0 0,0 0 0,-1 1 1,-1 0-1,-12-16 0,15 23-63,0 0 1,0 1-1,0-1 1,-1 1-1,0 0 0,1 1 1,-2-1-1,1 1 1,0 1-1,-1-1 1,1 1-1,-1 0 1,1 0-1,-15-1 0,-7 0-32,0 2 0,-40 3-1,17 0 31,16-2 52,36-18-120,18-29-7,-16 42 62,-1-1 1,1 1 0,-1-1 0,1 0 0,-2 0 0,1 0 0,-1 0 0,0 0 0,1-8 0,-2 10-6,0 0-1,1 0 0,-1 0 0,0 0 0,0 0 0,0 0 0,-1 0 0,1 0 0,-1 0 0,0 1 0,0-1 0,0 0 0,-1 0 0,1 1 0,-1-1 0,0 1 0,0-1 0,0 1 0,0 0 0,-1 0 0,-5-6 0,-20-14 12,0 2 1,-2 0-1,-1 2 0,0 2 1,-63-26-1,-176-44 70,189 67-75,-1 4 0,0 4 0,-1 3 0,-94 3 0,167 6-8,-17-1-3,1 1 0,-1 1 0,0 2 0,0 1 0,-34 9 0,-221 74 211,270-85-223,-1-1-1,0 0 1,1-1-1,-1 0 1,0-1-1,0 0 1,1-1-1,-1 0 1,-20-8-1,-19-2 23,1 4-10,-669-94-198,596 94 122,-158 12 1,220 2 59,0 3 1,-117 34 0,-112 60-43,235-80 15,1 2 1,1 2 0,1 3-1,2 2 1,-69 57 0,114-84 11,0 0 0,1 0 0,0 0 0,0 1 0,0 0 0,1 0 0,0 0 0,0 1 0,1-1 0,-1 1 0,-2 9 0,5-12 14,0-1 0,1 1 0,-1-1 0,1 1 0,0-1 0,0 1 1,0 0-1,0-1 0,1 1 0,0-1 0,-1 1 0,1-1 1,0 0-1,1 1 0,-1-1 0,0 0 0,1 1 0,0-1 0,0 0 1,0 0-1,0-1 0,0 1 0,1 0 0,-1-1 0,4 3 1,18 10-148,-24-15 166,0 0 1,0 0-1,0 0 1,0 0 0,0-1-1,0 1 1,0 0-1,0 0 1,0 0-1,0 0 1,0 0-1,0 0 1,0 0 0,0 0-1,0 0 1,0 0-1,0 0 1,0 0-1,0 0 1,0 0-1,0 0 1,0 0-1,0 0 1,0 0 0,0-1-1,0 1 1,0 0-1,0 0 1,0 0-1,0 0 1,0 0-1,0 0 1,0 0-1,0 0 1,1 0 0,-1 0-1,0 0 1,0 0-1,0 0 1,0 0-1,0 0 1,0 0-1,0 0 1,0 0-1,0 0 1,0 0 0,0 0-1,0 0 1,0 0-1,0 0 1,0 0-1,-12-10-54,-11-2-245,0 0 1,0 1-1,-1 1 1,0 1-1,-47-10 0,-132-12-168,-182 23 447,330 12 26,-1 3-1,2 2 1,-1 2 0,2 3 0,-53 20 0,-254 118 136,348-146-135,-57 26 1,-271 130 114,335-159-124,-6 2 13,1 1 0,1 0-1,-17 13 1,23-17-12,1 0 1,0 0-1,0 1 0,0-1 0,0 1 0,0-1 0,0 1 0,1 0 0,-1 0 0,1 0 0,0 0 0,0 0 1,0 0-1,0 0 0,1 0 0,-1 0 0,1 1 0,-1 2 0,1 0 4,0 1-1,1-1 1,-1 0 0,1 0-1,0 0 1,0 0 0,1 0-1,4 10 1,-5-13-3,1 0 0,0-1 0,0 0 0,0 1 0,0-1 0,0 0 0,0 0 0,0 0 0,1 0 0,-1 0 0,1-1 0,0 1 0,-1-1 0,1 0 0,0 1 0,0-1 0,0 0-1,0-1 1,0 1 0,3 0 0,-5-1-1,-1 0 0,1 1-1,-1-1 1,1 0 0,-1 0-1,1 0 1,-1 0 0,1 0-1,-1 0 1,1 0 0,0 0-1,-1 0 1,1 0 0,-1 0-1,1 0 1,-1 0 0,1-1-1,-1 1 1,1 0 0,-1 0-1,1 0 1,-1-1 0,2 0-1,-3-15 75,0 11-64,-1 1 0,1 0 0,-1-1 0,0 1 0,0 0 0,0 0 0,-1 0 0,1 0 0,-1 0 0,0 0 0,0 1 0,0-1 0,-1 1 0,1 0 0,-1 0 0,0 0 0,-6-3 0,0 1 11,0 0-1,-1 0 0,0 1 1,1 1-1,-1 0 0,-13-2 0,7-2-62,6 3-36,11 4 78,0 1 0,-1 0 0,1-1 1,0 1-1,0-1 0,0 1 0,0 0 0,0-1 1,-1 1-1,1-1 0,0 1 0,1 0 0,-1-1 0,0 1 1,0 0-1,0-1 0,0 1 0,0-1 0,1 1 1,-1-1-1,0 1 0,0 0 0,1 0 0,1 3 11,0 1 0,0-1 0,1 0 0,0 0 0,-1 0 0,7 7-1,7 11 116,-18-26 543,0 1 0,-1 0 1,0 0-1,1 0 0,-1 0 0,0 1 1,-5-4-1,-35-20 435,-56-17-2029,88 38 1280,-168-60-359,-253-56 0,224 77-39,-222-15-1,-217 12 38,414 33 7,25 1 14,-736-70 54,883 75-66,20 4-1,-77-20 1,124 23-98,0-1 1,0 1 0,0 1 0,0-1 0,0 1-1,11 1 1,16 10 100,-1 1-1,36 19 1,-12-6-1,20 3 0,2-3 1,125 23 0,1 0 1,177 32-40,-44-10 71,-304-63-48,23 9-32,75 31 1,-7-2 62,-22-11-45,70 20 16,-137-46 15,-1-1 0,1-1 0,41 0 0,270-5-98,-346-1 542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18:33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1008,'0'0'4189,"0"5"-252,-1 6-3922,1-1 1,1 0-1,-1 1 1,2-1-1,-1 0 1,2 0-1,-1 0 1,1 0-1,5 10 1,-4-13 71,-2-2-621,0-1 0,1 0 1,-1 0-1,1 0 0,0-1 1,6 6-1,-3-3-1289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36:10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1144,'0'0'3749,"0"57"336,12 233-3976,0-1 11,-12-288 120,-3-1-108,-13 1-122,15-1 3,1 0-1,0 0 1,-1 0 0,1 0-1,-1 0 1,1 0 0,-1 0-1,1 0 1,0-1 0,-1 1 0,1 0-1,-1 0 1,1 0 0,0 0-1,-1-1 1,1 1 0,0 0 0,-1 0-1,1 0 1,0-1 0,-1 1-1,1 0 1,0-1 0,-1 1 0,1 0-1,0-1 1,0 1 0,0 0-1,-1-1 1,1 1 0,0-1-1,23 1-76,0-1 71,0-1-1,-1-2 1,1 0-1,-1-1 1,0-1-1,0-1 1,31-15-1,-3-3-12,90-59-1,-123 73-3,8-5-135,-1-1 0,-1 0-1,-1-2 1,25-27 0,-43 41 106,-4 4 63,0 0-10,0-3-10,-3 3-6,-1 0 1,0 0 0,1 0-1,-1 1 1,0-1 0,0 1-1,1 0 1,-1 0-1,-7 1 1,6-1-15,-1 0 10,1 0-1,-1 0 1,1 0 0,0 1-1,-1-1 1,1 1-1,0 1 1,-1-1-1,1 1 1,0 0-1,0 0 1,0 0 0,1 1-1,-1-1 1,0 1-1,1 0 1,0 1-1,0-1 1,0 1-1,0 0 1,0 0-1,1 0 1,-6 9 0,0-2-6,1 0 1,1 0 0,0 1-1,1 0 1,0 0 0,0 1-1,-5 21 1,7-17-17,2 1 0,0 0 0,0 34 0,2-51 28,1 0-1,-1 0 1,0 0 0,1-1-1,-1 1 1,1 0 0,-1 0-1,1 0 1,-1 0 0,1 0-1,0-1 1,-1 1 0,1 0-1,0-1 1,0 1 0,0 0-1,-1-1 1,1 1 0,0-1-1,0 1 1,0-1 0,0 0-1,0 1 1,0-1 0,0 0-1,0 0 1,1 1 0,32 3 13,-33-3-12,88 1 6,-80-2-53,-1-1 1,1 0-1,-1 0 1,0-1-1,1 0 1,-1-1-1,0 0 1,8-3-1,-10 2-356,1 0-1,0 1 0,0 0 0,0 1 1,1 0-1,-1 0 0,0 0 0,16-1 1,-12 3-2266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36:11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0 2593,'0'0'2811,"-14"6"-2687,2-1-65,-1 0 127,1 0 0,-1 1 0,1 0 0,0 1 0,-16 13 0,22-15-150,1 1 1,0 1 0,0-1 0,0 1-1,1 0 1,0 0 0,0 0 0,1 1-1,0-1 1,0 1 0,1-1-1,-3 14 1,1 5 80,1 0-1,1 42 1,2-67-117,0 0 0,1 0 0,-1 0 0,1 0 0,-1 0 0,1-1 0,-1 1 0,1 0 0,-1 0 0,1 0 0,0 0 0,-1-1 0,1 1 0,0 0 0,0-1 0,0 1 1,-1-1-1,1 1 0,0-1 0,0 1 0,0-1 0,0 1 0,0-1 0,0 0 0,0 0 0,0 1 0,0-1 0,0 0 0,0 0 0,0 0 0,2 0 0,41 0-10,-31 0-3,-8-1 2,0 1 0,-1-1 1,1 0-1,0-1 0,0 1 0,0-1 0,-1 0 0,1 0 0,-1 0 0,0-1 1,1 0-1,-1 1 0,0-2 0,-1 1 0,1 0 0,-1-1 0,1 1 0,-1-1 0,0 0 1,0 0-1,0 0 0,-1-1 0,3-6 0,1 0-118,-1-1 1,-1 1-1,0-1 0,-1 0 1,0 0-1,0-1 1,-2 1-1,2-19 0,-3 30 131,0-3-5,0 1-1,0 0 1,0-1-1,-1 1 1,1-1-1,-1 1 1,-2-7-1,3 9 12,-1 0-1,0 0 1,1 1-1,-1-1 1,0 0-1,0 0 1,0 0-1,0 0 1,0 1-1,0-1 0,0 0 1,0 1-1,0-1 1,-1 1-1,1 0 1,0-1-1,0 1 1,0 0-1,-1-1 1,1 1-1,0 0 1,0 0-1,-1 0 0,1 0 1,-1 1-1,2 25 1,-1-23-7,1 0-1,0 0 0,0 0 0,1 0 1,-1 0-1,1 0 0,-1 0 1,1 0-1,0 0 0,0 0 0,1 0 1,-1 0-1,0-1 0,1 1 0,2 3 1,0-2-1,0-1 0,1 0 0,-1 0 1,0 0-1,1-1 0,0 1 0,-1-1 1,9 2-1,1 0-248,0-1-1,1-1 1,-1 0 0,0-1-1,1 0 1,25-3 0,-1 1-1523,-12 1-400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36:12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1424,'0'0'3464,"11"16"-3072,-3-4-344,8 12 236,1 0 0,0-1-1,34 33 1,-39-46-182,1 0 0,1-1 0,0 0 0,0-1 0,15 7 1,-22-12-75,0 0-1,0 0 1,0-1 0,0 0 0,0 0 0,0-1 0,1 0 0,-1 0 0,1 0 0,-1-1 0,0-1 0,1 1 0,9-3 0,-16 3-26,0-1 0,-1 1-1,1-1 1,-1 1 0,1-1 0,-1 0 0,1 1-1,-1-1 1,1 0 0,-1 0 0,0 1 0,1-1 0,-1 0-1,0 0 1,0 0 0,1 1 0,-1-1 0,0 0 0,0 0-1,0 0 1,0-1 0,0-24 65,-1 19-65,2-16 0,-1 6 1,1 0 0,-2 0 0,0 1-1,-2-1 1,1 0 0,-8-21 0,8 32-277,0-1 0,0 1 0,0 0 1,1 0-1,0-1 0,0-7 0,2 12-926,5 1-656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36:12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82 221 2537,'0'0'3879,"12"-8"-3654,40-25-58,-49 31-136,0-1-1,-1 1 1,1-1-1,-1 0 0,1 1 1,-1-1-1,0 0 1,0 0-1,0-1 1,-1 1-1,1 0 1,-1-1-1,0 1 1,0-1-1,0 1 1,0-1-1,-1 1 1,1-1-1,-1 0 1,0 1-1,0-1 1,0 0-1,-1 1 0,1-1 1,-2-5-1,0-12-54,2 19 13,0-1-1,0 0 0,0 1 0,-1-1 1,0 0-1,1 1 0,-1-1 1,0 0-1,0 1 0,0-1 1,0 1-1,-1 0 0,1-1 0,-1 1 1,1 0-1,-1 0 0,0 0 1,0 0-1,0 0 0,0 0 0,0 1 1,0-1-1,-1 1 0,1-1 1,-5-1-1,2 1-9,1 1 1,-1-1 0,0 1-1,-1 0 1,1 0-1,0 0 1,0 1-1,0 0 1,0 0-1,-1 0 1,1 1-1,0 0 1,-5 1-1,7-1 22,0 1-1,1-1 0,-1 1 0,1 0 0,-1 0 0,1 0 0,-1 0 0,1 0 0,0 1 0,0-1 0,0 0 0,0 1 0,1 0 0,-1-1 0,1 1 0,-2 4 0,-1 1 1,1 1 0,0-1 0,0 1 0,-2 14 0,4-17 1,0 0 0,1 0-1,-1 0 1,1-1 0,1 1 0,-1 0 0,2 7 0,-1-10 10,0 0 1,0-1-1,1 1 0,-1 0 1,1-1-1,-1 1 1,1-1-1,0 1 0,0-1 1,0 0-1,0 0 1,0 0-1,0 0 0,1 0 1,4 3-1,6 2 13,0 0-1,1-1 1,0-1 0,0 0-1,0-1 1,0-1-1,29 4 1,110-1-354,-129-6 170,-5 0-267,-1 0-1,1-2 0,33-6 0,-14-6-1570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36:14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23 281 1792,'0'0'4505,"-4"-4"-3845,-11-10-122,11 11 1112,5 17-1681,4 5 41,2-1 0,0 1 0,0-1 0,13 19 1,2 10 15,-7-14-2,-5-7-2,2 0-1,1 0 1,0-1-1,2-1 1,20 24 0,-35-47-3,0-1 1,0 0 0,0 1-1,0-1 1,1 0 0,-1 1 0,0-1-1,0 0 1,0 0 0,0 1-1,1-1 1,-1 0 0,0 0-1,0 1 1,1-1 0,-1 0 0,0 0-1,0 0 1,1 1 0,-1-1-1,0 0 1,1 0 0,-1 0 0,0 0-1,1 0 1,-1 0 0,0 0-1,1 0 1,-1 0 0,0 0-1,1 0 1,-1 0 0,0 0 0,1 0-1,-1 0 1,0 0 0,1 0-1,-1 0 1,0 0 0,0 0-1,1 0 1,-1 0 0,0-1 0,1 1-1,1-19 147,-11-29-401,-14-16-144,13 38 250,1 0 0,1-1-1,-6-37 1,13 60 110,1 0 1,-1 0-1,1 0 1,0 0-1,0 0 0,0 0 1,1 0-1,-1 1 1,2-6-1,-1 7 15,0 1-1,0 0 1,0 0 0,-1 0-1,1 0 1,1 0-1,-1 0 1,0 0 0,0 0-1,0 0 1,0 1 0,1-1-1,-1 0 1,0 1-1,1-1 1,-1 1 0,0-1-1,1 1 1,-1 0 0,1-1-1,-1 1 1,0 0-1,1 0 1,-1 0 0,1 0-1,1 1 1,2-1-11,8-1-21,0 2 0,24 3 0,-31-3 35,-1 1 0,1 0-1,-1 0 1,1 0 0,-1 1-1,0 0 1,0 0 0,0 0-1,4 5 1,6 4 10,0 0 0,-2 1 0,1 1 0,-2 0 1,0 1-1,13 20 0,-26-43-6,0 0 1,0-1-1,1 1 1,0 0-1,2-10 1,-1-9-198,-1-70-307,0 96 496,1 0 0,-1-1 0,0 1 0,1 0 0,-1 0 0,1 0 0,-1 0 0,1 0 0,-1 0 0,1 0 0,0 0 0,-1 0 0,1 1 0,0-1 0,0 0 0,0 0 0,-1 0 0,1 1 0,0-1 0,0 1 0,0-1 0,0 1 0,0-1 0,1 1 0,-1-1 0,0 1 0,0 0 0,0-1 0,0 1 0,0 0 0,0 0 0,3 0 0,45 0-31,-34 1 32,196 7 3,-46-3 9,-105-6-8,-58 1-1,0 0 1,0-1 0,0 1-1,0-1 1,0 1 0,0-1-1,0 0 1,0 0 0,0 1-1,0-1 1,0-1 0,0 1 0,-1 0-1,1 0 1,-1-1 0,1 1-1,-1-1 1,1 1 0,-1-1-1,0 0 1,1 1 0,-1-1-1,0 0 1,0 0 0,-1 0-1,1 0 1,0 0 0,-1 0-1,1 0 1,-1 0 0,1 0-1,-1 0 1,0-4 0,1-3-69,-1 0 0,0 0 0,0 0 0,-1 0 0,0 0 0,-1 0 0,-2-9 0,1 10 22,1 1-1,-1-1 1,-1 1 0,1 0 0,-1 0-1,0 0 1,-1 1 0,1-1 0,-1 1-1,-1 0 1,1 1 0,-1-1 0,0 1-1,0 0 1,-1 0 0,1 1 0,-1 0-1,0 0 1,0 1 0,0-1 0,-1 2-1,1-1 1,-1 1 0,0 0 0,0 1-1,1-1 1,-10 1 0,15 1 60,1 0 1,-1 0-1,1 0 0,-1 0 1,1 0-1,-1 0 0,0 0 1,1 1-1,-1-1 0,1 1 1,0-1-1,-1 1 0,1-1 1,-1 1-1,1 0 0,0 0 1,0 0-1,-1 0 0,1 0 1,-1 1-1,0 0-2,1 1-1,0 0 1,0 0-1,0-1 1,0 1-1,1 0 1,-1 0-1,1 0 1,-1 0 0,1 3-1,-2 11 23,2 0 1,-1 0-1,2 0 0,3 21 0,-2-30 8,-1-1 0,2 1-1,-1-1 1,1 0 0,0 0 0,1 0-1,-1 0 1,1 0 0,1-1-1,-1 0 1,9 9 0,-5-7-6,1-1 1,0 1-1,0-2 1,1 1-1,-1-1 1,1-1-1,1 0 1,-1 0-1,1-1 1,0-1-1,0 1 1,13 1-1,5-1-572,0-1-1,-1-1 1,47-3 0,-47-2-1205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36:15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54 3409,'0'0'3815,"-5"-1"-3557,0 0-238,0 0 1,0 1 0,0-1 0,-1 1 0,1 0-1,0 0 1,0 1 0,0-1 0,0 1 0,0 1-1,0-1 1,0 0 0,0 1 0,-5 3 0,0 1 13,-1 0 1,1 1 0,1 0-1,-1 1 1,-10 11 0,12-12-40,1 0-1,0 0 1,1 0 0,-1 1 0,1 0 0,1 0-1,-1 1 1,1-1 0,1 1 0,0 1 0,0-1 0,1 0-1,0 1 1,0 0 0,1-1 0,-1 14 0,3-5-4,0-12-5,-1 0-1,1 0 1,1 0-1,-1 0 1,1 0-1,0-1 1,3 10-1,-3-13 11,0 0 0,0 0-1,0 0 1,1-1 0,-1 1 0,1 0-1,-1-1 1,1 0 0,0 1 0,0-1-1,-1 0 1,1 1 0,0-1 0,0 0-1,0-1 1,0 1 0,0 0 0,1 0-1,-1-1 1,0 0 0,0 1 0,0-1-1,0 0 1,4 0 0,3 2-15,0-1-1,0-1 1,0 0 0,0 0 0,0 0-1,0-1 1,0 0 0,0-1 0,-1 0-1,1-1 1,0 0 0,-1 0 0,0 0-1,1-1 1,8-6 0,-6 2-90,0-1 0,0 0 0,0-1 1,12-16-1,-19 22 46,-1-1 1,1 0-1,-1 0 1,-1 0-1,1-1 1,-1 1-1,0 0 1,0-1-1,0 0 1,-1 1-1,0-1 1,0 0-1,0-9 1,0 8 1,-1-1 1,0 1-1,-1-1 1,0 1-1,0-1 1,-1 1-1,0 0 1,0-1-1,0 1 0,-1 0 1,0 0-1,-1 1 1,0-1-1,-8-11 1,1 1 22,8 11 29,0 0-1,-1 0 1,0 0 0,0 1 0,-1 0-1,1 0 1,-1 0 0,0 0-1,0 1 1,-8-5 0,13 8 27,-1 1 0,1 0 0,0 0 0,-1 0 0,1 0 0,-1 0 0,1 0 0,-1 0 0,1 0 0,-1 0 0,1 0 0,-1 0 0,1 0 0,0 0 0,-1 0 0,1 0 0,-1 1 0,1-1 0,-1 0 0,1 0 0,0 0 0,-1 1 0,1-1 0,0 0 0,-1 1 0,1-1 0,0 0 1,-1 1-1,1-1 0,0 0 0,-1 1 0,1-1 0,0 1 0,-1 0 0,-4 22 155,5-17-169,-1 1 0,2-1 0,-1 1 0,1-1 0,2 12 0,5-6 24,-1 0 1,2 0-1,-1 0 1,2-1-1,-1-1 1,1 0-1,1 0 0,16 11 1,-9-6-155,0-2-1,1 0 1,1-1 0,0-1 0,1 0-1,0-2 1,1-1 0,-1 0 0,2-2-1,-1 0 1,1-1 0,0-2 0,0 0-1,44-1 1,-38-6-1446,-7-7-954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36:16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1776,'0'0'4687,"6"15"-4159,144 281 1138,76 95-817,-221-383-887,-1-2-265,0 1 1,0-1 0,0 0 0,1-1-1,7 8 1,-9-11 156,0 0 1,0 0-1,0-1 1,0 1-1,0-1 1,1 0-1,-1 0 0,0 0 1,0 0-1,1 0 1,-1-1-1,1 0 1,-1 1-1,5-2 1,0 1-1452,-3 0-165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36:17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17 330 1824,'0'0'3472,"-3"8"-3378,-2 16 156,2 0-1,0 0 1,1 47-1,2-68-244,0 1 1,1-1-1,-1 0 0,1 0 1,0 0-1,0 0 0,0 0 0,0 0 1,1 0-1,-1 0 0,1 0 1,-1-1-1,1 1 0,0 0 1,0-1-1,1 0 0,-1 1 0,0-1 1,1 0-1,-1 0 0,1 0 1,0-1-1,0 1 0,-1-1 1,1 1-1,0-1 0,0 0 0,1 0 1,-1 0-1,4 0 0,9 3-171,1-2-1,0 0 0,1 0 0,18-2 0,-36 0 166,1 0-13,0 0-1,1-1 1,-1 1-1,0-1 1,1 1-1,-1-1 1,0 1-1,0-1 1,1 0 0,-1 0-1,0 1 1,0-1-1,0 0 1,0 0-1,0 0 1,0 0-1,0 0 1,-1 0-1,1-1 1,0 1-1,0 0 1,-1 0-1,1 0 1,-1-1-1,1 1 1,-1 0 0,0-1-1,1 1 1,-1 0-1,0-1 1,0 1-1,0-3 1,0-51-196,-1 49 118,0-1 68,-1 1-1,0-1 1,0 1-1,0-1 0,-1 1 1,0 0-1,0 0 1,-1 1-1,1-1 0,-1 0 1,-9-8-1,-5-6-30,-34-27 0,29 30 652,-33-20 1,148 36-592,100 3 63,-186-1-65,-1 0 1,1 0 0,-1 1 0,1-1-1,-1 1 1,0 0 0,0 1 0,0 0-1,0-1 1,-1 1 0,1 1 0,-1-1-1,1 1 1,-1 0 0,6 7 0,-1 0 136,0 1 0,-1 0 0,0 0 0,-1 0 0,6 15 0,-11-21-80,-2-5-57,0 0 0,0 0-1,1 0 1,-1 0 0,0 0-1,1-1 1,-1 1 0,0 0 0,1 0-1,-1 0 1,1 0 0,-1-1 0,1 1-1,0 0 1,-1-1 0,2 2-1,-2-2 243,-8-1 11,3-2-285,1 0 0,-1 0 1,1 0-1,0-1 0,0 1 0,0-1 0,1 0 0,-1 0 0,1 0 0,0-1 1,0 1-1,1-1 0,-4-7 0,-2-4-299,1-1-1,-8-30 1,12 38 278,1 0 1,1 0-1,-1-1 0,2 1 1,-1 0-1,1-1 0,3-14 1,-3 22 44,1 1 1,-1 0 0,1 0 0,0 0-1,-1 0 1,1 0 0,0 0 0,0 1-1,0-1 1,0 0 0,0 0 0,0 0-1,0 1 1,0-1 0,0 1 0,0-1 0,0 1-1,0-1 1,1 1 0,-1 0 0,0-1-1,0 1 1,0 0 0,3 0 0,33-2 11,-32 2-11,1 0 19,-1-1 1,1 1 0,-1 0 0,0 1 0,1 0 0,-1-1 0,0 2 0,1-1 0,-1 0 0,0 1 0,0 0 0,0 0-1,0 1 1,0 0 0,6 4 0,56 48 430,-44-34-389,1-2 0,0 0 0,1-2 0,40 21-1,-56-35-32,0-1-1,1 1 0,-1-1 1,1-1-1,-1 0 0,1 0 1,16-1-1,-19 0 7,-5-1-18,0 1 1,0-1-1,-1 1 0,1-1 1,0 0-1,0 0 1,0 0-1,0 0 0,-1 0 1,1 0-1,-1 0 1,1-1-1,-1 1 0,1 0 1,-1-1-1,0 0 1,1 1-1,-1-1 1,0 0-1,0 1 0,0-1 1,0 0-1,-1 0 1,1 0-1,0 0 0,0-2 1,2-5-1,-1 0 1,0-1-1,0 0 1,0-10-1,-1 10-36,0-1-1,0 1 0,-1 0 0,-1 0 1,0-1-1,0 1 0,-1 0 1,0 0-1,-1 0 0,0 0 1,-1 1-1,-7-16 0,9 22 10,-6-12 14,-1 0 0,-1 1 0,0 0 0,-1 1 0,0 0 0,-1 1 0,-18-16-1,29 27 4,1 1-1,-1 0 0,1-1 0,-1 1 0,1-1 0,-1 1 0,1 0 0,-1-1 0,0 1 0,1 0 0,-1 0 0,0-1 0,1 1 0,-1 0 0,1 0 0,-1 0 0,0 0 0,1 0 1,-1 0-1,0 0 0,1 0 0,-1 0 0,0 0 0,1 0 0,-1 1 0,0-1 0,1 0 0,-1 0 0,0 1 0,1-1 0,-1 0 0,1 1 0,-1-1 0,1 1 0,-1-1 1,1 0-1,-1 1 0,1-1 0,-1 1 0,1-1 0,0 1 0,-1 0 0,1-1 0,0 1 0,-1-1 0,1 1 0,0 0 0,0 0 0,-7 36 87,7-29-82,-1-1-8,-3 21 0,1 1-1,1-1 1,2 1-1,5 44 1,-4-68-3,0-1 1,1 0 0,0 1 0,-1-1 0,2 0 0,-1 0-1,0 0 1,1 0 0,0 0 0,0-1 0,0 1 0,0-1 0,0 0-1,1 1 1,0-2 0,-1 1 0,1 0 0,0-1 0,1 0 0,-1 0-1,0 0 1,0 0 0,1-1 0,-1 1 0,10 0 0,7 2-231,1-2 0,0 0-1,0-1 1,22-3 0,-8-1-909,-8-5-614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36:19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1 808,'0'0'5267,"11"9"-5035,37 27-83,-26-22 209,-20-12-238,0-1-1,1 1 1,-1 0 0,0-1-1,0 1 1,0 0-1,0 0 1,0 0 0,-1 0-1,3 4 1,49 77-78,-4 1 1,51 123 0,-97-199-12,1-1 1,-1 0 0,1-1-1,1 1 1,8 11 0,-10-16-128,-1 0 1,0 0 0,1 0 0,-1 0 0,1 0 0,0-1 0,-1 1-1,1-1 1,0 1 0,0-1 0,0 0 0,0-1 0,0 1-1,0 0 1,1-1 0,-1 1 0,4-1 0,1 0-1135,-3 0-690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36:19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1 382 2713,'0'0'3612,"10"-9"-3382,55-42 272,73-59 651,-108 81-1131,-2-1 1,-2-1 0,33-48-1,-58 77-289,0 0-1,0 0 1,0 0-1,0 0 1,-1-1-1,1 1 0,0 0 1,-1 0-1,0-1 1,1 1-1,-1 0 0,0-1 1,-1-2-1,1-3-1741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18:33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0 592,'0'0'3888,"0"5"-3462,0 223 2943,-1-226-3469,1 0 0,0 0 0,0 1 0,-1-1 0,1 0 0,-1 0 0,0 0 0,0 0 1,0 0-1,0 0 0,0 0 0,0 0 0,0 0 0,0-1 0,-1 1 0,1 0 0,-1-1 0,-2 3 0,-11 7-3755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36:20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1 200 1064,'0'0'4503,"8"-9"-4110,1-2-278,2 1-1,-1 0 1,1 1 0,0 0-1,1 1 1,20-10 0,-16 9-27,149-64 444,-144 65-598,1 1-1,1 2 1,-1 0-1,1 1 1,44-1-1,25 5-3596,-68 0 1382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36:20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1696,'0'0'5706,"1"4"-5698,8 13-777,22 32-1,0 0-1011,-20-28-181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36:21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6 111 3753,'0'0'1356,"-3"24"-341,2 17-472,0-24-502,0-1 0,2 0 0,-1 1 0,2-1 0,0 0 0,1 0 0,8 25 0,-8-34-33,-1 0-1,1-1 1,-2 1 0,1 0 0,-1 1 0,1 6 0,-2-13 8,0-1-12,0 0 0,1 0 0,-1 0 0,0 0 0,0 0 1,0 0-1,1 0 0,-1 0 0,0 0 0,0 0 0,0 0 1,1 0-1,-1 0 0,0 0 0,0 0 0,1 0 0,-1-1 1,0 1-1,0 0 0,0 0 0,1 0 0,-1 0 0,0 0 1,0 0-1,0-1 0,0 1 0,0 0 0,1 0 0,-1 0 1,0 0-1,0-1 0,0 1 0,0 0 0,0 0 1,0 0-1,0-1 0,0 1 0,1 0 0,-1 0 0,0-1 1,0 1-1,0 0 0,0 0 0,0 0 0,0-1 0,-1 1 1,1-28-21,0 3-230,0 0 0,1-1 1,8-34-1,-8 52 191,1 0 1,1 1-1,0-1 0,0 1 1,0-1-1,1 1 1,0 0-1,0 1 0,1-1 1,0 1-1,0-1 1,1 2-1,-1-1 0,1 0 1,8-4-1,-13 9 58,1 0-1,-1 0 0,1 0 1,0 0-1,-1 0 1,1 0-1,0 1 1,0-1-1,0 1 0,0-1 1,-1 1-1,1 0 1,0 0-1,0 0 1,0 0-1,0 0 0,0 0 1,0 0-1,0 0 1,-1 1-1,1-1 1,0 1-1,0 0 0,2 1 1,2 1 58,-1 1 1,1-1-1,-1 1 1,-1 0-1,9 9 1,-2-1 76,1 0 0,-1 1 1,-1 1-1,0-1 0,-1 2 1,-1-1-1,10 26 0,-15-38 107,-2-7-161,1-20-248,-1-29-471,-1 47 584,0-1 0,0 1 0,0 0 0,1 0 0,0 0 0,1 0 0,-1 0 1,1 0-1,1 0 0,0 0 0,-1 0 0,2 1 0,-1 0 0,1 0 0,0 0 0,0 0 0,1 0 1,0 1-1,0 0 0,0 0 0,0 0 0,1 0 0,8-4 0,-9 5 61,0 1 0,0 0-1,1 0 1,0 0 0,-1 1-1,1 0 1,0 0 0,0 0 0,0 1-1,0 0 1,0 0 0,0 0 0,0 1-1,1 0 1,-1 0 0,0 1-1,12 2 1,-5 1 21,0 0-1,0 1 0,-1 1 1,1 0-1,-1 0 1,20 16-1,222 139 41,-254-161-71,33 18-1160,36 16 1,-44-26-1782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36:22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302 339 3185,'0'0'3663,"-9"-7"-3387,-28-21-29,33 26-195,0 1 1,0-1-1,0 1 0,0 0 0,0 0 1,0 0-1,0 0 0,0 1 1,0 0-1,0 0 0,0 0 1,0 0-1,0 0 0,-5 2 1,-10-1 14,14-1-62,0 0-4,0-1 0,0 1 0,1 0 1,-1 1-1,0-1 0,0 1 0,1 0 0,-1 0 0,0 0 0,1 1 0,-1-1 1,1 1-1,-1 0 0,1 0 0,0 1 0,0 0 0,-4 3 0,1 0-4,0 1 0,0-1-1,1 2 1,0-1 0,1 1-1,-1 0 1,2 0-1,-1 0 1,1 1 0,0-1-1,1 1 1,0 0 0,0 0-1,1 1 1,0-1 0,1 0-1,0 1 1,0 17-1,0 10-14,0-25 1,0 1 0,1 0 0,0-1 1,5 25-1,-4-35 12,0 1 0,0-1 1,1 1-1,-1-1 0,1 1 1,0-1-1,-1 0 0,1 0 0,0 0 1,0 0-1,0 0 0,1-1 1,-1 1-1,0 0 0,1-1 1,-1 0-1,1 0 0,-1 1 0,1-2 1,0 1-1,-1 0 0,1 0 1,0-1-1,0 1 0,-1-1 1,6 0-1,-1 0-13,0 0 0,-1 0 0,1 0 1,0-1-1,-1 0 0,1-1 0,0 1 0,-1-1 1,0-1-1,10-3 0,13-15-14,0 0-1,-2-2 1,0-1 0,38-46 0,-55 59-23,0 0 1,0-1 0,-2-1 0,1 1 0,-1-2 0,-1 1-1,-1-1 1,0 0 0,0 0 0,-1-1 0,-1 1-1,-1-1 1,0 0 0,-1 0 0,1-30 0,-3 35 7,0 1 1,0-1-1,-1 0 1,-1 0-1,1 1 1,-2-1-1,1 0 0,-1 1 1,-1 0-1,1 0 1,-1 0-1,-1 0 1,0 1-1,0-1 1,-1 1-1,0 0 1,0 1-1,-11-10 1,5 5 47,7 6 35,-1 0 1,1 0-1,-2 1 0,1 0 0,-1 0 0,1 0 0,-12-5 0,17 11-3,1-1-1,-1 1 0,1-1 0,0 1 1,-1-1-1,1 1 0,0 0 0,-1-1 1,1 1-1,0 0 0,0-1 1,-1 1-1,1 0 0,0-1 0,0 1 1,0 0-1,0-1 0,0 1 0,0 0 1,0-1-1,0 1 0,0 0 1,1-1-1,-1 1 0,1 1 0,3 22-69,4-6 58,0 0 1,2-1-1,0 0 1,18 23-1,55 56 48,-36-47-126,1-2 1,75 54-1,-123-100-26,1-1 0,0 1 0,0-1 0,0 1 0,0-1 0,-1 0 0,1 1 0,0-1 0,0 0 0,0 0-1,0 0 1,0 0 0,0 1 0,0-1 0,0-1 0,1 1 0,2 0-1268,-1 0-759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36:23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4 277 1096,'0'0'5648,"3"0"-5322,2 0-203,1 1-20,1-1 0,0 0 0,-1 0 0,1-1-1,0 0 1,-1 0 0,1 0 0,-1-1 0,1 0 0,-1 0 0,0-1 0,0 1 0,0-1 0,8-6 0,-10 6-107,0 0 1,0-1 0,-1 1 0,0-1 0,1 0 0,-1 0-1,-1 0 1,1 0 0,-1 0 0,1-1 0,-1 1 0,-1-1-1,1 0 1,-1 1 0,2-7 0,-1-6-186,0 1 1,-2 0-1,0-22 0,-1 5-455,1 31 589,0-1-1,0 1 1,-1 0 0,1 0 0,-1 0 0,1-1-1,-1 1 1,0 0 0,1 0 0,-1 0-1,0 0 1,-1 0 0,1 0 0,0 1 0,0-1-1,-1 0 1,1 1 0,-1-1 0,1 1-1,-1-1 1,0 1 0,0-1 0,0 1-1,1 0 1,-1 0 0,-4-1 0,-2-1-48,1 1 1,0 0 0,0 1 0,-1 0-1,1 0 1,-14 0 0,20 2 104,-1 0 1,0-1-1,1 1 1,0 0-1,-1 0 0,1 0 1,-1 0-1,1 0 1,0 1-1,0-1 1,0 0-1,0 0 1,0 1-1,0-1 0,0 1 1,0-1-1,0 1 1,0 2-1,-16 36 71,14-33-44,-2 8 83,1 0 0,0 0 0,1 1 0,1-1 0,0 1 0,1 0 0,2 16 0,-1-29-97,1 0-1,-1 0 1,1 1 0,0-1-1,0 0 1,0 0 0,1 0 0,-1 0-1,1 0 1,0 0 0,-1-1-1,1 1 1,1 0 0,-1-1-1,0 0 1,0 1 0,1-1-1,0 0 1,-1 0 0,1 0 0,0-1-1,0 1 1,0-1 0,0 1-1,0-1 1,6 1 0,3 2 45,0 0 0,1-1 0,-1-1 0,1 0 0,22 0 0,-2-2-195,-18 1-176,0 0 0,1-1 1,-1-1-1,0-1 1,0 0-1,21-6 1,-12-2-1725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36:24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69 1320,'0'0'3768,"-9"-1"-3698,4 0-55,-32-6 39,35 7-48,0 0 0,0 0-1,1 0 1,-1 0-1,0 0 1,0 0-1,0 0 1,0 1-1,0-1 1,0 1-1,1-1 1,-1 1-1,0 0 1,0 0 0,1 0-1,-1 0 1,1 0-1,-1 0 1,1 0-1,-2 2 1,-2 4 17,1 0 0,1 1 1,-1-1-1,1 1 0,0 0 1,1-1-1,0 1 0,0 0 0,1 1 1,-1 8-1,1 9 334,3 50-1,-1-72-353,0 0-1,0 0 0,0 0 1,0-1-1,0 1 0,1 0 0,0-1 1,-1 1-1,1-1 0,1 1 1,-1-1-1,0 0 0,1 0 0,0 0 1,0 0-1,0 0 0,0-1 1,0 1-1,0-1 0,1 0 1,-1 0-1,1 0 0,-1 0 0,1-1 1,5 2-1,5 1-1,0 0 0,0-1 1,0 0-1,0-2 0,26 1 0,-34-2-2,0 0 0,-1-1 0,1 1 0,-1-1 1,1 0-1,-1-1 0,1 1 0,-1-1 0,0 0 0,0-1 0,6-2 0,-2-2 6,-1 1-1,1-2 1,-1 1-1,12-15 1,-15 17-20,-1-1 0,0 1 0,0-1-1,0 0 1,-1 0 0,0-1 0,0 1 0,0-1 0,-1 1 0,0-1 0,-1 0-1,1 0 1,-1 0 0,0 0 0,-1 0 0,0 0 0,0 0 0,0 0-1,-2-8 1,0 11-1,1 0-1,-1 1 1,0-1-1,0 0 1,0 1-1,0 0 0,-1-1 1,1 1-1,-1 0 1,0 0-1,0 0 1,0 1-1,0-1 1,-6-3-1,-57-33-314,50 30 133,10 6 72,-6-5-108,0 1-1,-1 0 1,0 1-1,0 1 1,-1 0-1,0 0 0,0 2 1,-28-5-1,42 9-242,0 4-209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36:25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2 392,'0'0'4632,"34"-2"-2330,-21 8-2254,-1 0 1,0 0 0,0 1 0,0 1 0,-1 0 0,0 0 0,11 13 0,12 7 49,1-1-38,140 102 156,-171-126-353,-2-2 48,0 0 0,0 0 0,0 0 1,0 0-1,-1 0 0,1 0 0,0 1 0,-1-1 0,1 1 0,-1-1 0,1 1 0,-1 0 0,0-1 0,0 1 1,0 0-1,0 0 0,0 0 0,0 0 0,1 4 0,-2-6-13,-1 1 1,1-1-1,0 1 0,-1-1 0,1 1 1,0-1-1,-1 1 0,1-1 1,-1 0-1,1 1 0,-1-1 0,1 0 1,-1 1-1,1-1 0,-1 0 1,1 0-1,-1 1 0,1-1 0,-1 0 1,0 0-1,1 0 0,-1 0 1,0 0-1,0 1-118,-12 0-2023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36:26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1 208,'0'0'3610,"3"7"-3139,5 12-213,0-1 91,-1-1 0,0 1 1,-2 1-1,0-1 0,-1 1 1,2 25-1,-4 28 276,-1-32-255,-1-1 1,-9 73 0,7-104-14,2-8-435,0 0 0,0 1-1,-1-1 1,1 1-1,0-1 1,0 0-1,-1 1 1,1-1-1,0 1 1,0-1 0,0 0-1,0 1 1,0-1-1,0 1 1,0-1-1,0 1 1,0-1-1,0 0 1,0 1-1,0-1 1,0 1 0,0-1-1,0 1 1,0-1-1,0 0 1,0 1-1,0-1 1,1 1-1,-1-1 1,0 0 0,0 1-1,1-1 1,-1 1-1,0-1 1,0 0-1,1 0 1,-1 1-1,0-1 1,1 0-1,-1 1 1,1-1 0,-1 0-1,0 0 1,1 0-1,-1 1 1,1-1-1,-1 0 1,0 0-1,1 0 1,-1 0-1,1 0 1,-1 0 0,1 0-1,0 0 1,11 0-1869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36:26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1696,'0'0'3169,"0"24"-1833,0-6-1080,-1-9-129,1 0-1,1 0 1,-1 0-1,5 16 1,-4-21-119,0-1 0,1 1 0,-1-1 0,1 0 0,0 0 0,0 1 0,0-1 0,0-1 0,1 1 0,-1 0 1,1 0-1,0-1 0,0 0 0,0 1 0,4 1 0,8 5-191,0 0 0,1-1-1,0 0 1,0-2 0,33 10 0,-38-16-3239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36:28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1 536,'0'0'5099,"0"21"-4915,14 174 841,-1-50-771,10 51 79,-4-49-138,-15-66-723,6-80-3323,-7-1 1828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18:35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1 264,'0'0'3211,"-15"11"693,5 16-3034,-3 19-173,9 2-208,2 72 1,2-69-308,1-45-163,-1 0 0,1 0-1,0 0 1,1 0 0,-1 0-1,1 0 1,0 0 0,1-1-1,0 1 1,-1-1 0,2 1-1,-1-1 1,1 0 0,-1 0-1,1-1 1,1 1-1,8 6 1,7 6 96,1-2-1,1-1 1,23 12 0,6 3 73,-30-17-159,0-1-1,1-1 1,1-1-1,0-1 1,42 8-1,5 3 64,-56-16-45,0 0-1,21 1 1,26 6 40,-55-8-663,0-1 1,0 0-1,0 0 1,0-1 0,8 0-1,-1 0-2462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36:29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70 328,'0'0'4308,"0"-7"-3868,0 2-310,1 3-81,-1 0 0,1 0 0,-1 0 1,0 0-1,0 0 0,0 0 0,0 0 1,0 0-1,-1-1 0,1 1 0,0 0 0,-1 0 1,0 0-1,1 0 0,-3-3 0,1 3 67,-1 0-1,1 0 0,-1 0 1,0 0-1,0 0 1,0 0-1,0 1 0,0 0 1,0-1-1,0 1 0,-1 1 1,1-1-1,0 0 1,-1 1-1,1-1 0,0 1 1,-1 0-1,1 0 0,0 1 1,-4 0-1,-1-1-100,1 1 1,-1 1-1,1-1 0,-1 1 1,1 0-1,0 1 0,0 0 1,-8 4-1,6-1-21,0 1 1,1-1-1,0 2 0,0-1 1,1 1-1,0 0 1,0 0-1,0 1 0,2 0 1,-1 0-1,1 1 0,0 0 1,1 0-1,0 0 1,0 0-1,1 0 0,1 1 1,0-1-1,0 1 1,1 0-1,0 0 0,1-1 1,2 21-1,-1-29 3,-1 0 0,1 1 0,0-1 0,0 0 0,0 0 0,0 1 0,0-1 0,1 0 0,-1 0 0,1 0 0,-1 0 0,1-1 0,0 1 0,0 0 0,-1-1 0,1 1 0,0-1 0,1 0 0,-1 0 0,0 1-1,0-1 1,0-1 0,1 1 0,-1 0 0,5 0 0,4 2-15,0-1-1,0 0 0,0-1 1,13-1-1,-18 1-10,0-1-1,0 0 1,0 0-1,0-1 1,0 1-1,0-2 1,0 1-1,0 0 1,0-1-1,-1 0 1,1-1-1,0 1 1,-1-1-1,0 0 1,0 0-1,0-1 1,8-6-1,-6 5-28,0 0 0,-1-1 0,1 0 0,-1-1-1,0 1 1,-1-1 0,0 0 0,0 0 0,0-1-1,-1 1 1,0-1 0,0 0 0,-1 0 0,0-1 0,0 1-1,-1-1 1,-1 1 0,2-11 0,-1-52-640,-1 55 765,-1 22 505,2 4-559,1-1-1,0 0 0,0 0 1,1 0-1,0-1 1,0 1-1,1-1 1,0 0-1,9 10 1,-4-4-15,37 50 16,4-2-1,72 69 1,-60-67 8,78 103 0,-135-159 29,-1 0 0,0 0 0,-1 0 0,0 1 0,0 0 0,-1-1 0,0 1 0,0 1 0,-1-1 0,0 0 0,-1 0 0,0 1 0,0 13 0,-2-20-37,0 0 1,0 0-1,0 0 1,0 0-1,-1 0 1,1 0-1,-1-1 1,1 1-1,-1 0 1,0-1-1,0 0 0,0 1 1,-1-1-1,1 0 1,0 0-1,-1 0 1,0 0-1,1-1 1,-1 1-1,-5 1 1,1 2-8,-1-2-1,1 1 1,-1-1-1,0-1 1,-1 1 0,1-1-1,-9 1 1,12-3-134,-1 1-1,0 0 1,0-1 0,0 0-1,0-1 1,0 1-1,0-1 1,1 0 0,-1-1-1,0 1 1,1-1 0,-1 0-1,1-1 1,-1 1 0,1-1-1,0 0 1,0-1 0,0 1-1,1-1 1,-1 0-1,1 0 1,0 0 0,-4-5-1,-16-20-1909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36:31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1 262 2513,'0'0'3032,"30"6"-2305,-18-4-554,1 0-1,0-1 1,0-1 0,0 0 0,21-3-1,-31 2-152,0 0 0,-1 0 0,1-1 1,-1 1-1,1-1 0,-1 1 0,0-1 0,1 0 0,-1 0 0,0 0 0,0 0 0,0 0 0,-1 0 0,1-1 0,0 1 0,-1-1 0,0 1 1,1-1-1,-1 1 0,0-1 0,0 0 0,-1 1 0,1-1 0,0-6 0,1-3-86,-1 0 0,0 0-1,-1-1 1,-2-17 0,1 27 32,0 1 0,1-1 0,-1 0 0,0 0 0,0 1 0,0-1 0,-1 0 0,1 1 0,-1-1 0,1 1 0,-1 0 0,0-1 0,0 1 0,0 0 0,0 0 0,0 0 0,-1 0 0,1 1 0,0-1 0,-1 1 0,0-1 0,-3-1 0,2 2 31,0-1 1,-1 1 0,1-1 0,0 1 0,-1 1 0,1-1 0,-1 1 0,1-1 0,-1 1 0,1 0 0,-1 1 0,1-1 0,-1 1-1,-6 2 1,8-2 0,0 1 1,0 0-1,0 0 0,0 0 0,0 0 0,1 0 0,-1 1 0,1-1 0,-1 1 0,1 0 0,0-1 0,0 1 0,0 0 0,1 0 0,-1 1 0,0-1 0,1 0 0,0 0 0,-1 6 0,-1 2 15,0 0 0,1 0 0,1 1 0,-1 18 0,1-24-2,1 1 0,0-1 0,0 0 1,1 1-1,-1-1 0,1 0 0,0 0 1,1 1-1,0-1 0,0 0 0,0-1 1,1 1-1,0 0 0,0-1 0,0 1 1,0-1-1,1 0 0,0 0 0,0 0 1,5 4-1,-2-3 13,0 0 1,0 0 0,0-1-1,0 0 1,1 0-1,0-1 1,0 0 0,0 0-1,0-1 1,1 0-1,-1 0 1,1-1 0,0 0-1,0-1 1,-1 0-1,1 0 1,0-1 0,0 0-1,17-3 1,-21 2-17,1 0 0,-1-1 0,1 0 0,-1 0 0,0 0 0,0-1 0,0 1 0,0-1 0,0-1 0,-1 1 0,1-1 0,-1 1 0,0-1 0,0-1 0,7-8 0,4-7-41,-1-1-1,14-26 1,26-72-102,-53 117 125,0 1 0,0 0-1,0-1 1,0 1 0,0 0 0,0 0-1,0 0 1,1 0 0,-1 0 0,0 0-1,1 0 1,-1 0 0,1 1 0,-1-1-1,1 0 1,0 1 0,-1-1 0,1 1-1,-1 0 1,1 0 0,0-1 0,-1 1-1,1 0 1,0 0 0,-1 1 0,1-1-1,0 0 1,-1 0 0,1 1 0,2 0-1,1 1 15,0 0-1,0 0 0,-1 0 1,1 0-1,-1 1 0,0 0 1,1-1-1,6 8 0,25 27 106,90 95 58,-124-128-154,3 1 142,-8-14-183,1 2-112,-28-65-1200,20 52 614,1-1 0,1-1 0,0 0 0,2 0-1,0 0 1,2-1 0,-3-33 0,11 36 1023,-4 20-239,1 0 1,-1-1 0,0 1 0,1-1-1,-1 1 1,0 0 0,1-1-1,-1 1 1,1 0 0,-1 0-1,0-1 1,1 1 0,-1 0-1,1 0 1,-1 0 0,1 0 0,-1-1-1,1 1 1,-1 0 0,1 0-1,-1 0 1,1 0 0,0 0-1,2 1 77,0 0-1,0 0 0,0 0 0,1 0 1,-1 1-1,0-1 0,-1 1 0,6 3 1,64 46 805,50 32-315,-108-75-615,1 0 1,0-1-1,0-1 0,0-1 1,1 0-1,27 5 0,2-9-934,-31-1-381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36:32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2 2697,'0'0'4227,"-8"-1"-4052,5 1-153,0-1 1,0 1-1,0 0 0,0 0 1,0 0-1,-1 1 1,1-1-1,0 1 0,0-1 1,0 1-1,0 0 0,1 0 1,-1 1-1,0-1 1,0 0-1,1 1 0,-1 0 1,0 0-1,1 0 1,0 0-1,-1 0 0,1 0 1,0 0-1,0 1 0,0-1 1,1 1-1,-2 2 1,-6 10 22,1 0 1,0 1 0,2 0-1,0 0 1,0 0 0,-4 27-1,5-10-82,1-1-1,0 50 0,27-81-802,-19-1 799,1-1-1,-1 0 1,0 0-1,0 0 1,0-1-1,0 0 1,0 1-1,0-1 1,0-1-1,0 1 1,-1 0-1,1-1 1,-1 0-1,0 0 1,0 0-1,0 0 1,0 0-1,5-8 1,3-5-148,-1-1 1,15-31 0,-18 33-42,-2-1 0,7-28 1,-8 27 44,-4 17 165,7 18 53,-5-11-15,1 1-1,0-1 0,1 1 0,0-1 1,0 0-1,0-1 0,1 1 0,0-1 1,0 0-1,1 0 0,0 0 0,0-1 0,0 0 1,0 0-1,1 0 0,0-1 0,8 4 1,-6-4-121,0 0 0,0 0 0,0-1 0,0-1 0,0 0 1,1 0-1,-1 0 0,1-2 0,-1 1 0,1-1 0,-1 0 1,1-1-1,-1 0 0,12-3 0,4-9-1261,-5-4-918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36:32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1 416,'0'0'4349,"-1"7"-3670,0 7-414,0-1 0,1 1-1,0-1 1,1 1 0,1-1 0,0 1 0,6 18 0,21 38 56,3-1 1,3-2-1,70 101 1,-85-146-25,-13-16-893,-13-16-2876,-8-4 1371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36:32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92 1136,'0'0'6355,"-1"0"-6293,0-1-1,0 1 1,1-1 0,-1 0-1,0 1 1,0-1-1,1 0 1,-1 0 0,1 0-1,-1 1 1,0-1 0,1 0-1,0 0 1,-1 0 0,1 0-1,-1 0 1,1-1 0,11-4 16,1 1 0,-1 0 1,1 1-1,0 0 0,23-3 1,-4 0-60,11-4-883,0 1 0,0 3 0,68-4 1,-85 11-1163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36:33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0 139 3505,'0'0'3170,"9"0"-2838,0 0-290,-3 1 13,0-1 1,0 0-1,0 0 0,0-1 1,0 0-1,0 0 0,-1 0 1,1 0-1,0-1 0,-1 0 1,1 0-1,10-6 0,-12 5-53,1 0 0,-1 0 0,0-1 0,0 1 0,0-1 1,0 0-1,0 0 0,-1 0 0,0-1 0,0 1 0,0-1 0,0 0 0,-1 0 0,0 0 0,0 0 0,0 0 0,0 0 0,-1 0 0,0-1 0,0 1 0,-1-1 0,1-9 0,-2 15-15,1-1-1,-1 0 1,0 0 0,0 1-1,0-1 1,1 1 0,-1-1-1,0 1 1,0-1 0,0 1-1,0 0 1,0-1 0,0 1 0,0 0-1,0 0 1,0-1 0,0 1-1,0 0 1,0 0 0,0 0-1,0 0 1,-1 1 0,-25 1 67,22 3-60,0 0 1,1 0-1,0 1 0,0 0 0,0-1 1,1 1-1,0 0 0,0 1 1,0-1-1,-3 13 0,1 0 6,1 1-1,1-1 1,1 1-1,0 0 1,2 22 0,0-40-9,0 0 1,1 0-1,0 1 1,-1-1-1,1 0 1,0 0-1,0 0 1,0 0-1,0 0 1,0 0-1,1 0 1,-1 0-1,1 0 1,-1 0-1,1-1 1,0 1-1,-1-1 1,1 1-1,0-1 1,0 0 0,0 0-1,0 1 1,0-1-1,0-1 1,1 1-1,-1 0 1,0 0-1,0-1 1,1 0-1,2 1 1,10 2-109,0-1 1,0-1 0,19 0-1,-31-1 96,18 0-291,-7 0-108,1 0 0,-1-1-1,1 0 1,17-4-1,-1-6-1496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36:34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181 578 1592,'0'0'5257,"-10"-5"-4868,-29-15 97,37 19-456,-1 0 0,0 0 0,0 0 0,0 0 0,0 1 0,1-1 0,-1 1 0,0 0 0,0 0 0,0 0 0,0 0 0,0 0 0,0 0 0,0 1 0,0 0 0,0-1 0,0 1 0,1 0 0,-1 0 0,0 1 0,0-1 0,1 1 0,-1-1 0,1 1 0,0 0 0,-1 0 0,1 0 0,0 0 0,0 0 0,0 0 0,0 1 0,1-1 0,-1 1 0,-1 3 0,-3 5-36,0 0-1,1 1 1,0-1 0,1 1-1,1 0 1,-3 15 0,4-20-8,0 0 1,1 0-1,1 0 1,-1 0-1,1 0 1,0 1-1,1-1 1,1 11 0,-1-17 1,0 0 1,0 0-1,0 0 1,1-1-1,-1 1 1,0 0 0,0 0-1,0-1 1,1 1-1,-1-1 1,0 1 0,1-1-1,-1 0 1,0 1-1,1-1 1,-1 0 0,1 0-1,1 0 1,33-1-397,-23 1 270,-10-1 129,1 0-1,-1 1 1,1-1 0,-1-1 0,0 1 0,1-1 0,-1 1-1,0-1 1,0 0 0,0 0 0,0 0 0,0 0 0,-1-1-1,1 1 1,-1-1 0,1 0 0,-1 1 0,4-7 0,4-7-4,0 0 0,8-20 0,-17 35 14,6-16 3,0 0 0,-2-1 1,0 0-1,0 1 1,-2-2-1,2-25 1,-4-116-219,-2 86-139,0 58 272,0 0 1,-1 0 0,-1 1 0,0-1 0,-11-28 0,-1 6-108,-22-38 0,37 74 209,-1 0-1,0 0 1,1 0-1,-1 1 1,0-1-1,0 0 0,-1 0 1,1 1-1,0-1 1,-1 1-1,1-1 1,0 1-1,-1-1 1,0 1-1,1 0 1,-1 0-1,0 0 0,1 0 1,-1 0-1,0 0 1,0 0-1,0 1 1,0-1-1,0 1 1,0-1-1,-4 1 0,6 6 35,-1 18-56,2 0 1,0 0-1,2 0 0,1-1 1,0 1-1,2-1 0,9 26 1,103 215 53,-100-226-50,-4-9-8,0-1 0,2 0 0,1-1 1,23 27-1,-39-53-95,0 0 1,0-1-1,-1 1 1,1 0 0,0 0-1,0-1 1,0 1-1,0 0 1,-1-1-1,1 1 1,0-1 0,0 1-1,0-1 1,0 0-1,0 1 1,1-1-1,-1 0 1,0 0-1,0 0 1,0 0 0,0 0-1,2 0 1,1 0-1896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36:44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5980 572 2937,'0'0'3903,"-1"-10"-3352,-7-30 13,6 36-412,0 0 1,0 0-1,0 1 0,0-1 0,-1 1 0,0 0 1,1-1-1,-1 1 0,0 1 0,-1-1 1,1 0-1,0 1 0,-1 0 0,0-1 1,1 1-1,-1 1 0,-6-3 0,-1-2-11,-20-9 58,0 1 0,-1 2 0,-1 0 0,-50-9 0,-137-15-83,118 23-108,-138-16-19,181 25-12,0 2 0,-64 7 0,103-2 3,0 2 1,1 0-1,-1 0 1,1 2-1,0 1 1,0 0-1,-26 17 1,-9 8-39,-53 45-1,-44 50-32,130-107 79,0 0 0,2 2 0,1 0-1,-26 43 1,40-57-11,0 1-1,0 0 0,1 0 1,0 0-1,0 0 0,1 0 1,1 1-1,0-1 0,0 1 0,2 18 1,-1-21-10,1-4 20,0 1 0,0-1-1,1 0 1,-1 1 0,1-1 0,0 0 0,0 0-1,0 0 1,0 0 0,1 0 0,0 0-1,0-1 1,0 1 0,0-1 0,0 0 0,1 0-1,-1 0 1,1 0 0,0-1 0,5 3-1,3 2-47,0 0 0,1-1 0,0 0-1,0-1 1,22 6 0,-18-9-208,0 1-1,0-2 1,18 0 0,-37-35 508,-1 30-244,1 1 0,0-1 0,-1 0 0,0 1 0,0-1 0,0 1 1,0 0-1,0 0 0,-6-4 0,-40-25-50,37 25 71,-14-8-4,-1 2 0,0 1 0,-1 1-1,-32-9 1,-120-21-63,165 38 58,-83-13-14,0 5 1,0 3 0,-101 7-1,147 4 17,0 2-1,-56 12 1,-101 34 26,169-41-34,3 0 2,1 1 1,-49 22-1,68-25-4,0 1 1,1 1-1,0 0 0,1 2 0,0-1 1,-23 25-1,3 3-13,2 1 1,1 2-1,3 1 0,1 2 1,2 0-1,-33 82 1,54-114-15,1 1 0,0-1 0,1 1-1,0 0 1,1-1 0,0 23 0,2-35-39,0-6-232,18-41 365,-1 1-27,-11 17 21,-1-1 1,-2 0-1,0-42 0,-3 69-61,0 0 0,0-1-1,0 1 1,-1 0-1,1 0 1,-1-1 0,0 1-1,0 0 1,0 0-1,0 0 1,0 0 0,0 0-1,0 0 1,-1 0-1,1 0 1,-1 0 0,-1-1-1,-1 0 0,0-1 1,-1 1-1,1 0 0,-1 0 1,0 1-1,0-1 0,-5-1 0,-6-1 17,0 1-1,0 0 0,-32-3 0,43 7-8,-24-3 42,-41 2 0,61 1-51,0 1 1,0 1 0,0-1-1,0 1 1,0 1 0,0-1-1,1 2 1,-16 7-1,-51 33-72,-120 67 60,174-100 10,1 2 0,0 1-1,1 0 1,0 2 0,2 0-1,0 0 1,-28 36 0,-87 148-116,74-107 32,26-42 85,6-8-1,-1-1 0,-2-2 0,-2-1 0,-41 41 0,68-95-273,-1 0 0,0 1 0,0 0-1,-10-17 1,2 14 279,0 0 1,-1 1-1,-1 1 0,0 1 0,-1 0 0,0 0 0,-26-14 0,15 11 2,-1 2 0,-1 1 0,0 1 0,-38-10-1,39 16-21,0 2 0,0 0 0,0 2 0,-52 2 0,71 2 7,0 0-1,0 0 1,1 1 0,-1 1 0,0-1 0,1 1 0,-1 1 0,1 0 0,0 0 0,0 0 0,0 1-1,1 0 1,-9 8 0,-12 12-105,-46 52-1,59-62 80,-8 14 27,0 0 0,2 2 0,1 0 0,-30 64 0,22-28-4,-31 106 0,41-105 10,3 0 1,3 1 0,3 1 0,0 108 0,9-71-21,0-107-30,-4-3-189,4 2 232,0 1 1,0-1-1,-1 1 1,1-1 0,-1 1-1,1-1 1,0 1 0,-1-1-1,1 1 1,-1 0-1,1-1 1,-1 1 0,1 0-1,-1-1 1,1 1 0,-1 0-1,0 0 1,1-1 0,-1 1-1,0 0 1,-13-1-516,1 0 0,-26 2 0,10 0 521,26-1 4,0 1 1,0 0-1,0 0 1,0 0-1,0 0 1,0 1-1,0-1 1,1 1-1,-1 0 1,1-1-1,-1 1 1,1 0-1,0 1 0,-1-1 1,-2 4-1,-28 40 3,23-28-1,0 1 0,1 0 0,2 0 1,0 1-1,-8 37 0,-9 107 8,20-128-9,-4 207 290,9-174-170,0-36-64,1-1 1,3 1-1,9 41 1,36 96-1,-30-104-9,-1-5 19,3-1 0,42 81 1,-49-112-58,2-2 1,0 0 0,2-1 0,1 0 0,1-2 0,43 39 0,-53-54 8,0 0 0,1-1 0,0-1 1,16 8-1,-23-13-28,0 0 1,0 0-1,1 0 1,-1 0-1,1-1 1,-1 0-1,1 0 1,-1-1-1,1 1 0,0-1 1,-1 0-1,1-1 1,7-1-1,-10 1 7,-1 0-1,0-1 0,0 1 1,0-1-1,0 1 1,0-1-1,0 0 0,-1 0 1,1 0-1,-1 0 0,1 0 1,-1 0-1,1 0 0,-1-1 1,0 1-1,0 0 1,1-6-1,13-45 258,-14 50-228,-3 22-75,0 1 1,2 0-1,2 20 0,0 18 96,-3-9-37,0-27-7,0 0-1,2 1 0,0-1 0,2 0 1,9 44-1,-1-36-6,1-1 1,1 0 0,2-1-1,21 33 1,-25-45 0,1-1 0,0 0 0,1 0 0,1-1 0,0-1 0,1 0 0,0-1 0,20 11 0,-21-15 2,2-1 1,-1-1-1,1 0 0,0-1 1,0-1-1,33 5 0,107 0 83,-67-5-27,45 6-42,339 6-767,-470-16 757,1 0 0,-1-1 0,1 1 0,-1-1 0,0 0 0,1 0 0,-1-1 0,0 1 0,0-1 0,0 1 0,0-1 0,0 0 0,0 0 0,-1 0 0,1 0 0,-1-1 0,1 1 0,-1-1 0,0 0 0,0 1 0,0-1 0,0 0 0,-1 0 0,1 0 0,-1-1 0,2-4 0,2-8 126,-1-1 1,0 0-1,-1 0 0,0-21 1,2-6 26,-4 43-137,0 0 1,-1 0 0,1 1-1,-1-1 1,1 1 0,0-1 0,0 0-1,-1 1 1,1 0 0,0-1-1,0 1 1,0-1 0,-1 1-1,1 0 1,0 0 0,0-1-1,0 1 1,0 0 0,0 0-1,0 0 1,0 0 0,0 0 0,-1 0-1,3 0 1,27 3-79,119 28 108,230-4 2,-202-23-49,82-1 5,-206-6-5,0-2 1,97-21-1,-79 7 6,82-31 0,-132 41 5,0 0-1,-1-1 1,0-1 0,-1-1-1,0-1 1,-1 0-1,0-1 1,20-22 0,-32 28 20,0 0 0,-1 0 0,1 0 0,-2-1 0,1 1 0,-1-1 0,-1 0 0,0-1 0,0 1 0,0 0 1,-1-1-1,-1 0 0,0 1 0,0-12 0,-1 9-7,0 0 1,-1 0 0,-1 0-1,0 0 1,0 0-1,-1 1 1,-1-1-1,0 1 1,-1 0-1,0 0 1,-7-12-1,-167-217-143,74 105 56,100 123 29,14 11-46,32 18-115,-11-4 113,4-5 94,1-1 1,-1-2-1,46 0 1,106-8 26,-109-5-20,94-21 0,-88 13-13,-25 4-1,-1-3-1,0-2 0,-2-3 1,105-53-1,-141 63 1,38-19 29,69-47 0,-108 64 4,-2-1 0,1-1 0,-2-1 0,0 0 0,0-1 0,-2-1 0,23-34 0,6-16 50,-21 36-18,27-58 1,-47 89-75,-1 0 0,0-1 1,0 1-1,0-1 0,0 1 0,1-1 1,-1 1-1,0 0 0,0-1 0,1 1 1,-1 0-1,0-1 0,1 1 0,-1 0 1,0-1-1,1 1 0,-1 0 1,0 0-1,1-1 0,-1 1 0,1 0 1,-1 0-1,1 0 0,-1 0 0,0-1 1,1 1-1,-1 0 0,1 0 0,-1 0 1,1 0-1,-1 0 0,1 0 1,-1 0-1,1 0 0,-1 0 0,1 1 1,-1-1-1,0 0 0,1 0 0,-1 0 1,1 0-1,-1 1 0,0-1 1,2 1-1,16 16-116,-12-11 98,37 32 22,1-1 0,85 52 0,-106-76-1,0-1 0,1-1 0,0-1 0,0-1 0,1-1 0,0-1 0,1-2-1,37 4 1,-21-6 8,0-2-1,0-2 0,0-2 0,-1-2 0,1-2 0,-1-1 1,72-25-1,-60 14 1,-1-3 0,89-52-1,-110 54-4,-1-2-1,0-1 0,-2-1 1,0-1-1,30-38 0,338-466 65,-346 459-61,-48 67-14,-1 1-1,1 0 0,0 0 1,1-1-1,-1 1 1,0 1-1,1-1 1,-1 0-1,1 1 1,-1-1-1,1 1 1,0 0-1,0-1 1,-1 1-1,1 1 1,0-1-1,0 0 1,0 1-1,0 0 1,0-1-1,0 1 1,0 0-1,0 1 1,0-1-1,4 1 0,11-1 20,-10 1-13,-1-1 0,0 1 0,0 0-1,1 1 1,-1 0 0,0 0 0,0 1 0,0-1 0,7 5-1,6 5 0,30 22 0,-40-25 1,1-1 0,0 0 0,0-1 0,0-1 0,1 1 0,0-2 1,1 0-1,-1 0 0,17 3 0,-5-4 7,0-2 0,0 0 0,46-4 0,-57 1-1,0-1 0,0-1 0,0 0 1,-1-1-1,1-1 0,-1 0 0,0 0 0,20-13 0,5-7-41,-1-2 0,-1-2-1,47-49 1,80-111-362,-145 169 348,35-50-81,50-88 0,-44 66 105,12-14 27,-70 107-36,0-1 0,0 1 0,0-1 0,1 1 0,-1-1 0,0 1 0,0-1 0,0 1 0,0-1 0,0 1 0,1-1 0,-1 1 0,0-1 0,1 1 0,-1-1 0,0 1 0,1-1 0,-1 1 0,0-1 0,1 0 0,-1 1 0,1-1 0,-1 0 0,1 1 0,-1-1 0,1 0 0,-1 0 0,1 1 0,-1-1 0,1 0 0,-1 0 0,1 0 0,-1 0 0,1 0 0,-1 0 0,1 0 0,0 0 0,-1 0 0,1 0 0,-1 0 0,2 0 0,0 0-7,0 0 0,0 1 0,0-1 0,0 0-1,0-1 1,0 1 0,0 0 0,0 0 0,0-1 0,0 0 0,0 1 0,0-1 0,0 0 0,4-2-1,6-8 52,1-2-1,-2 0 1,17-23-1,16-19 61,63-47-46,24-27-6,-102 96 11,-14 17-25,0-2 0,-1 0 0,14-22 0,-30 39 19,0-1 0,0 1 0,1-1-1,-1 1 1,0-1 0,1 1 0,-1-1 0,1 0 0,-1 0-1,0-2 1,-3-11-192,1 1 0,0-1 0,1 0 0,1 0 0,0 0-1,1 0 1,1 0 0,2-28 0,-1 41 172,-1 0 0,1 1 0,-1-1 0,1 1 1,0-1-1,0 1 0,-1-1 0,1 1 0,0-1 0,1 1 0,-1 0 0,0 0 0,0-1 0,0 1 0,1 0 0,-1 0 1,1 0-1,-1 0 0,1 1 0,-1-1 0,1 0 0,-1 1 0,1-1 0,0 1 0,-1-1 0,1 1 0,0 0 0,-1 0 0,3-1 1,9 0 50,-1 0 1,26 3-1,-19-2-50,-4 1 137,-14 0-112,0-1 0,0 0 0,0 0 0,0 1 1,1-1-1,-1 0 0,0 0 0,0 0 1,0 0-1,0 0 0,1-1 0,-1 1 0,0 0 1,0-1-1,0 1 0,0 0 0,0-1 0,0 1 1,0-1-1,0 0 0,0 1 0,0-1 1,0 0-1,0 0 0,0 1 0,0-1 0,-1 0 1,1 0-1,0 0 0,-1 0 0,2-2 0,28-43 54,-21 34-57,-1 0 0,0 0 0,-1-1 0,0 1-1,5-18 1,-12 29 24,0 1-1,1 0 1,-1 0-1,0 0 1,0-1-1,0 1 1,0 0-1,0 0 1,0 0-1,0-1 1,0 1 0,0 0-1,0 0 1,-1 0-1,1 0 1,0-1-1,0 1 1,0 0-1,0 0 1,0 0-1,0 0 1,0-1-1,0 1 1,0 0-1,-1 0 1,1 0-1,0 0 1,0 0 0,0-1-1,0 1 1,-1 0-1,1 0 1,0 0-1,0 0 1,0 0-1,0 0 1,-1 0-1,1 0 1,0 0-1,0 0 1,0 0-1,-1 0 1,1 0-1,0 0 1,0 0 0,0 0-1,0 0 1,-1 0-1,-15 3 297,-15 8-430,31-11 122,0 0 0,0 0 0,0-1 0,0 1 0,0 0 0,0 0 0,1 0 0,-1-1 0,0 1 0,0 0 0,0 0 0,0 0 0,0 0 0,0-1 0,0 1 0,-1 0 0,1 0 0,0 0 0,0 0 0,0-1 0,0 1 0,0 0 0,0 0 0,0 0 0,0 0 0,0-1 0,0 1 0,-1 0 0,1 0 0,0 0 0,0 0 0,0 0 0,0 0 1,0-1-1,0 1 0,-1 0 0,1 0 0,0 0 0,0 0 0,0 0 0,0 0 0,-1 0 0,1 0 0,0 0 0,0 0 0,0 0 0,-1 0 0,1 0 0,0 0 0,0 0 0,0 0 0,0 0 0,-1 0 0,1 0 0,0 0 0,0 0 0,0 0 0,0 0 0,-1 0 0,1 0 0,0 1 0,0-1 0,0 0 0,0 0 0,-1 0 0,14-23 400,24-27-595,84-96 162,105-118 11,-178 215-33,2 2 1,2 1 0,60-38-1,-108 81 12,0-1-2,1 1-1,1-1 1,-1 1 0,0 0 0,1 1 0,0-1 0,-1 1-1,8-2 2076,-47 4-1577,13 2-509,-1 0 0,-33 9-1,-16 5-169,-119 43 0,97-14 178,71-33 7,0-1 1,0-1-1,-1 0 1,0-2-1,-1-1 0,-28 5 1,23-6 1,1 0 0,-50 19 1,-18 4-2,87-26 626,-13 0 1197,22-30-1724,2-1-127,1-1 0,1 0 0,9-32 0,-5 27 2,6-58-1,-12 62-80,-1 0 0,-5-54-1,2 74 85,0 0 1,0 0-1,-1 0 0,-1 0 0,0 1 0,0-1 0,0 1 0,-1 0 0,-1 0 0,1 1 1,-14-15-1,-2 0 12,-1 0 0,-1 2 0,-28-21 1,41 35 15,-1 1 1,1 0-1,-1 0 0,0 1 1,0 0-1,0 1 1,-1 0-1,0 0 1,1 2-1,-1-1 1,-14 0-1,-5 2-4,-53 4-1,71-1-10,1 0-1,-1 1 0,0 0 0,1 1 1,0 0-1,-22 12 0,-3 6-24,2 1 0,0 3 0,-43 39 0,79-67-14,0 1 1,-1-1-1,0 0 1,1 0-1,-1 1 1,0-1-1,0 0 1,0 0-1,0 0 0,0 0 1,0 1-1,-1-1 1,1 0-1,-1 0 1,1 1-1,-1-1 0,0 0 1,1 1-1,-1-1 1,-1-1-1,-22-39 207,12 29-157,0 0-1,-1 1 1,-1 0 0,0 1 0,0 1-1,-1 0 1,-19-9 0,-15-5 0,-54-18 0,49 24 23,-1 2 0,0 2-1,-92-10 1,61 17 21,-147 6 0,223 2-47,0 1 0,0 0-1,0 1 1,0 0 0,0 0-1,1 1 1,0 0 0,0 1-1,0 0 1,0 0 0,-7 8-1,-2 0-10,1 2 0,1 0 0,-28 34 0,42-47-4,1 0 0,0 0 0,-1 0 0,1 0 1,0 1-1,0-1 0,0 0 0,0 1 0,0-1 0,1 1 0,-1-1 0,1 1 0,-1-1 0,1 1 0,0 3 0,0-5-16,0-23 58,0 17-25,-1-1 1,-1 0-1,1 0 0,-1 1 1,0-1-1,0 1 1,0-1-1,-1 1 0,0 0 1,0 0-1,0 0 1,-1 0-1,1 1 1,-1-1-1,0 1 0,-9-7 1,-2-1-32,0 0 0,-1 1 1,-32-17-1,27 18-48,0 1 0,-1 1 1,0 1-1,0 0 0,-31-3 0,8 4 30,-78 1 0,115 5 45,1 1-1,-1 0 0,1 0 1,0 1-1,0 0 0,0 1 1,0-1-1,0 1 0,0 0 1,1 1-1,-10 6 0,-6 6-5,-35 34-1,37-32 11,-14 14-4,3 2 1,-37 48-1,-46 81 4,113-161-25,0-1 0,0 1 0,0-1 0,0 1 0,0-1 0,0 1 0,0 0 0,0-1 0,1 1 0,-1 0 0,1 0 0,-1-1 1,1 1-1,0 0 0,0 0 0,0 0 0,0 0 0,0 0 0,0-1 0,0 1 0,1 0 0,0 3 0,0-4-88,0 0 0,0 0 0,0 1 0,1-1 0,-1 0 0,0 0 0,1 0 0,-1 0 0,0 0 0,1-1 0,-1 1 0,1 0 1,0-1-1,-1 1 0,1-1 0,-1 1 0,1-1 0,0 0 0,0 0 0,-1 0 0,3 0 0,22 2-1833,-5-1-1111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53:37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232 322 264,'0'0'3067,"-26"-28"-2973,-78-89 14,82 93 177,-25-37 0,41 50 219,0 0-1,0-1 1,-4-16-1,9 26-432,-2-18 718,2 12 205,1 17 885,2 31-1813,2-1 0,14 62 0,1 0 143,15 249 731,-15-136-755,-15-41-108,-5-117-172,1-55-43,-11-2-2836,-5-3 551,-6-9-1406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53:38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0 650 3001,'0'0'4562,"27"0"-2987,-20 0-1383,0-1 0,-1 0 0,1-1 1,0 0-1,-1 0 0,1 0 0,-1-1 0,0 0 1,0 0-1,6-4 0,61-46 330,-44 30-337,128-99 60,271-275 0,-418 386 652,0-2-4157,-10 13 3091,-1-1 0,1 1 1,-1-1-1,1 1 0,-1 0 1,0-1-1,1 1 0,-1 0 1,0-1-1,0 1 0,1 0 1,-1 0-1,0 0 0,1-1 0,-1 1 1,0 0-1,0 0 0,1 0 1,-1 0-1,0 1 0,0-1 1,1 0-1,-2 0 0,-15 0-2043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20:56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1443 69 600,'0'0'2854,"0"-4"-2461,0-20 1077,-25-1-1027,24 23-225,-1 1 0,0-1 1,0 1-1,0-1 0,0 1 1,0 0-1,0 0 0,0 0 0,0 0 1,-1 0-1,1 1 0,0-1 1,0 1-1,-1-1 0,-3 1 0,-34 9 2811,17-2-3721,-16 3 768,-1-2 0,0-2 0,-68 3 0,92-8-52,0 1 1,0 1-1,0 0 0,-31 11 1,32-9 60,-1 0 1,0-2-1,0 1 1,-1-2-1,-16 1 1,-210-3 669,195-8-738,12 2 77,-232-5-102,257 12 1,0 0 0,-1 1 0,1 0 0,1 1 1,-1 0-1,0 1 0,1 0 0,-1 0 1,1 1-1,-17 12 0,25-16 3,-25 13-14,18-9 7,-1 0 1,1 0-1,0 1 1,-12 10-1,17-12-4,-1 1 0,1 0 0,0 0 0,0 1 0,1-1 0,-1 1 0,1 0 0,1 0 0,-1 0 0,1 0 0,0 0 0,0 1 0,-1 10 0,0 7-11,2 1 0,1 33-1,0-25 3,1-21 43,1-1 0,0 1 0,1-1 0,0 1 0,1-1 0,6 14 0,9 32 104,6 64 78,-21-107-167,0 0 0,11 26 0,-9-26-4,0 0 0,6 27 0,-5-5-28,-2-17 33,-2 0-1,3 36 1,7-2-27,-14-52-25,1 0 1,0 0 0,0 0-1,0 1 1,0-1 0,0 0 0,0 0-1,0 0 1,0 0 0,1 0 0,-1 0-1,0 1 1,1-1 0,-1 0-1,1 0 1,-1 0 0,1 0 0,0 0-1,-1 0 1,1-1 0,0 1-1,0 0 1,-1 0 0,3 1 0,-2-2-43,0 0 0,0 0-1,0 0 1,0 0 0,1 0 0,-1 0 0,0 0 0,0 0 0,0 0 0,0-1 0,1 1 0,-1-1 0,0 1 0,0 0 0,0-1 0,0 0 0,0 1 0,2-2 0,3-3-573,0 0 0,0 0 0,0-1 0,-1 1 1,9-14-1,9-24-5101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53:38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0 153 3209,'0'0'2751,"8"7"-2564,4 2-36,2 1 0,-1-2 0,1 0 0,0 0-1,1-2 1,0 1 0,0-2 0,0 0 0,24 4 0,-8-5 86,0 0 0,0-3 0,1 0 1,-1-2-1,0-2 0,1 0 0,-1-3 0,-1 0 0,1-2 0,-1-1 0,53-24 0,236-91 159,-284 111-369,-24 10 155,0-1 0,0-1 0,-1 0 0,1-1 0,12-9 0,-33 15-6885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53:41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186 427 1456,'0'0'4309,"0"-9"-3818,0-54 4095,-7 49-4440,3 12-157,0 1 0,-1-1 1,1 1-1,-1 0 1,1 1-1,-1-1 0,1 1 1,-1 0-1,0 0 0,1 0 1,-1 0-1,1 1 1,-1 0-1,1 0 0,-1 0 1,1 0-1,0 1 0,-1 0 1,1 0-1,0 0 1,0 0-1,0 1 0,0-1 1,1 1-1,-1 0 0,1 0 1,0 1-1,0-1 1,0 1-1,-4 5 0,1-1 4,1-1 1,0 1-1,0 0 0,1 0 0,0 0 0,1 1 0,0 0 0,0-1 0,0 1 1,1 0-1,1 0 0,-2 19 1779,3-35-1677,0-7-129,-1 6 30,1 0 0,0 0 0,1 0 0,-1 0 0,2 0 0,-1 0 0,1 0 0,0 0 0,0 0 0,1 1 0,5-10 0,5-4 1,1 1-1,1 1 1,17-18-1,-23 27-2,0 1 0,1 0 0,0 1-1,0 0 1,1 1 0,0 0 0,16-7-1,-25 13-7,0 0 0,0 0-1,-1 0 1,1 1 0,0-1-1,0 1 1,0-1-1,-1 1 1,1 0 0,0 0-1,0 0 1,0 0 0,0 0-1,0 0 1,0 0 0,-1 1-1,1-1 1,0 1-1,0-1 1,0 1 0,-1 0-1,1-1 1,0 1 0,-1 0-1,1 0 1,0 0 0,-1 1-1,0-1 1,1 0 0,1 2-1,1 4 12,0-1 0,-1 1 1,0 0-1,0 0 0,0 0 0,2 10 0,-3-9 32,6 26-19,-1 1-1,-2 0 1,-2 0-1,-1 46 0,3 30 215,-5-71-69,0-40 181,0-14-140,-1-12-252,-9-48 0,-1-17-70,9 55 65,0 5 20,1 0 1,2 1 0,7-49 0,-7 72 41,1 0 1,-1 0-1,2 1 0,-1-1 1,1 1-1,0-1 1,0 1-1,0 0 1,1 0-1,6-7 1,-9 12-17,0 1 1,0-1 0,0 1-1,1-1 1,-1 1 0,0 0-1,0 0 1,0-1 0,0 1 0,1 0-1,-1 0 1,0 0 0,0 0-1,0 0 1,1 1 0,-1-1-1,0 0 1,0 0 0,0 1-1,0-1 1,1 1 0,-1-1 0,0 1-1,0-1 1,0 1 0,1 1-1,26 19-5,-5 1 53,-1 2-1,-1 0 1,-1 2 0,-1 0 0,-2 1 0,0 1-1,-2 0 1,-1 1 0,-1 1 0,-2 0 0,11 43-1,-21-69 507,-2-14-421,-6-20-141,-3 4-72,1 1 0,2-1 0,0 0 0,1-1 0,2 0 1,-2-38-1,6 50 55,-1 5 20,1-1 0,0 0-1,1 1 1,0-1 0,1 1-1,0-1 1,0 1 0,1-1-1,8-17 1,4 3 13,1 0 0,1 0 0,1 2 0,34-35 0,-52 57-5,1 0 0,0 1 0,0-1 0,0 0 0,0 0 0,0 1 0,0-1 0,0 0 0,0 1 0,0-1 0,0 1 0,0-1 0,0 1 0,0 0 0,1-1 0,-1 1 0,0 0 0,0 0 0,0 0 0,0 0 0,1 0-1,-1 0 1,0 0 0,0 0 0,0 1 0,0-1 0,1 0 0,-1 1 0,0-1 0,0 1 0,0-1 0,0 1 0,0-1 0,0 1 0,0 0 0,0 0 0,1 1 0,4 3 3,-1 1 0,0 0 0,0 0 0,6 12 0,-4-7 20,26 42 117,-3 1 0,42 108-1,-71-159-155,1 1 1,-1-1-1,0 0 0,1 0 0,0 0 0,0 0 1,0 0-1,0 0 0,0-1 0,1 1 0,-1-1 1,1 1-1,0-1 0,-1 0 0,1 0 0,0 0 1,0-1-1,4 3 0,-2-3-730,1 1 0,-1-1 0,1 0 1,0 0-1,-1-1 0,8 0 0,4 0-4930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53:42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210 375 2529,'0'0'4615,"0"-8"-3904,1-2-429,-1 7-144,1 0 1,-1 0 0,0-1 0,0 1 0,0 0 0,0-1 0,-1 1 0,1 0 0,-2-4 0,2 5-14,-1 1 0,1-1 1,-1 0-1,0 0 0,1 1 0,-1-1 1,0 0-1,0 1 0,0-1 0,0 1 0,0-1 1,0 1-1,-1 0 0,1 0 0,0-1 1,-1 1-1,1 0 0,-1 0 0,1 0 0,-1 0 1,1 1-1,-3-2 0,1 1-98,0 1 1,0 0-1,0-1 1,0 1-1,0 0 0,0 1 1,0-1-1,0 0 0,0 1 1,0 0-1,0-1 1,-4 3-1,-2 1-84,-1 1-1,1 0 1,0 0 0,0 1 0,1 0 0,-13 11-1,15-11 52,1-1-1,-1 1 1,1 0-1,0 0 1,1 1-1,-1-1 1,1 1-1,1 0 1,-1 0-1,1 1 0,0-1 1,1 0-1,0 1 1,0 0-1,1 0 1,-1-1-1,2 1 1,-1 9-1,1-6-7,0 0 0,0 0 1,1 0-1,1 0 0,0 0 0,0 0 0,5 12 0,-5-19 9,1 1 0,-1-1 0,1 0 0,0 0 0,0 0 0,1 0 0,-1 0 0,1-1 0,-1 0 0,1 1 0,0-1 0,0-1 0,1 1 0,-1-1 0,1 1 0,-1-1 0,1-1 0,6 3 0,3 0-31,-1 0 1,1-1-1,0-1 1,1 0 0,26-1-1,-34-1 22,1 0 0,-1-1-1,0 0 1,1-1 0,-1 1-1,0-1 1,0-1 0,0 1-1,0-1 1,0 0-1,-1-1 1,13-8 0,-13 7 19,0-1-1,-1 0 1,0 0 0,1 0-1,-2 0 1,1-1 0,-1 0-1,0 0 1,0 0 0,-1-1 0,0 1-1,0-1 1,-1 0 0,0 0-1,0 0 1,-1 0 0,0 0-1,-1 0 1,0 0 0,0-10 0,0 8-26,1 0 1,-1 0-1,-1 1 1,0-1-1,0 0 1,-1 1-1,0-1 1,-1 1-1,0-1 1,-1 1 0,-7-16-1,0 8 43,0 1-1,0 0 1,-2 0 0,-27-26-1,23 33-114,18 9-57,14-1 60,138-17 139,-86 9-34,84-2 1,-149 11-28,1 0 0,0 0 0,0 0 1,0 0-1,0 1 0,0-1 0,0 1 1,0 0-1,0 0 0,-1 0 0,1 0 1,0 0-1,-1 1 0,4 1 0,-3 1 18,1 0 0,-1 0-1,1 0 1,-1 0 0,-1 1-1,5 7 1,-5-7 19,3 2 9,-1 1 1,0 0-1,-1 0 1,0 0-1,0 0 1,0 0-1,-1 1 1,1 13-1,-3-22 387,7-19-227,1-6-307,1 0 0,1 1 0,1 0 0,1 1 0,20-30-1,-20 36 97,-1 2 1,2 0-1,0 0 0,1 1 0,0 1 0,31-22 0,-44 34 1,0 1 0,0-1 0,0 1-1,0 0 1,-1-1 0,1 1 0,0 0 0,0 0 0,0 0 0,0-1 0,0 1 0,0 0 0,0 0 0,0 1 0,0-1 0,0 0 0,0 0 0,0 0-1,0 1 1,-1-1 0,1 0 0,0 1 0,0-1 0,0 1 0,0-1 0,-1 1 0,2 0 0,19 21 110,-13-12-114,147 169 328,-147-172-346,0 0 1,0 0-1,1-1 1,0 0-1,13 6 0,8 2-3640,-22-11-65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53:45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53 1536,'0'0'2293,"-3"0"-2216,-8-1-49,3 1-22,1 0 1,-1 0-1,1 0 1,-1 1 0,1 0-1,-12 3 1,15 3 4347,2 12-3063,5 13-1785,0-20 509,1 0 1,0 0-1,1-1 0,0 1 0,1-1 0,8 11 0,7 16 39,-5-3 20,-2 1-1,16 53 0,-32-99 506,0 3-576,1-1 0,-1 1 1,0 0-1,-4-8 0,-6-15-124,0 0-1,2 0 1,2-1-1,0 0 1,2-1-1,2 0 1,1 0-1,1-45 1,2 75 117,0 1 1,1 0-1,-1-1 1,1 1 0,-1 0-1,1 0 1,0-1-1,-1 1 1,1 0-1,0 0 1,0 0 0,0 0-1,0 0 1,0 0-1,0 0 1,0 0 0,0 0-1,0 0 1,0 1-1,1-1 1,-1 0 0,0 1-1,0-1 1,1 1-1,-1 0 1,0-1-1,1 1 1,-1 0 0,1 0-1,-1-1 1,0 1-1,1 0 1,1 1 0,4-2-12,-1 1 1,0 1 0,1-1-1,-1 1 1,0 0 0,11 3 0,0 5 23,1 1 0,-2 0 0,1 2 0,-1 0 0,-1 0 0,20 22 0,-10-10-3,2-1 6,16 14 97,-2 2 0,-1 1 0,54 74 0,-90-100-18,-4-13 263,0-4-223,-1-1-127,0 0-1,0-1 1,0 1-1,-1 0 1,1-1-1,-1 1 1,0 0-1,0 0 1,-1 0-1,-4-5 1,-6-13-83,3 4-63,0 0-1,2 0 0,0-1 1,1 0-1,1 0 1,1-1-1,1 1 1,0-1-1,0-32 0,4 51 144,0 1 0,0-1 0,1 0 0,-1 0 0,0 0 0,1 1 0,-1-1 0,1 0 0,-1 0 0,1 1 0,0-1-1,-1 0 1,1 1 0,0-1 0,-1 1 0,1-1 0,0 1 0,0-1 0,-1 1 0,1-1 0,0 1 0,0 0 0,0 0 0,-1-1-1,1 1 1,0 0 0,0 0 0,0 0 0,0 0 0,0 0 0,1 0 0,38 0-41,-29 0-26,9 2 86,-1 0 0,-1 1 0,1 0 0,0 2 0,-1 0 0,0 1 0,0 1 0,24 13 0,-18-9 66,0-1 0,44 12 0,-16-16-3658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53:46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3145,'0'0'2888,"17"21"-2450,85 109 291,-99-125-681,1-1 0,0 1 0,0-1 0,0 0 1,0 0-1,1-1 0,0 1 0,0-1 0,0 0 0,0 0 0,5 2 0,-1-3-35,0 1-1,-1-1 0,1-1 1,0 0-1,0 0 1,12-1-1,-19-1-34,0 1-1,0-1 1,0 0 0,0 1-1,-1-1 1,1 0-1,0 0 1,0 0-1,-1-1 1,1 1 0,-1 0-1,1-1 1,-1 1-1,0-1 1,1 1-1,-1-1 1,0 0 0,0 1-1,0-1 1,0 0-1,0 0 1,-1 0-1,2-2 1,14-49-603,-13 32 513,0 1-1,0-40 574,-3 69-515,2 40 212,2 1 1,3-1-1,1 0 0,3-1 1,1 0-1,23 55 0,137 270 915,-115-261-807,-43-82-221,0 0 0,-2 0 0,-2 1 0,-1 0-1,-1 1 1,-1 0 0,-2 0 0,2 66 0,-8-97-39,1 0 0,0 1 0,-1-1 0,1 0 1,-1 0-1,1 0 0,-1 0 0,1 0 0,-1 0 0,0-1 0,0 1 0,1 0 0,-1 0 0,0 0 0,0-1 1,0 1-1,0 0 0,0-1 0,0 1 0,0-1 0,0 1 0,0-1 0,0 1 0,0-1 0,0 0 1,0 0-1,-1 1 0,1-1 0,0 0 0,0 0 0,-2 0 0,-49 0 164,36 0-162,8-1-18,0 0 0,0 0 0,0-1 0,0 0 0,1 0 0,-1-1-1,0 0 1,1 0 0,0-1 0,0 0 0,0 0 0,-11-9 0,-5-6-328,0-1 1,-18-24 0,28 31 58,-47-53-1762,9 6-1042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53:47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0 224 3609,'0'0'4769,"0"-3"-4522,0 5-211,1 18 21,0-1 0,2 0 0,0 0 0,1 0 1,1 0-1,0-1 0,2 1 0,0-1 1,1-1-1,1 1 0,21 30 0,-29-46-48,1 0-1,-1 1 1,1-1-1,0 0 1,0 0-1,0 0 1,0 0-1,0-1 1,0 1-1,1-1 1,-1 1-1,0-1 1,1 0-1,-1 1 1,1-1-1,0-1 1,4 2-1,-5-2 3,0 0-1,0-1 1,0 1-1,0-1 1,0 1-1,0-1 0,0 0 1,-1 0-1,1 0 1,0 0-1,-1 0 1,1 0-1,0 0 1,-1-1-1,1 1 1,-1 0-1,0-1 1,1 0-1,-1 1 1,0-1-1,0 0 1,0 1-1,0-1 1,1-3-1,8-15-116,-1-1 0,-1 0 0,0-1 0,-2 0 0,0 0 0,-2-1-1,0 1 1,0-29 0,-4 50 120,18 2-425,-9 3 411,0 0 1,0 1-1,0-1 0,0 2 1,-1-1-1,0 1 0,0 0 1,7 8-1,9 6 9,13 8 49,64 39-1,-88-60-31,0-1-1,0 0 1,0-1-1,1 0 1,0-1 0,0 0-1,0-1 1,0-1-1,23 1 1,-29-3 8,0 0 0,0 0 0,0-1 0,1 0 0,-1 0 1,0-1-1,11-4 0,-16 4-24,0 1 0,0-1 0,0 0 1,-1 0-1,1 0 0,-1 0 0,1-1 0,-1 1 1,0-1-1,0 1 0,0-1 0,0 0 0,0 0 0,-1 0 1,1 0-1,-1 0 0,0 0 0,0 0 0,0-1 1,0 1-1,0-4 0,1-7 9,0 0 0,-2-1 0,1 1 0,-2 0 0,0 0 1,0 0-1,-1-1 0,-1 1 0,-1 1 0,0-1 0,0 1 0,-2-1 0,-11-21 0,8 20-29,0 0 1,-1 0-1,-1 1 0,0 0 0,-1 1 0,0 1 0,-1 0 0,0 0 0,-1 2 1,-28-18-1,36 25-35,-1 1 1,1-1-1,-1 1 1,0 1-1,1-1 0,-1 1 1,0 0-1,0 0 1,-12 1-1,18 1 8,0-1 0,1 0 0,-1 1 0,1-1 0,0 0 0,-1 1 0,1-1 0,-1 1 0,1-1 0,-1 1 0,1-1 0,0 1 0,0-1 0,-1 1 0,1-1 0,0 1 0,0-1 0,-1 1 0,1-1 0,0 1 0,0 0 0,0-1 0,0 1 0,0-1 0,0 1 0,0 0 0,0-1 0,0 1 0,0 24-798,0-20 496,0 13-475,-1-13 486,1 0 1,0 1-1,0-1 0,1 1 0,-1-1 1,1 0-1,1 1 0,-1-1 0,4 8 1,9 9-1970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53:47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7 3393,'0'0'4407,"-9"-1"-4048,2 0-403,-36-3 933,41 3-858,-1 1 1,1 1-1,0-1 1,-1 0-1,1 0 0,0 1 1,-1 0-1,1-1 1,0 1-1,0 0 0,-1 0 1,1 0-1,0 0 1,0 0-1,0 1 1,0-1-1,0 1 0,-1 1 1,-3 6-21,0 0 1,0 0-1,1 0 0,1 1 1,0 0-1,0 0 1,1 0-1,0 0 0,-2 13 1,1 6-35,2 0 1,0 32-1,2-60 20,0-1 0,1 1 0,-1 0 0,0-1 0,0 1 0,0 0 0,1-1-1,-1 1 1,0 0 0,1-1 0,-1 1 0,0-1 0,1 1 0,-1-1 0,1 1-1,-1-1 1,1 1 0,-1-1 0,1 1 0,-1-1 0,1 0 0,-1 1 0,1-1 0,0 0-1,0 1 1,25 5 41,27-9 25,-49 2-76,1 0 0,0-1-1,-1 0 1,1 0-1,-1-1 1,1 1 0,-1-1-1,0 0 1,0 0-1,-1 0 1,7-6-1,38-47-246,-38 43 152,1-2-94,0 0 0,14-26 0,-21 34 158,-1 0 0,0 0-1,0-1 1,-1 1 0,1-1 0,-2 1-1,1-1 1,0-14 0,-1 27-147,6 4 201,0-1 0,0 1 0,1-1 0,0-1 1,0 0-1,1 0 0,0 0 0,0-1 0,1 0 0,-1-1 0,1 0 0,18 6 1,-9-5-402,1-1 1,1 0 0,-1-1 0,1-2-1,37 1 1,-16-3-1510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53:48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18 2481,'0'0'2205,"-1"9"-1809,0 5-314,0 42 795,1-52-826,1 0 1,-1 0-1,1-1 0,0 1 0,0 0 1,1-1-1,-1 1 0,1 0 0,-1-1 1,1 0-1,0 1 0,1-1 1,3 5-1,2-1-9,0 0 0,0 0 0,1-1 0,0 0 0,0 0 0,0-1 0,14 5 0,-17-7-40,0-1 0,1 0 0,-1-1 0,1 1 0,-1-1 0,1 0 0,-1-1 1,1 0-1,-1 0 0,1 0 0,0-1 0,-1 0 0,8-2 0,-11 1-24,0 1 1,0-1-1,0 0 0,0 0 0,0 0 0,0-1 1,-1 1-1,1-1 0,-1 1 0,0-1 0,0 0 0,0 0 1,0 0-1,0 0 0,0 0 0,1-4 0,2-6-69,0 1-1,5-25 1,-7 18 7,-1 0-1,0 0 1,-2-21 0,0 33 109,0 6 105,0 4-67,-1 43 31,0-27-19,0 0-1,1 0 0,1 0 0,1 0 1,0 0-1,2-1 0,0 1 1,9 25-1,106 170 905,-73-137-684,37 85 1,-79-153-250,0 1 0,-1 0 1,0 0-1,0 0 0,-1 0 1,-1 1-1,1-1 0,-2 0 1,1 1-1,-2-1 1,1 1-1,-3 10 0,2-18-24,-1 0-1,1-1 0,-1 1 0,0 0 1,0-1-1,0 1 0,0-1 0,0 0 1,-1 0-1,1 0 0,0 0 0,-1 0 1,0 0-1,1-1 0,-1 1 0,-4 1 1,-2 1 28,-1 0 0,0-1 1,-19 5-1,6-4-33,1-1-1,-1 0 1,0-2 0,0-1-1,0-1 1,0-1 0,-30-6-1,45 6-173,1-1-1,-1 0 0,1 0 1,0 0-1,0-1 0,0 0 0,-10-8 1,14 9 14,0 0 1,-1-1 0,1 1 0,1-1 0,-1 0 0,0 1 0,1-1-1,0-1 1,0 1 0,0 0 0,0 0 0,1-1 0,-1 1 0,0-5-1,-1-9-1893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53:50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2689,'0'0'2860,"0"-5"-2406,0-17-62,0 17 2799,0 15-3154,2 5 44,1 0 0,1 0-1,0 0 1,1 0 0,0-1-1,1 0 1,13 22 0,-1 2 122,38 95 402,57 117 2,-106-239-164,-3-7-1253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7T18:53:50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4809,'0'0'7731,"7"-13"-5156,-4 5-6208,-2 2 1222,5-3-1531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4B401-9C2A-4BA5-B1E1-77A6E91D94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4D6EE7-32FA-4582-BE45-C9A1AE4AD8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6E0B4E-2AD1-401A-BBFB-8FAF9AEA2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6941D-72D1-4B5B-9B13-C5F8E1FBB27F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58E363-A5FF-4091-A895-2F806EDF7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4C344-1771-4F0A-B248-5F654224E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E80CC-F083-4D9E-9181-2A1972364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77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1627E-75C5-484C-B142-1142A70C7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D348D1-3BF5-4615-8832-EC99250A6E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4C258-CA33-4A0B-B2EC-D588797C8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6941D-72D1-4B5B-9B13-C5F8E1FBB27F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CB033-D769-4256-9C16-8879618F2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A9023-DE08-44FC-B72E-6DC83A3C9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E80CC-F083-4D9E-9181-2A1972364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40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E16141-8D7C-4839-A107-9AE1549BE6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ED4A48-2A7C-4AEA-ABBA-47FFE1BC83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37B57-E321-4596-85DF-FF16C42FB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6941D-72D1-4B5B-9B13-C5F8E1FBB27F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0E467-B30D-4FDC-A858-BDB1F31E9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F946C-10BF-45DB-BA45-E8391F796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E80CC-F083-4D9E-9181-2A1972364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18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07EAC-1814-4C18-9D29-A81C9B583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E943C-1928-4B60-A041-4ABE2552F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37F6C-2517-40CF-AFA6-6F109E204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6941D-72D1-4B5B-9B13-C5F8E1FBB27F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F448F-E008-47DA-B818-063129FFE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3570C-D73E-4621-AAE9-1B8E35F59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E80CC-F083-4D9E-9181-2A1972364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21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FF1CD-BCAB-4260-989A-1B8B7DD39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3E6661-3279-4064-B925-CB939ED1E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A23DC3-0D38-4EE9-995D-9F6878F27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6941D-72D1-4B5B-9B13-C5F8E1FBB27F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DED20-5DFA-410C-8E40-5F35B26FE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F0142-27CC-42D7-A7B3-7FCA26E95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E80CC-F083-4D9E-9181-2A1972364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20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E0B49-F165-44DE-9E55-CDD8FCE20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1104A-715B-4B59-9FCA-87903ABF73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0BF1DD-F35C-4E23-AC2E-65CF81F1B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D5902A-3BBC-4AD3-BAA9-D89F6685F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6941D-72D1-4B5B-9B13-C5F8E1FBB27F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FC26B4-6314-4981-8249-1ECC9B63F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5419FF-3ED0-46A5-91B2-5B6E99DF4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E80CC-F083-4D9E-9181-2A1972364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554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C0451-2CD2-49B0-80A4-E004F493F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A1430F-B27F-4333-8768-5601FAB8B6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AC488C-F788-4DBB-9DE5-9F45A05711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9BBBC9-1CDC-46CB-AEFC-1F4AE74776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F26726-CF87-49C6-B99B-0F29C2A60E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71B962-9547-45F0-B91D-DECB84706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6941D-72D1-4B5B-9B13-C5F8E1FBB27F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966D87-731A-413F-8D06-8BD244509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BE6E58-2ED7-4D82-BDDC-838607E7D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E80CC-F083-4D9E-9181-2A1972364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45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637B0-73D8-4279-B4ED-631EA9A22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3EBF66-3F33-4CEF-9121-504119623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6941D-72D1-4B5B-9B13-C5F8E1FBB27F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B02B01-9FAE-4E29-890E-37E98F88B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2609D8-AAF6-4EE2-BD4A-0DDA0B963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E80CC-F083-4D9E-9181-2A1972364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69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FED1A9-B332-4C1E-A165-401AECD77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6941D-72D1-4B5B-9B13-C5F8E1FBB27F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BDBF9-1AA3-4367-BD0E-CB34B575F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197B05-DA70-49DD-968A-9722E9166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E80CC-F083-4D9E-9181-2A1972364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44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D3DFA-173D-4525-9571-DF55BA3C5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E96BF-CAD4-4897-82BC-509D7B9D2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33DFD9-B319-432A-891F-6638E58FD9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993747-D193-4128-9DD2-5CA71DD1C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6941D-72D1-4B5B-9B13-C5F8E1FBB27F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9FBE0-CD88-4374-9E90-B35A1C7F9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73FF4E-7358-42DE-B852-82FAFBE5E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E80CC-F083-4D9E-9181-2A1972364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41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90ACF-1D43-44B7-A6AC-DB4B06EFD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0BEE63-2260-48CC-9324-85712A22CD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D48206-6227-4B8D-93BA-FEED9C50F1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6D68F9-D7D5-42AA-BA3C-49997999B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6941D-72D1-4B5B-9B13-C5F8E1FBB27F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DB2664-3580-4F04-B8BD-D36C0D0FB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4AC2EB-4D85-47D9-8D14-DEBC19687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E80CC-F083-4D9E-9181-2A1972364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02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27D6C0-13E5-402E-8107-ADBAF2381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A9398-53F1-4C18-9B34-132E1FDD67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12050-97FB-4AAA-AEE1-08D26AEACC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6941D-72D1-4B5B-9B13-C5F8E1FBB27F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15957-0C9E-4152-A7E7-681FD2B9F2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BFE9B-EAA5-4B02-B82F-D3D09129C7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E80CC-F083-4D9E-9181-2A1972364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03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9.png"/><Relationship Id="rId26" Type="http://schemas.openxmlformats.org/officeDocument/2006/relationships/customXml" Target="../ink/ink12.xml"/><Relationship Id="rId3" Type="http://schemas.openxmlformats.org/officeDocument/2006/relationships/image" Target="../media/image1.png"/><Relationship Id="rId21" Type="http://schemas.openxmlformats.org/officeDocument/2006/relationships/image" Target="../media/image11.png"/><Relationship Id="rId34" Type="http://schemas.openxmlformats.org/officeDocument/2006/relationships/customXml" Target="../ink/ink16.xml"/><Relationship Id="rId7" Type="http://schemas.openxmlformats.org/officeDocument/2006/relationships/customXml" Target="../ink/ink3.xml"/><Relationship Id="rId12" Type="http://schemas.openxmlformats.org/officeDocument/2006/relationships/image" Target="../media/image6.png"/><Relationship Id="rId17" Type="http://schemas.openxmlformats.org/officeDocument/2006/relationships/customXml" Target="../ink/ink8.xml"/><Relationship Id="rId25" Type="http://schemas.openxmlformats.org/officeDocument/2006/relationships/image" Target="../media/image13.png"/><Relationship Id="rId33" Type="http://schemas.openxmlformats.org/officeDocument/2006/relationships/image" Target="../media/image17.png"/><Relationship Id="rId2" Type="http://schemas.openxmlformats.org/officeDocument/2006/relationships/customXml" Target="../ink/ink1.xml"/><Relationship Id="rId16" Type="http://schemas.openxmlformats.org/officeDocument/2006/relationships/image" Target="../media/image8.png"/><Relationship Id="rId20" Type="http://schemas.openxmlformats.org/officeDocument/2006/relationships/customXml" Target="../ink/ink9.xml"/><Relationship Id="rId29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customXml" Target="../ink/ink5.xml"/><Relationship Id="rId24" Type="http://schemas.openxmlformats.org/officeDocument/2006/relationships/customXml" Target="../ink/ink11.xml"/><Relationship Id="rId32" Type="http://schemas.openxmlformats.org/officeDocument/2006/relationships/customXml" Target="../ink/ink1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image" Target="../media/image12.png"/><Relationship Id="rId28" Type="http://schemas.openxmlformats.org/officeDocument/2006/relationships/customXml" Target="../ink/ink13.xml"/><Relationship Id="rId10" Type="http://schemas.openxmlformats.org/officeDocument/2006/relationships/image" Target="../media/image5.png"/><Relationship Id="rId19" Type="http://schemas.openxmlformats.org/officeDocument/2006/relationships/image" Target="../media/image10.png"/><Relationship Id="rId31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customXml" Target="../ink/ink4.xml"/><Relationship Id="rId14" Type="http://schemas.openxmlformats.org/officeDocument/2006/relationships/image" Target="../media/image7.png"/><Relationship Id="rId22" Type="http://schemas.openxmlformats.org/officeDocument/2006/relationships/customXml" Target="../ink/ink10.xml"/><Relationship Id="rId27" Type="http://schemas.openxmlformats.org/officeDocument/2006/relationships/image" Target="../media/image14.png"/><Relationship Id="rId30" Type="http://schemas.openxmlformats.org/officeDocument/2006/relationships/customXml" Target="../ink/ink14.xml"/><Relationship Id="rId35" Type="http://schemas.openxmlformats.org/officeDocument/2006/relationships/image" Target="../media/image18.png"/><Relationship Id="rId8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43.png"/><Relationship Id="rId299" Type="http://schemas.openxmlformats.org/officeDocument/2006/relationships/customXml" Target="../ink/ink437.xml"/><Relationship Id="rId21" Type="http://schemas.openxmlformats.org/officeDocument/2006/relationships/image" Target="../media/image33.png"/><Relationship Id="rId63" Type="http://schemas.openxmlformats.org/officeDocument/2006/relationships/image" Target="../media/image316.png"/><Relationship Id="rId159" Type="http://schemas.openxmlformats.org/officeDocument/2006/relationships/image" Target="../media/image364.png"/><Relationship Id="rId324" Type="http://schemas.openxmlformats.org/officeDocument/2006/relationships/image" Target="../media/image446.png"/><Relationship Id="rId170" Type="http://schemas.openxmlformats.org/officeDocument/2006/relationships/customXml" Target="../ink/ink372.xml"/><Relationship Id="rId226" Type="http://schemas.openxmlformats.org/officeDocument/2006/relationships/image" Target="../media/image397.png"/><Relationship Id="rId268" Type="http://schemas.openxmlformats.org/officeDocument/2006/relationships/image" Target="../media/image418.png"/><Relationship Id="rId32" Type="http://schemas.openxmlformats.org/officeDocument/2006/relationships/customXml" Target="../ink/ink303.xml"/><Relationship Id="rId74" Type="http://schemas.openxmlformats.org/officeDocument/2006/relationships/customXml" Target="../ink/ink324.xml"/><Relationship Id="rId128" Type="http://schemas.openxmlformats.org/officeDocument/2006/relationships/customXml" Target="../ink/ink351.xml"/><Relationship Id="rId335" Type="http://schemas.openxmlformats.org/officeDocument/2006/relationships/customXml" Target="../ink/ink455.xml"/><Relationship Id="rId5" Type="http://schemas.openxmlformats.org/officeDocument/2006/relationships/image" Target="../media/image11.png"/><Relationship Id="rId181" Type="http://schemas.openxmlformats.org/officeDocument/2006/relationships/image" Target="../media/image375.png"/><Relationship Id="rId237" Type="http://schemas.openxmlformats.org/officeDocument/2006/relationships/customXml" Target="../ink/ink406.xml"/><Relationship Id="rId279" Type="http://schemas.openxmlformats.org/officeDocument/2006/relationships/customXml" Target="../ink/ink427.xml"/><Relationship Id="rId43" Type="http://schemas.openxmlformats.org/officeDocument/2006/relationships/image" Target="../media/image306.png"/><Relationship Id="rId139" Type="http://schemas.openxmlformats.org/officeDocument/2006/relationships/image" Target="../media/image354.png"/><Relationship Id="rId290" Type="http://schemas.openxmlformats.org/officeDocument/2006/relationships/image" Target="../media/image429.png"/><Relationship Id="rId304" Type="http://schemas.openxmlformats.org/officeDocument/2006/relationships/image" Target="../media/image436.png"/><Relationship Id="rId346" Type="http://schemas.openxmlformats.org/officeDocument/2006/relationships/image" Target="../media/image457.png"/><Relationship Id="rId85" Type="http://schemas.openxmlformats.org/officeDocument/2006/relationships/image" Target="../media/image327.png"/><Relationship Id="rId150" Type="http://schemas.openxmlformats.org/officeDocument/2006/relationships/customXml" Target="../ink/ink362.xml"/><Relationship Id="rId192" Type="http://schemas.openxmlformats.org/officeDocument/2006/relationships/customXml" Target="../ink/ink383.xml"/><Relationship Id="rId206" Type="http://schemas.openxmlformats.org/officeDocument/2006/relationships/customXml" Target="../ink/ink390.xml"/><Relationship Id="rId248" Type="http://schemas.openxmlformats.org/officeDocument/2006/relationships/image" Target="../media/image408.png"/><Relationship Id="rId12" Type="http://schemas.openxmlformats.org/officeDocument/2006/relationships/customXml" Target="../ink/ink293.xml"/><Relationship Id="rId108" Type="http://schemas.openxmlformats.org/officeDocument/2006/relationships/customXml" Target="../ink/ink341.xml"/><Relationship Id="rId315" Type="http://schemas.openxmlformats.org/officeDocument/2006/relationships/customXml" Target="../ink/ink445.xml"/><Relationship Id="rId357" Type="http://schemas.openxmlformats.org/officeDocument/2006/relationships/customXml" Target="../ink/ink466.xml"/><Relationship Id="rId54" Type="http://schemas.openxmlformats.org/officeDocument/2006/relationships/customXml" Target="../ink/ink314.xml"/><Relationship Id="rId96" Type="http://schemas.openxmlformats.org/officeDocument/2006/relationships/customXml" Target="../ink/ink335.xml"/><Relationship Id="rId161" Type="http://schemas.openxmlformats.org/officeDocument/2006/relationships/image" Target="../media/image365.png"/><Relationship Id="rId217" Type="http://schemas.openxmlformats.org/officeDocument/2006/relationships/customXml" Target="../ink/ink396.xml"/><Relationship Id="rId259" Type="http://schemas.openxmlformats.org/officeDocument/2006/relationships/customXml" Target="../ink/ink417.xml"/><Relationship Id="rId23" Type="http://schemas.openxmlformats.org/officeDocument/2006/relationships/image" Target="../media/image296.png"/><Relationship Id="rId119" Type="http://schemas.openxmlformats.org/officeDocument/2006/relationships/image" Target="../media/image344.png"/><Relationship Id="rId270" Type="http://schemas.openxmlformats.org/officeDocument/2006/relationships/image" Target="../media/image419.png"/><Relationship Id="rId326" Type="http://schemas.openxmlformats.org/officeDocument/2006/relationships/image" Target="../media/image447.png"/><Relationship Id="rId65" Type="http://schemas.openxmlformats.org/officeDocument/2006/relationships/image" Target="../media/image317.png"/><Relationship Id="rId130" Type="http://schemas.openxmlformats.org/officeDocument/2006/relationships/customXml" Target="../ink/ink352.xml"/><Relationship Id="rId172" Type="http://schemas.openxmlformats.org/officeDocument/2006/relationships/customXml" Target="../ink/ink373.xml"/><Relationship Id="rId228" Type="http://schemas.openxmlformats.org/officeDocument/2006/relationships/image" Target="../media/image398.png"/><Relationship Id="rId281" Type="http://schemas.openxmlformats.org/officeDocument/2006/relationships/customXml" Target="../ink/ink428.xml"/><Relationship Id="rId337" Type="http://schemas.openxmlformats.org/officeDocument/2006/relationships/customXml" Target="../ink/ink456.xml"/><Relationship Id="rId34" Type="http://schemas.openxmlformats.org/officeDocument/2006/relationships/customXml" Target="../ink/ink304.xml"/><Relationship Id="rId76" Type="http://schemas.openxmlformats.org/officeDocument/2006/relationships/customXml" Target="../ink/ink325.xml"/><Relationship Id="rId141" Type="http://schemas.openxmlformats.org/officeDocument/2006/relationships/image" Target="../media/image355.png"/><Relationship Id="rId7" Type="http://schemas.openxmlformats.org/officeDocument/2006/relationships/image" Target="../media/image12.png"/><Relationship Id="rId183" Type="http://schemas.openxmlformats.org/officeDocument/2006/relationships/image" Target="../media/image376.png"/><Relationship Id="rId239" Type="http://schemas.openxmlformats.org/officeDocument/2006/relationships/customXml" Target="../ink/ink407.xml"/><Relationship Id="rId250" Type="http://schemas.openxmlformats.org/officeDocument/2006/relationships/image" Target="../media/image409.png"/><Relationship Id="rId292" Type="http://schemas.openxmlformats.org/officeDocument/2006/relationships/image" Target="../media/image430.png"/><Relationship Id="rId306" Type="http://schemas.openxmlformats.org/officeDocument/2006/relationships/image" Target="../media/image437.png"/><Relationship Id="rId45" Type="http://schemas.openxmlformats.org/officeDocument/2006/relationships/image" Target="../media/image307.png"/><Relationship Id="rId87" Type="http://schemas.openxmlformats.org/officeDocument/2006/relationships/image" Target="../media/image328.png"/><Relationship Id="rId110" Type="http://schemas.openxmlformats.org/officeDocument/2006/relationships/customXml" Target="../ink/ink342.xml"/><Relationship Id="rId348" Type="http://schemas.openxmlformats.org/officeDocument/2006/relationships/image" Target="../media/image458.png"/><Relationship Id="rId152" Type="http://schemas.openxmlformats.org/officeDocument/2006/relationships/customXml" Target="../ink/ink363.xml"/><Relationship Id="rId194" Type="http://schemas.openxmlformats.org/officeDocument/2006/relationships/customXml" Target="../ink/ink384.xml"/><Relationship Id="rId208" Type="http://schemas.openxmlformats.org/officeDocument/2006/relationships/customXml" Target="../ink/ink391.xml"/><Relationship Id="rId261" Type="http://schemas.openxmlformats.org/officeDocument/2006/relationships/customXml" Target="../ink/ink418.xml"/><Relationship Id="rId14" Type="http://schemas.openxmlformats.org/officeDocument/2006/relationships/customXml" Target="../ink/ink294.xml"/><Relationship Id="rId56" Type="http://schemas.openxmlformats.org/officeDocument/2006/relationships/customXml" Target="../ink/ink315.xml"/><Relationship Id="rId317" Type="http://schemas.openxmlformats.org/officeDocument/2006/relationships/customXml" Target="../ink/ink446.xml"/><Relationship Id="rId98" Type="http://schemas.openxmlformats.org/officeDocument/2006/relationships/customXml" Target="../ink/ink336.xml"/><Relationship Id="rId121" Type="http://schemas.openxmlformats.org/officeDocument/2006/relationships/image" Target="../media/image345.png"/><Relationship Id="rId163" Type="http://schemas.openxmlformats.org/officeDocument/2006/relationships/image" Target="../media/image366.png"/><Relationship Id="rId219" Type="http://schemas.openxmlformats.org/officeDocument/2006/relationships/customXml" Target="../ink/ink397.xml"/><Relationship Id="rId230" Type="http://schemas.openxmlformats.org/officeDocument/2006/relationships/image" Target="../media/image399.png"/><Relationship Id="rId25" Type="http://schemas.openxmlformats.org/officeDocument/2006/relationships/image" Target="../media/image297.png"/><Relationship Id="rId46" Type="http://schemas.openxmlformats.org/officeDocument/2006/relationships/customXml" Target="../ink/ink310.xml"/><Relationship Id="rId67" Type="http://schemas.openxmlformats.org/officeDocument/2006/relationships/image" Target="../media/image318.png"/><Relationship Id="rId272" Type="http://schemas.openxmlformats.org/officeDocument/2006/relationships/image" Target="../media/image420.png"/><Relationship Id="rId293" Type="http://schemas.openxmlformats.org/officeDocument/2006/relationships/customXml" Target="../ink/ink434.xml"/><Relationship Id="rId307" Type="http://schemas.openxmlformats.org/officeDocument/2006/relationships/customXml" Target="../ink/ink441.xml"/><Relationship Id="rId328" Type="http://schemas.openxmlformats.org/officeDocument/2006/relationships/image" Target="../media/image448.png"/><Relationship Id="rId349" Type="http://schemas.openxmlformats.org/officeDocument/2006/relationships/customXml" Target="../ink/ink462.xml"/><Relationship Id="rId88" Type="http://schemas.openxmlformats.org/officeDocument/2006/relationships/customXml" Target="../ink/ink331.xml"/><Relationship Id="rId111" Type="http://schemas.openxmlformats.org/officeDocument/2006/relationships/image" Target="../media/image340.png"/><Relationship Id="rId132" Type="http://schemas.openxmlformats.org/officeDocument/2006/relationships/customXml" Target="../ink/ink353.xml"/><Relationship Id="rId153" Type="http://schemas.openxmlformats.org/officeDocument/2006/relationships/image" Target="../media/image361.png"/><Relationship Id="rId174" Type="http://schemas.openxmlformats.org/officeDocument/2006/relationships/customXml" Target="../ink/ink374.xml"/><Relationship Id="rId195" Type="http://schemas.openxmlformats.org/officeDocument/2006/relationships/image" Target="../media/image382.png"/><Relationship Id="rId209" Type="http://schemas.openxmlformats.org/officeDocument/2006/relationships/image" Target="../media/image389.png"/><Relationship Id="rId220" Type="http://schemas.openxmlformats.org/officeDocument/2006/relationships/image" Target="../media/image394.png"/><Relationship Id="rId241" Type="http://schemas.openxmlformats.org/officeDocument/2006/relationships/customXml" Target="../ink/ink408.xml"/><Relationship Id="rId15" Type="http://schemas.openxmlformats.org/officeDocument/2006/relationships/image" Target="../media/image16.png"/><Relationship Id="rId36" Type="http://schemas.openxmlformats.org/officeDocument/2006/relationships/customXml" Target="../ink/ink305.xml"/><Relationship Id="rId57" Type="http://schemas.openxmlformats.org/officeDocument/2006/relationships/image" Target="../media/image313.png"/><Relationship Id="rId262" Type="http://schemas.openxmlformats.org/officeDocument/2006/relationships/image" Target="../media/image415.png"/><Relationship Id="rId283" Type="http://schemas.openxmlformats.org/officeDocument/2006/relationships/customXml" Target="../ink/ink429.xml"/><Relationship Id="rId318" Type="http://schemas.openxmlformats.org/officeDocument/2006/relationships/image" Target="../media/image443.png"/><Relationship Id="rId339" Type="http://schemas.openxmlformats.org/officeDocument/2006/relationships/customXml" Target="../ink/ink457.xml"/><Relationship Id="rId78" Type="http://schemas.openxmlformats.org/officeDocument/2006/relationships/customXml" Target="../ink/ink326.xml"/><Relationship Id="rId99" Type="http://schemas.openxmlformats.org/officeDocument/2006/relationships/image" Target="../media/image334.png"/><Relationship Id="rId101" Type="http://schemas.openxmlformats.org/officeDocument/2006/relationships/image" Target="../media/image335.png"/><Relationship Id="rId122" Type="http://schemas.openxmlformats.org/officeDocument/2006/relationships/customXml" Target="../ink/ink348.xml"/><Relationship Id="rId143" Type="http://schemas.openxmlformats.org/officeDocument/2006/relationships/image" Target="../media/image356.png"/><Relationship Id="rId164" Type="http://schemas.openxmlformats.org/officeDocument/2006/relationships/customXml" Target="../ink/ink369.xml"/><Relationship Id="rId185" Type="http://schemas.openxmlformats.org/officeDocument/2006/relationships/image" Target="../media/image377.png"/><Relationship Id="rId350" Type="http://schemas.openxmlformats.org/officeDocument/2006/relationships/image" Target="../media/image459.png"/><Relationship Id="rId9" Type="http://schemas.openxmlformats.org/officeDocument/2006/relationships/image" Target="../media/image13.png"/><Relationship Id="rId210" Type="http://schemas.openxmlformats.org/officeDocument/2006/relationships/customXml" Target="../ink/ink392.xml"/><Relationship Id="rId26" Type="http://schemas.openxmlformats.org/officeDocument/2006/relationships/customXml" Target="../ink/ink300.xml"/><Relationship Id="rId231" Type="http://schemas.openxmlformats.org/officeDocument/2006/relationships/customXml" Target="../ink/ink403.xml"/><Relationship Id="rId252" Type="http://schemas.openxmlformats.org/officeDocument/2006/relationships/image" Target="../media/image410.png"/><Relationship Id="rId273" Type="http://schemas.openxmlformats.org/officeDocument/2006/relationships/customXml" Target="../ink/ink424.xml"/><Relationship Id="rId294" Type="http://schemas.openxmlformats.org/officeDocument/2006/relationships/image" Target="../media/image431.png"/><Relationship Id="rId308" Type="http://schemas.openxmlformats.org/officeDocument/2006/relationships/image" Target="../media/image438.png"/><Relationship Id="rId329" Type="http://schemas.openxmlformats.org/officeDocument/2006/relationships/customXml" Target="../ink/ink452.xml"/><Relationship Id="rId47" Type="http://schemas.openxmlformats.org/officeDocument/2006/relationships/image" Target="../media/image308.png"/><Relationship Id="rId68" Type="http://schemas.openxmlformats.org/officeDocument/2006/relationships/customXml" Target="../ink/ink321.xml"/><Relationship Id="rId89" Type="http://schemas.openxmlformats.org/officeDocument/2006/relationships/image" Target="../media/image329.png"/><Relationship Id="rId112" Type="http://schemas.openxmlformats.org/officeDocument/2006/relationships/customXml" Target="../ink/ink343.xml"/><Relationship Id="rId133" Type="http://schemas.openxmlformats.org/officeDocument/2006/relationships/image" Target="../media/image351.png"/><Relationship Id="rId154" Type="http://schemas.openxmlformats.org/officeDocument/2006/relationships/customXml" Target="../ink/ink364.xml"/><Relationship Id="rId175" Type="http://schemas.openxmlformats.org/officeDocument/2006/relationships/image" Target="../media/image372.png"/><Relationship Id="rId340" Type="http://schemas.openxmlformats.org/officeDocument/2006/relationships/image" Target="../media/image454.png"/><Relationship Id="rId196" Type="http://schemas.openxmlformats.org/officeDocument/2006/relationships/customXml" Target="../ink/ink385.xml"/><Relationship Id="rId200" Type="http://schemas.openxmlformats.org/officeDocument/2006/relationships/customXml" Target="../ink/ink387.xml"/><Relationship Id="rId16" Type="http://schemas.openxmlformats.org/officeDocument/2006/relationships/customXml" Target="../ink/ink295.xml"/><Relationship Id="rId221" Type="http://schemas.openxmlformats.org/officeDocument/2006/relationships/customXml" Target="../ink/ink398.xml"/><Relationship Id="rId242" Type="http://schemas.openxmlformats.org/officeDocument/2006/relationships/image" Target="../media/image405.png"/><Relationship Id="rId263" Type="http://schemas.openxmlformats.org/officeDocument/2006/relationships/customXml" Target="../ink/ink419.xml"/><Relationship Id="rId284" Type="http://schemas.openxmlformats.org/officeDocument/2006/relationships/image" Target="../media/image426.png"/><Relationship Id="rId319" Type="http://schemas.openxmlformats.org/officeDocument/2006/relationships/customXml" Target="../ink/ink447.xml"/><Relationship Id="rId37" Type="http://schemas.openxmlformats.org/officeDocument/2006/relationships/image" Target="../media/image303.png"/><Relationship Id="rId58" Type="http://schemas.openxmlformats.org/officeDocument/2006/relationships/customXml" Target="../ink/ink316.xml"/><Relationship Id="rId79" Type="http://schemas.openxmlformats.org/officeDocument/2006/relationships/image" Target="../media/image324.png"/><Relationship Id="rId102" Type="http://schemas.openxmlformats.org/officeDocument/2006/relationships/customXml" Target="../ink/ink338.xml"/><Relationship Id="rId123" Type="http://schemas.openxmlformats.org/officeDocument/2006/relationships/image" Target="../media/image346.png"/><Relationship Id="rId144" Type="http://schemas.openxmlformats.org/officeDocument/2006/relationships/customXml" Target="../ink/ink359.xml"/><Relationship Id="rId330" Type="http://schemas.openxmlformats.org/officeDocument/2006/relationships/image" Target="../media/image449.png"/><Relationship Id="rId90" Type="http://schemas.openxmlformats.org/officeDocument/2006/relationships/customXml" Target="../ink/ink332.xml"/><Relationship Id="rId165" Type="http://schemas.openxmlformats.org/officeDocument/2006/relationships/image" Target="../media/image367.png"/><Relationship Id="rId186" Type="http://schemas.openxmlformats.org/officeDocument/2006/relationships/customXml" Target="../ink/ink380.xml"/><Relationship Id="rId351" Type="http://schemas.openxmlformats.org/officeDocument/2006/relationships/customXml" Target="../ink/ink463.xml"/><Relationship Id="rId211" Type="http://schemas.openxmlformats.org/officeDocument/2006/relationships/image" Target="../media/image390.png"/><Relationship Id="rId232" Type="http://schemas.openxmlformats.org/officeDocument/2006/relationships/image" Target="../media/image400.png"/><Relationship Id="rId253" Type="http://schemas.openxmlformats.org/officeDocument/2006/relationships/customXml" Target="../ink/ink414.xml"/><Relationship Id="rId274" Type="http://schemas.openxmlformats.org/officeDocument/2006/relationships/image" Target="../media/image421.png"/><Relationship Id="rId295" Type="http://schemas.openxmlformats.org/officeDocument/2006/relationships/customXml" Target="../ink/ink435.xml"/><Relationship Id="rId309" Type="http://schemas.openxmlformats.org/officeDocument/2006/relationships/customXml" Target="../ink/ink442.xml"/><Relationship Id="rId27" Type="http://schemas.openxmlformats.org/officeDocument/2006/relationships/image" Target="../media/image298.png"/><Relationship Id="rId48" Type="http://schemas.openxmlformats.org/officeDocument/2006/relationships/customXml" Target="../ink/ink311.xml"/><Relationship Id="rId69" Type="http://schemas.openxmlformats.org/officeDocument/2006/relationships/image" Target="../media/image319.png"/><Relationship Id="rId113" Type="http://schemas.openxmlformats.org/officeDocument/2006/relationships/image" Target="../media/image341.png"/><Relationship Id="rId134" Type="http://schemas.openxmlformats.org/officeDocument/2006/relationships/customXml" Target="../ink/ink354.xml"/><Relationship Id="rId320" Type="http://schemas.openxmlformats.org/officeDocument/2006/relationships/image" Target="../media/image444.png"/><Relationship Id="rId80" Type="http://schemas.openxmlformats.org/officeDocument/2006/relationships/customXml" Target="../ink/ink327.xml"/><Relationship Id="rId155" Type="http://schemas.openxmlformats.org/officeDocument/2006/relationships/image" Target="../media/image362.png"/><Relationship Id="rId176" Type="http://schemas.openxmlformats.org/officeDocument/2006/relationships/customXml" Target="../ink/ink375.xml"/><Relationship Id="rId197" Type="http://schemas.openxmlformats.org/officeDocument/2006/relationships/image" Target="../media/image383.png"/><Relationship Id="rId341" Type="http://schemas.openxmlformats.org/officeDocument/2006/relationships/customXml" Target="../ink/ink458.xml"/><Relationship Id="rId201" Type="http://schemas.openxmlformats.org/officeDocument/2006/relationships/image" Target="../media/image385.png"/><Relationship Id="rId222" Type="http://schemas.openxmlformats.org/officeDocument/2006/relationships/image" Target="../media/image395.png"/><Relationship Id="rId243" Type="http://schemas.openxmlformats.org/officeDocument/2006/relationships/customXml" Target="../ink/ink409.xml"/><Relationship Id="rId264" Type="http://schemas.openxmlformats.org/officeDocument/2006/relationships/image" Target="../media/image416.png"/><Relationship Id="rId285" Type="http://schemas.openxmlformats.org/officeDocument/2006/relationships/customXml" Target="../ink/ink430.xml"/><Relationship Id="rId17" Type="http://schemas.openxmlformats.org/officeDocument/2006/relationships/image" Target="../media/image17.png"/><Relationship Id="rId38" Type="http://schemas.openxmlformats.org/officeDocument/2006/relationships/customXml" Target="../ink/ink306.xml"/><Relationship Id="rId59" Type="http://schemas.openxmlformats.org/officeDocument/2006/relationships/image" Target="../media/image314.png"/><Relationship Id="rId103" Type="http://schemas.openxmlformats.org/officeDocument/2006/relationships/image" Target="../media/image336.png"/><Relationship Id="rId124" Type="http://schemas.openxmlformats.org/officeDocument/2006/relationships/customXml" Target="../ink/ink349.xml"/><Relationship Id="rId310" Type="http://schemas.openxmlformats.org/officeDocument/2006/relationships/image" Target="../media/image439.png"/><Relationship Id="rId70" Type="http://schemas.openxmlformats.org/officeDocument/2006/relationships/customXml" Target="../ink/ink322.xml"/><Relationship Id="rId91" Type="http://schemas.openxmlformats.org/officeDocument/2006/relationships/image" Target="../media/image330.png"/><Relationship Id="rId145" Type="http://schemas.openxmlformats.org/officeDocument/2006/relationships/image" Target="../media/image357.png"/><Relationship Id="rId166" Type="http://schemas.openxmlformats.org/officeDocument/2006/relationships/customXml" Target="../ink/ink370.xml"/><Relationship Id="rId187" Type="http://schemas.openxmlformats.org/officeDocument/2006/relationships/image" Target="../media/image378.png"/><Relationship Id="rId331" Type="http://schemas.openxmlformats.org/officeDocument/2006/relationships/customXml" Target="../ink/ink453.xml"/><Relationship Id="rId352" Type="http://schemas.openxmlformats.org/officeDocument/2006/relationships/image" Target="../media/image460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393.xml"/><Relationship Id="rId233" Type="http://schemas.openxmlformats.org/officeDocument/2006/relationships/customXml" Target="../ink/ink404.xml"/><Relationship Id="rId254" Type="http://schemas.openxmlformats.org/officeDocument/2006/relationships/image" Target="../media/image411.png"/><Relationship Id="rId28" Type="http://schemas.openxmlformats.org/officeDocument/2006/relationships/customXml" Target="../ink/ink301.xml"/><Relationship Id="rId49" Type="http://schemas.openxmlformats.org/officeDocument/2006/relationships/image" Target="../media/image309.png"/><Relationship Id="rId114" Type="http://schemas.openxmlformats.org/officeDocument/2006/relationships/customXml" Target="../ink/ink344.xml"/><Relationship Id="rId275" Type="http://schemas.openxmlformats.org/officeDocument/2006/relationships/customXml" Target="../ink/ink425.xml"/><Relationship Id="rId296" Type="http://schemas.openxmlformats.org/officeDocument/2006/relationships/image" Target="../media/image432.png"/><Relationship Id="rId300" Type="http://schemas.openxmlformats.org/officeDocument/2006/relationships/image" Target="../media/image434.png"/><Relationship Id="rId60" Type="http://schemas.openxmlformats.org/officeDocument/2006/relationships/customXml" Target="../ink/ink317.xml"/><Relationship Id="rId81" Type="http://schemas.openxmlformats.org/officeDocument/2006/relationships/image" Target="../media/image325.png"/><Relationship Id="rId135" Type="http://schemas.openxmlformats.org/officeDocument/2006/relationships/image" Target="../media/image352.png"/><Relationship Id="rId156" Type="http://schemas.openxmlformats.org/officeDocument/2006/relationships/customXml" Target="../ink/ink365.xml"/><Relationship Id="rId177" Type="http://schemas.openxmlformats.org/officeDocument/2006/relationships/image" Target="../media/image373.png"/><Relationship Id="rId198" Type="http://schemas.openxmlformats.org/officeDocument/2006/relationships/customXml" Target="../ink/ink386.xml"/><Relationship Id="rId321" Type="http://schemas.openxmlformats.org/officeDocument/2006/relationships/customXml" Target="../ink/ink448.xml"/><Relationship Id="rId342" Type="http://schemas.openxmlformats.org/officeDocument/2006/relationships/image" Target="../media/image455.png"/><Relationship Id="rId202" Type="http://schemas.openxmlformats.org/officeDocument/2006/relationships/customXml" Target="../ink/ink388.xml"/><Relationship Id="rId223" Type="http://schemas.openxmlformats.org/officeDocument/2006/relationships/customXml" Target="../ink/ink399.xml"/><Relationship Id="rId244" Type="http://schemas.openxmlformats.org/officeDocument/2006/relationships/image" Target="../media/image406.png"/><Relationship Id="rId18" Type="http://schemas.openxmlformats.org/officeDocument/2006/relationships/customXml" Target="../ink/ink296.xml"/><Relationship Id="rId39" Type="http://schemas.openxmlformats.org/officeDocument/2006/relationships/image" Target="../media/image304.png"/><Relationship Id="rId265" Type="http://schemas.openxmlformats.org/officeDocument/2006/relationships/customXml" Target="../ink/ink420.xml"/><Relationship Id="rId286" Type="http://schemas.openxmlformats.org/officeDocument/2006/relationships/image" Target="../media/image427.png"/><Relationship Id="rId50" Type="http://schemas.openxmlformats.org/officeDocument/2006/relationships/customXml" Target="../ink/ink312.xml"/><Relationship Id="rId104" Type="http://schemas.openxmlformats.org/officeDocument/2006/relationships/customXml" Target="../ink/ink339.xml"/><Relationship Id="rId125" Type="http://schemas.openxmlformats.org/officeDocument/2006/relationships/image" Target="../media/image347.png"/><Relationship Id="rId146" Type="http://schemas.openxmlformats.org/officeDocument/2006/relationships/customXml" Target="../ink/ink360.xml"/><Relationship Id="rId167" Type="http://schemas.openxmlformats.org/officeDocument/2006/relationships/image" Target="../media/image368.png"/><Relationship Id="rId188" Type="http://schemas.openxmlformats.org/officeDocument/2006/relationships/customXml" Target="../ink/ink381.xml"/><Relationship Id="rId311" Type="http://schemas.openxmlformats.org/officeDocument/2006/relationships/customXml" Target="../ink/ink443.xml"/><Relationship Id="rId332" Type="http://schemas.openxmlformats.org/officeDocument/2006/relationships/image" Target="../media/image450.png"/><Relationship Id="rId353" Type="http://schemas.openxmlformats.org/officeDocument/2006/relationships/customXml" Target="../ink/ink464.xml"/><Relationship Id="rId71" Type="http://schemas.openxmlformats.org/officeDocument/2006/relationships/image" Target="../media/image320.png"/><Relationship Id="rId92" Type="http://schemas.openxmlformats.org/officeDocument/2006/relationships/customXml" Target="../ink/ink333.xml"/><Relationship Id="rId213" Type="http://schemas.openxmlformats.org/officeDocument/2006/relationships/image" Target="../media/image391.png"/><Relationship Id="rId234" Type="http://schemas.openxmlformats.org/officeDocument/2006/relationships/image" Target="../media/image401.png"/><Relationship Id="rId2" Type="http://schemas.openxmlformats.org/officeDocument/2006/relationships/image" Target="../media/image82.png"/><Relationship Id="rId29" Type="http://schemas.openxmlformats.org/officeDocument/2006/relationships/image" Target="../media/image299.png"/><Relationship Id="rId255" Type="http://schemas.openxmlformats.org/officeDocument/2006/relationships/customXml" Target="../ink/ink415.xml"/><Relationship Id="rId276" Type="http://schemas.openxmlformats.org/officeDocument/2006/relationships/image" Target="../media/image422.png"/><Relationship Id="rId297" Type="http://schemas.openxmlformats.org/officeDocument/2006/relationships/customXml" Target="../ink/ink436.xml"/><Relationship Id="rId40" Type="http://schemas.openxmlformats.org/officeDocument/2006/relationships/customXml" Target="../ink/ink307.xml"/><Relationship Id="rId115" Type="http://schemas.openxmlformats.org/officeDocument/2006/relationships/image" Target="../media/image342.png"/><Relationship Id="rId136" Type="http://schemas.openxmlformats.org/officeDocument/2006/relationships/customXml" Target="../ink/ink355.xml"/><Relationship Id="rId157" Type="http://schemas.openxmlformats.org/officeDocument/2006/relationships/image" Target="../media/image363.png"/><Relationship Id="rId178" Type="http://schemas.openxmlformats.org/officeDocument/2006/relationships/customXml" Target="../ink/ink376.xml"/><Relationship Id="rId301" Type="http://schemas.openxmlformats.org/officeDocument/2006/relationships/customXml" Target="../ink/ink438.xml"/><Relationship Id="rId322" Type="http://schemas.openxmlformats.org/officeDocument/2006/relationships/image" Target="../media/image445.png"/><Relationship Id="rId343" Type="http://schemas.openxmlformats.org/officeDocument/2006/relationships/customXml" Target="../ink/ink459.xml"/><Relationship Id="rId61" Type="http://schemas.openxmlformats.org/officeDocument/2006/relationships/image" Target="../media/image315.png"/><Relationship Id="rId82" Type="http://schemas.openxmlformats.org/officeDocument/2006/relationships/customXml" Target="../ink/ink328.xml"/><Relationship Id="rId199" Type="http://schemas.openxmlformats.org/officeDocument/2006/relationships/image" Target="../media/image384.png"/><Relationship Id="rId203" Type="http://schemas.openxmlformats.org/officeDocument/2006/relationships/image" Target="../media/image386.png"/><Relationship Id="rId19" Type="http://schemas.openxmlformats.org/officeDocument/2006/relationships/image" Target="../media/image18.png"/><Relationship Id="rId224" Type="http://schemas.openxmlformats.org/officeDocument/2006/relationships/image" Target="../media/image396.png"/><Relationship Id="rId245" Type="http://schemas.openxmlformats.org/officeDocument/2006/relationships/customXml" Target="../ink/ink410.xml"/><Relationship Id="rId266" Type="http://schemas.openxmlformats.org/officeDocument/2006/relationships/image" Target="../media/image417.png"/><Relationship Id="rId287" Type="http://schemas.openxmlformats.org/officeDocument/2006/relationships/customXml" Target="../ink/ink431.xml"/><Relationship Id="rId30" Type="http://schemas.openxmlformats.org/officeDocument/2006/relationships/customXml" Target="../ink/ink302.xml"/><Relationship Id="rId105" Type="http://schemas.openxmlformats.org/officeDocument/2006/relationships/image" Target="../media/image337.png"/><Relationship Id="rId126" Type="http://schemas.openxmlformats.org/officeDocument/2006/relationships/customXml" Target="../ink/ink350.xml"/><Relationship Id="rId147" Type="http://schemas.openxmlformats.org/officeDocument/2006/relationships/image" Target="../media/image358.png"/><Relationship Id="rId168" Type="http://schemas.openxmlformats.org/officeDocument/2006/relationships/customXml" Target="../ink/ink371.xml"/><Relationship Id="rId312" Type="http://schemas.openxmlformats.org/officeDocument/2006/relationships/image" Target="../media/image440.png"/><Relationship Id="rId333" Type="http://schemas.openxmlformats.org/officeDocument/2006/relationships/customXml" Target="../ink/ink454.xml"/><Relationship Id="rId354" Type="http://schemas.openxmlformats.org/officeDocument/2006/relationships/image" Target="../media/image461.png"/><Relationship Id="rId51" Type="http://schemas.openxmlformats.org/officeDocument/2006/relationships/image" Target="../media/image310.png"/><Relationship Id="rId72" Type="http://schemas.openxmlformats.org/officeDocument/2006/relationships/customXml" Target="../ink/ink323.xml"/><Relationship Id="rId93" Type="http://schemas.openxmlformats.org/officeDocument/2006/relationships/image" Target="../media/image331.png"/><Relationship Id="rId189" Type="http://schemas.openxmlformats.org/officeDocument/2006/relationships/image" Target="../media/image379.png"/><Relationship Id="rId3" Type="http://schemas.openxmlformats.org/officeDocument/2006/relationships/image" Target="../media/image10.png"/><Relationship Id="rId214" Type="http://schemas.openxmlformats.org/officeDocument/2006/relationships/customXml" Target="../ink/ink394.xml"/><Relationship Id="rId235" Type="http://schemas.openxmlformats.org/officeDocument/2006/relationships/customXml" Target="../ink/ink405.xml"/><Relationship Id="rId256" Type="http://schemas.openxmlformats.org/officeDocument/2006/relationships/image" Target="../media/image412.png"/><Relationship Id="rId277" Type="http://schemas.openxmlformats.org/officeDocument/2006/relationships/customXml" Target="../ink/ink426.xml"/><Relationship Id="rId298" Type="http://schemas.openxmlformats.org/officeDocument/2006/relationships/image" Target="../media/image433.png"/><Relationship Id="rId116" Type="http://schemas.openxmlformats.org/officeDocument/2006/relationships/customXml" Target="../ink/ink345.xml"/><Relationship Id="rId137" Type="http://schemas.openxmlformats.org/officeDocument/2006/relationships/image" Target="../media/image353.png"/><Relationship Id="rId158" Type="http://schemas.openxmlformats.org/officeDocument/2006/relationships/customXml" Target="../ink/ink366.xml"/><Relationship Id="rId302" Type="http://schemas.openxmlformats.org/officeDocument/2006/relationships/image" Target="../media/image435.png"/><Relationship Id="rId323" Type="http://schemas.openxmlformats.org/officeDocument/2006/relationships/customXml" Target="../ink/ink449.xml"/><Relationship Id="rId344" Type="http://schemas.openxmlformats.org/officeDocument/2006/relationships/image" Target="../media/image456.png"/><Relationship Id="rId20" Type="http://schemas.openxmlformats.org/officeDocument/2006/relationships/customXml" Target="../ink/ink297.xml"/><Relationship Id="rId41" Type="http://schemas.openxmlformats.org/officeDocument/2006/relationships/image" Target="../media/image305.png"/><Relationship Id="rId62" Type="http://schemas.openxmlformats.org/officeDocument/2006/relationships/customXml" Target="../ink/ink318.xml"/><Relationship Id="rId83" Type="http://schemas.openxmlformats.org/officeDocument/2006/relationships/image" Target="../media/image326.png"/><Relationship Id="rId179" Type="http://schemas.openxmlformats.org/officeDocument/2006/relationships/image" Target="../media/image374.png"/><Relationship Id="rId190" Type="http://schemas.openxmlformats.org/officeDocument/2006/relationships/customXml" Target="../ink/ink382.xml"/><Relationship Id="rId204" Type="http://schemas.openxmlformats.org/officeDocument/2006/relationships/customXml" Target="../ink/ink389.xml"/><Relationship Id="rId225" Type="http://schemas.openxmlformats.org/officeDocument/2006/relationships/customXml" Target="../ink/ink400.xml"/><Relationship Id="rId246" Type="http://schemas.openxmlformats.org/officeDocument/2006/relationships/image" Target="../media/image407.png"/><Relationship Id="rId267" Type="http://schemas.openxmlformats.org/officeDocument/2006/relationships/customXml" Target="../ink/ink421.xml"/><Relationship Id="rId288" Type="http://schemas.openxmlformats.org/officeDocument/2006/relationships/image" Target="../media/image428.png"/><Relationship Id="rId106" Type="http://schemas.openxmlformats.org/officeDocument/2006/relationships/customXml" Target="../ink/ink340.xml"/><Relationship Id="rId127" Type="http://schemas.openxmlformats.org/officeDocument/2006/relationships/image" Target="../media/image348.png"/><Relationship Id="rId313" Type="http://schemas.openxmlformats.org/officeDocument/2006/relationships/customXml" Target="../ink/ink444.xml"/><Relationship Id="rId10" Type="http://schemas.openxmlformats.org/officeDocument/2006/relationships/customXml" Target="../ink/ink292.xml"/><Relationship Id="rId31" Type="http://schemas.openxmlformats.org/officeDocument/2006/relationships/image" Target="../media/image300.png"/><Relationship Id="rId52" Type="http://schemas.openxmlformats.org/officeDocument/2006/relationships/customXml" Target="../ink/ink313.xml"/><Relationship Id="rId73" Type="http://schemas.openxmlformats.org/officeDocument/2006/relationships/image" Target="../media/image321.png"/><Relationship Id="rId94" Type="http://schemas.openxmlformats.org/officeDocument/2006/relationships/customXml" Target="../ink/ink334.xml"/><Relationship Id="rId148" Type="http://schemas.openxmlformats.org/officeDocument/2006/relationships/customXml" Target="../ink/ink361.xml"/><Relationship Id="rId169" Type="http://schemas.openxmlformats.org/officeDocument/2006/relationships/image" Target="../media/image369.png"/><Relationship Id="rId334" Type="http://schemas.openxmlformats.org/officeDocument/2006/relationships/image" Target="../media/image451.png"/><Relationship Id="rId355" Type="http://schemas.openxmlformats.org/officeDocument/2006/relationships/customXml" Target="../ink/ink465.xml"/><Relationship Id="rId4" Type="http://schemas.openxmlformats.org/officeDocument/2006/relationships/customXml" Target="../ink/ink289.xml"/><Relationship Id="rId180" Type="http://schemas.openxmlformats.org/officeDocument/2006/relationships/customXml" Target="../ink/ink377.xml"/><Relationship Id="rId215" Type="http://schemas.openxmlformats.org/officeDocument/2006/relationships/image" Target="../media/image392.png"/><Relationship Id="rId236" Type="http://schemas.openxmlformats.org/officeDocument/2006/relationships/image" Target="../media/image402.png"/><Relationship Id="rId257" Type="http://schemas.openxmlformats.org/officeDocument/2006/relationships/customXml" Target="../ink/ink416.xml"/><Relationship Id="rId278" Type="http://schemas.openxmlformats.org/officeDocument/2006/relationships/image" Target="../media/image423.png"/><Relationship Id="rId303" Type="http://schemas.openxmlformats.org/officeDocument/2006/relationships/customXml" Target="../ink/ink439.xml"/><Relationship Id="rId42" Type="http://schemas.openxmlformats.org/officeDocument/2006/relationships/customXml" Target="../ink/ink308.xml"/><Relationship Id="rId84" Type="http://schemas.openxmlformats.org/officeDocument/2006/relationships/customXml" Target="../ink/ink329.xml"/><Relationship Id="rId138" Type="http://schemas.openxmlformats.org/officeDocument/2006/relationships/customXml" Target="../ink/ink356.xml"/><Relationship Id="rId345" Type="http://schemas.openxmlformats.org/officeDocument/2006/relationships/customXml" Target="../ink/ink460.xml"/><Relationship Id="rId191" Type="http://schemas.openxmlformats.org/officeDocument/2006/relationships/image" Target="../media/image380.png"/><Relationship Id="rId205" Type="http://schemas.openxmlformats.org/officeDocument/2006/relationships/image" Target="../media/image387.png"/><Relationship Id="rId247" Type="http://schemas.openxmlformats.org/officeDocument/2006/relationships/customXml" Target="../ink/ink411.xml"/><Relationship Id="rId107" Type="http://schemas.openxmlformats.org/officeDocument/2006/relationships/image" Target="../media/image338.png"/><Relationship Id="rId289" Type="http://schemas.openxmlformats.org/officeDocument/2006/relationships/customXml" Target="../ink/ink432.xml"/><Relationship Id="rId11" Type="http://schemas.openxmlformats.org/officeDocument/2006/relationships/image" Target="../media/image14.png"/><Relationship Id="rId53" Type="http://schemas.openxmlformats.org/officeDocument/2006/relationships/image" Target="../media/image311.png"/><Relationship Id="rId149" Type="http://schemas.openxmlformats.org/officeDocument/2006/relationships/image" Target="../media/image359.png"/><Relationship Id="rId314" Type="http://schemas.openxmlformats.org/officeDocument/2006/relationships/image" Target="../media/image441.png"/><Relationship Id="rId356" Type="http://schemas.openxmlformats.org/officeDocument/2006/relationships/image" Target="../media/image462.png"/><Relationship Id="rId95" Type="http://schemas.openxmlformats.org/officeDocument/2006/relationships/image" Target="../media/image332.png"/><Relationship Id="rId160" Type="http://schemas.openxmlformats.org/officeDocument/2006/relationships/customXml" Target="../ink/ink367.xml"/><Relationship Id="rId216" Type="http://schemas.openxmlformats.org/officeDocument/2006/relationships/customXml" Target="../ink/ink395.xml"/><Relationship Id="rId258" Type="http://schemas.openxmlformats.org/officeDocument/2006/relationships/image" Target="../media/image413.png"/><Relationship Id="rId22" Type="http://schemas.openxmlformats.org/officeDocument/2006/relationships/customXml" Target="../ink/ink298.xml"/><Relationship Id="rId64" Type="http://schemas.openxmlformats.org/officeDocument/2006/relationships/customXml" Target="../ink/ink319.xml"/><Relationship Id="rId118" Type="http://schemas.openxmlformats.org/officeDocument/2006/relationships/customXml" Target="../ink/ink346.xml"/><Relationship Id="rId325" Type="http://schemas.openxmlformats.org/officeDocument/2006/relationships/customXml" Target="../ink/ink450.xml"/><Relationship Id="rId171" Type="http://schemas.openxmlformats.org/officeDocument/2006/relationships/image" Target="../media/image370.png"/><Relationship Id="rId227" Type="http://schemas.openxmlformats.org/officeDocument/2006/relationships/customXml" Target="../ink/ink401.xml"/><Relationship Id="rId269" Type="http://schemas.openxmlformats.org/officeDocument/2006/relationships/customXml" Target="../ink/ink422.xml"/><Relationship Id="rId33" Type="http://schemas.openxmlformats.org/officeDocument/2006/relationships/image" Target="../media/image301.png"/><Relationship Id="rId129" Type="http://schemas.openxmlformats.org/officeDocument/2006/relationships/image" Target="../media/image349.png"/><Relationship Id="rId280" Type="http://schemas.openxmlformats.org/officeDocument/2006/relationships/image" Target="../media/image424.png"/><Relationship Id="rId336" Type="http://schemas.openxmlformats.org/officeDocument/2006/relationships/image" Target="../media/image452.png"/><Relationship Id="rId75" Type="http://schemas.openxmlformats.org/officeDocument/2006/relationships/image" Target="../media/image322.png"/><Relationship Id="rId140" Type="http://schemas.openxmlformats.org/officeDocument/2006/relationships/customXml" Target="../ink/ink357.xml"/><Relationship Id="rId182" Type="http://schemas.openxmlformats.org/officeDocument/2006/relationships/customXml" Target="../ink/ink378.xml"/><Relationship Id="rId6" Type="http://schemas.openxmlformats.org/officeDocument/2006/relationships/customXml" Target="../ink/ink290.xml"/><Relationship Id="rId238" Type="http://schemas.openxmlformats.org/officeDocument/2006/relationships/image" Target="../media/image403.png"/><Relationship Id="rId291" Type="http://schemas.openxmlformats.org/officeDocument/2006/relationships/customXml" Target="../ink/ink433.xml"/><Relationship Id="rId305" Type="http://schemas.openxmlformats.org/officeDocument/2006/relationships/customXml" Target="../ink/ink440.xml"/><Relationship Id="rId347" Type="http://schemas.openxmlformats.org/officeDocument/2006/relationships/customXml" Target="../ink/ink461.xml"/><Relationship Id="rId44" Type="http://schemas.openxmlformats.org/officeDocument/2006/relationships/customXml" Target="../ink/ink309.xml"/><Relationship Id="rId86" Type="http://schemas.openxmlformats.org/officeDocument/2006/relationships/customXml" Target="../ink/ink330.xml"/><Relationship Id="rId151" Type="http://schemas.openxmlformats.org/officeDocument/2006/relationships/image" Target="../media/image360.png"/><Relationship Id="rId193" Type="http://schemas.openxmlformats.org/officeDocument/2006/relationships/image" Target="../media/image381.png"/><Relationship Id="rId207" Type="http://schemas.openxmlformats.org/officeDocument/2006/relationships/image" Target="../media/image388.png"/><Relationship Id="rId249" Type="http://schemas.openxmlformats.org/officeDocument/2006/relationships/customXml" Target="../ink/ink412.xml"/><Relationship Id="rId13" Type="http://schemas.openxmlformats.org/officeDocument/2006/relationships/image" Target="../media/image15.png"/><Relationship Id="rId109" Type="http://schemas.openxmlformats.org/officeDocument/2006/relationships/image" Target="../media/image339.png"/><Relationship Id="rId260" Type="http://schemas.openxmlformats.org/officeDocument/2006/relationships/image" Target="../media/image414.png"/><Relationship Id="rId316" Type="http://schemas.openxmlformats.org/officeDocument/2006/relationships/image" Target="../media/image442.png"/><Relationship Id="rId55" Type="http://schemas.openxmlformats.org/officeDocument/2006/relationships/image" Target="../media/image312.png"/><Relationship Id="rId97" Type="http://schemas.openxmlformats.org/officeDocument/2006/relationships/image" Target="../media/image333.png"/><Relationship Id="rId120" Type="http://schemas.openxmlformats.org/officeDocument/2006/relationships/customXml" Target="../ink/ink347.xml"/><Relationship Id="rId358" Type="http://schemas.openxmlformats.org/officeDocument/2006/relationships/image" Target="../media/image463.png"/><Relationship Id="rId162" Type="http://schemas.openxmlformats.org/officeDocument/2006/relationships/customXml" Target="../ink/ink368.xml"/><Relationship Id="rId218" Type="http://schemas.openxmlformats.org/officeDocument/2006/relationships/image" Target="../media/image393.png"/><Relationship Id="rId271" Type="http://schemas.openxmlformats.org/officeDocument/2006/relationships/customXml" Target="../ink/ink423.xml"/><Relationship Id="rId24" Type="http://schemas.openxmlformats.org/officeDocument/2006/relationships/customXml" Target="../ink/ink299.xml"/><Relationship Id="rId66" Type="http://schemas.openxmlformats.org/officeDocument/2006/relationships/customXml" Target="../ink/ink320.xml"/><Relationship Id="rId131" Type="http://schemas.openxmlformats.org/officeDocument/2006/relationships/image" Target="../media/image350.png"/><Relationship Id="rId327" Type="http://schemas.openxmlformats.org/officeDocument/2006/relationships/customXml" Target="../ink/ink451.xml"/><Relationship Id="rId173" Type="http://schemas.openxmlformats.org/officeDocument/2006/relationships/image" Target="../media/image371.png"/><Relationship Id="rId229" Type="http://schemas.openxmlformats.org/officeDocument/2006/relationships/customXml" Target="../ink/ink402.xml"/><Relationship Id="rId240" Type="http://schemas.openxmlformats.org/officeDocument/2006/relationships/image" Target="../media/image404.png"/><Relationship Id="rId35" Type="http://schemas.openxmlformats.org/officeDocument/2006/relationships/image" Target="../media/image302.png"/><Relationship Id="rId77" Type="http://schemas.openxmlformats.org/officeDocument/2006/relationships/image" Target="../media/image323.png"/><Relationship Id="rId100" Type="http://schemas.openxmlformats.org/officeDocument/2006/relationships/customXml" Target="../ink/ink337.xml"/><Relationship Id="rId282" Type="http://schemas.openxmlformats.org/officeDocument/2006/relationships/image" Target="../media/image425.png"/><Relationship Id="rId338" Type="http://schemas.openxmlformats.org/officeDocument/2006/relationships/image" Target="../media/image453.png"/><Relationship Id="rId8" Type="http://schemas.openxmlformats.org/officeDocument/2006/relationships/customXml" Target="../ink/ink291.xml"/><Relationship Id="rId142" Type="http://schemas.openxmlformats.org/officeDocument/2006/relationships/customXml" Target="../ink/ink358.xml"/><Relationship Id="rId184" Type="http://schemas.openxmlformats.org/officeDocument/2006/relationships/customXml" Target="../ink/ink379.xml"/><Relationship Id="rId251" Type="http://schemas.openxmlformats.org/officeDocument/2006/relationships/customXml" Target="../ink/ink413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4.xml"/><Relationship Id="rId21" Type="http://schemas.openxmlformats.org/officeDocument/2006/relationships/image" Target="../media/image20.png"/><Relationship Id="rId42" Type="http://schemas.openxmlformats.org/officeDocument/2006/relationships/customXml" Target="../ink/ink36.xml"/><Relationship Id="rId63" Type="http://schemas.openxmlformats.org/officeDocument/2006/relationships/customXml" Target="../ink/ink47.xml"/><Relationship Id="rId84" Type="http://schemas.openxmlformats.org/officeDocument/2006/relationships/image" Target="../media/image51.png"/><Relationship Id="rId138" Type="http://schemas.openxmlformats.org/officeDocument/2006/relationships/image" Target="../media/image78.png"/><Relationship Id="rId107" Type="http://schemas.openxmlformats.org/officeDocument/2006/relationships/customXml" Target="../ink/ink69.xml"/><Relationship Id="rId11" Type="http://schemas.openxmlformats.org/officeDocument/2006/relationships/image" Target="../media/image14.png"/><Relationship Id="rId32" Type="http://schemas.openxmlformats.org/officeDocument/2006/relationships/customXml" Target="../ink/ink31.xml"/><Relationship Id="rId37" Type="http://schemas.openxmlformats.org/officeDocument/2006/relationships/image" Target="../media/image28.png"/><Relationship Id="rId53" Type="http://schemas.openxmlformats.org/officeDocument/2006/relationships/customXml" Target="../ink/ink42.xml"/><Relationship Id="rId58" Type="http://schemas.openxmlformats.org/officeDocument/2006/relationships/image" Target="../media/image38.png"/><Relationship Id="rId74" Type="http://schemas.openxmlformats.org/officeDocument/2006/relationships/image" Target="../media/image46.png"/><Relationship Id="rId79" Type="http://schemas.openxmlformats.org/officeDocument/2006/relationships/customXml" Target="../ink/ink55.xml"/><Relationship Id="rId102" Type="http://schemas.openxmlformats.org/officeDocument/2006/relationships/image" Target="../media/image60.png"/><Relationship Id="rId123" Type="http://schemas.openxmlformats.org/officeDocument/2006/relationships/customXml" Target="../ink/ink77.xml"/><Relationship Id="rId128" Type="http://schemas.openxmlformats.org/officeDocument/2006/relationships/image" Target="../media/image73.png"/><Relationship Id="rId144" Type="http://schemas.openxmlformats.org/officeDocument/2006/relationships/image" Target="../media/image81.png"/><Relationship Id="rId5" Type="http://schemas.openxmlformats.org/officeDocument/2006/relationships/image" Target="../media/image11.png"/><Relationship Id="rId90" Type="http://schemas.openxmlformats.org/officeDocument/2006/relationships/image" Target="../media/image54.png"/><Relationship Id="rId95" Type="http://schemas.openxmlformats.org/officeDocument/2006/relationships/customXml" Target="../ink/ink63.xml"/><Relationship Id="rId22" Type="http://schemas.openxmlformats.org/officeDocument/2006/relationships/customXml" Target="../ink/ink26.xml"/><Relationship Id="rId27" Type="http://schemas.openxmlformats.org/officeDocument/2006/relationships/image" Target="../media/image23.png"/><Relationship Id="rId43" Type="http://schemas.openxmlformats.org/officeDocument/2006/relationships/image" Target="../media/image31.png"/><Relationship Id="rId48" Type="http://schemas.openxmlformats.org/officeDocument/2006/relationships/customXml" Target="../ink/ink39.xml"/><Relationship Id="rId64" Type="http://schemas.openxmlformats.org/officeDocument/2006/relationships/image" Target="../media/image41.png"/><Relationship Id="rId69" Type="http://schemas.openxmlformats.org/officeDocument/2006/relationships/customXml" Target="../ink/ink50.xml"/><Relationship Id="rId113" Type="http://schemas.openxmlformats.org/officeDocument/2006/relationships/customXml" Target="../ink/ink72.xml"/><Relationship Id="rId118" Type="http://schemas.openxmlformats.org/officeDocument/2006/relationships/image" Target="../media/image68.png"/><Relationship Id="rId134" Type="http://schemas.openxmlformats.org/officeDocument/2006/relationships/image" Target="../media/image76.png"/><Relationship Id="rId139" Type="http://schemas.openxmlformats.org/officeDocument/2006/relationships/customXml" Target="../ink/ink85.xml"/><Relationship Id="rId80" Type="http://schemas.openxmlformats.org/officeDocument/2006/relationships/image" Target="../media/image49.png"/><Relationship Id="rId85" Type="http://schemas.openxmlformats.org/officeDocument/2006/relationships/customXml" Target="../ink/ink58.xml"/><Relationship Id="rId12" Type="http://schemas.openxmlformats.org/officeDocument/2006/relationships/customXml" Target="../ink/ink21.xml"/><Relationship Id="rId17" Type="http://schemas.openxmlformats.org/officeDocument/2006/relationships/image" Target="../media/image17.png"/><Relationship Id="rId33" Type="http://schemas.openxmlformats.org/officeDocument/2006/relationships/image" Target="../media/image26.png"/><Relationship Id="rId38" Type="http://schemas.openxmlformats.org/officeDocument/2006/relationships/customXml" Target="../ink/ink34.xml"/><Relationship Id="rId59" Type="http://schemas.openxmlformats.org/officeDocument/2006/relationships/customXml" Target="../ink/ink45.xml"/><Relationship Id="rId103" Type="http://schemas.openxmlformats.org/officeDocument/2006/relationships/customXml" Target="../ink/ink67.xml"/><Relationship Id="rId108" Type="http://schemas.openxmlformats.org/officeDocument/2006/relationships/image" Target="../media/image63.png"/><Relationship Id="rId124" Type="http://schemas.openxmlformats.org/officeDocument/2006/relationships/image" Target="../media/image71.png"/><Relationship Id="rId129" Type="http://schemas.openxmlformats.org/officeDocument/2006/relationships/customXml" Target="../ink/ink80.xml"/><Relationship Id="rId54" Type="http://schemas.openxmlformats.org/officeDocument/2006/relationships/image" Target="../media/image36.png"/><Relationship Id="rId70" Type="http://schemas.openxmlformats.org/officeDocument/2006/relationships/image" Target="../media/image44.png"/><Relationship Id="rId75" Type="http://schemas.openxmlformats.org/officeDocument/2006/relationships/customXml" Target="../ink/ink53.xml"/><Relationship Id="rId91" Type="http://schemas.openxmlformats.org/officeDocument/2006/relationships/customXml" Target="../ink/ink61.xml"/><Relationship Id="rId96" Type="http://schemas.openxmlformats.org/officeDocument/2006/relationships/image" Target="../media/image57.png"/><Relationship Id="rId140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.xml"/><Relationship Id="rId23" Type="http://schemas.openxmlformats.org/officeDocument/2006/relationships/image" Target="../media/image21.png"/><Relationship Id="rId28" Type="http://schemas.openxmlformats.org/officeDocument/2006/relationships/customXml" Target="../ink/ink29.xml"/><Relationship Id="rId49" Type="http://schemas.openxmlformats.org/officeDocument/2006/relationships/image" Target="../media/image34.png"/><Relationship Id="rId114" Type="http://schemas.openxmlformats.org/officeDocument/2006/relationships/image" Target="../media/image66.png"/><Relationship Id="rId119" Type="http://schemas.openxmlformats.org/officeDocument/2006/relationships/customXml" Target="../ink/ink75.xml"/><Relationship Id="rId44" Type="http://schemas.openxmlformats.org/officeDocument/2006/relationships/customXml" Target="../ink/ink37.xml"/><Relationship Id="rId60" Type="http://schemas.openxmlformats.org/officeDocument/2006/relationships/image" Target="../media/image39.png"/><Relationship Id="rId65" Type="http://schemas.openxmlformats.org/officeDocument/2006/relationships/customXml" Target="../ink/ink48.xml"/><Relationship Id="rId81" Type="http://schemas.openxmlformats.org/officeDocument/2006/relationships/customXml" Target="../ink/ink56.xml"/><Relationship Id="rId86" Type="http://schemas.openxmlformats.org/officeDocument/2006/relationships/image" Target="../media/image52.png"/><Relationship Id="rId130" Type="http://schemas.openxmlformats.org/officeDocument/2006/relationships/image" Target="../media/image74.png"/><Relationship Id="rId135" Type="http://schemas.openxmlformats.org/officeDocument/2006/relationships/customXml" Target="../ink/ink83.xml"/><Relationship Id="rId13" Type="http://schemas.openxmlformats.org/officeDocument/2006/relationships/image" Target="../media/image15.png"/><Relationship Id="rId18" Type="http://schemas.openxmlformats.org/officeDocument/2006/relationships/customXml" Target="../ink/ink24.xml"/><Relationship Id="rId39" Type="http://schemas.openxmlformats.org/officeDocument/2006/relationships/image" Target="../media/image29.png"/><Relationship Id="rId109" Type="http://schemas.openxmlformats.org/officeDocument/2006/relationships/customXml" Target="../ink/ink70.xml"/><Relationship Id="rId34" Type="http://schemas.openxmlformats.org/officeDocument/2006/relationships/customXml" Target="../ink/ink32.xml"/><Relationship Id="rId50" Type="http://schemas.openxmlformats.org/officeDocument/2006/relationships/customXml" Target="../ink/ink40.xml"/><Relationship Id="rId55" Type="http://schemas.openxmlformats.org/officeDocument/2006/relationships/customXml" Target="../ink/ink43.xml"/><Relationship Id="rId76" Type="http://schemas.openxmlformats.org/officeDocument/2006/relationships/image" Target="../media/image47.png"/><Relationship Id="rId97" Type="http://schemas.openxmlformats.org/officeDocument/2006/relationships/customXml" Target="../ink/ink64.xml"/><Relationship Id="rId104" Type="http://schemas.openxmlformats.org/officeDocument/2006/relationships/image" Target="../media/image61.png"/><Relationship Id="rId120" Type="http://schemas.openxmlformats.org/officeDocument/2006/relationships/image" Target="../media/image69.png"/><Relationship Id="rId125" Type="http://schemas.openxmlformats.org/officeDocument/2006/relationships/customXml" Target="../ink/ink78.xml"/><Relationship Id="rId141" Type="http://schemas.openxmlformats.org/officeDocument/2006/relationships/customXml" Target="../ink/ink86.xml"/><Relationship Id="rId7" Type="http://schemas.openxmlformats.org/officeDocument/2006/relationships/image" Target="../media/image12.png"/><Relationship Id="rId71" Type="http://schemas.openxmlformats.org/officeDocument/2006/relationships/customXml" Target="../ink/ink51.xml"/><Relationship Id="rId92" Type="http://schemas.openxmlformats.org/officeDocument/2006/relationships/image" Target="../media/image55.png"/><Relationship Id="rId2" Type="http://schemas.openxmlformats.org/officeDocument/2006/relationships/image" Target="../media/image19.png"/><Relationship Id="rId29" Type="http://schemas.openxmlformats.org/officeDocument/2006/relationships/image" Target="../media/image24.png"/><Relationship Id="rId24" Type="http://schemas.openxmlformats.org/officeDocument/2006/relationships/customXml" Target="../ink/ink27.xml"/><Relationship Id="rId40" Type="http://schemas.openxmlformats.org/officeDocument/2006/relationships/customXml" Target="../ink/ink35.xml"/><Relationship Id="rId45" Type="http://schemas.openxmlformats.org/officeDocument/2006/relationships/image" Target="../media/image32.png"/><Relationship Id="rId66" Type="http://schemas.openxmlformats.org/officeDocument/2006/relationships/image" Target="../media/image42.png"/><Relationship Id="rId87" Type="http://schemas.openxmlformats.org/officeDocument/2006/relationships/customXml" Target="../ink/ink59.xml"/><Relationship Id="rId110" Type="http://schemas.openxmlformats.org/officeDocument/2006/relationships/image" Target="../media/image64.png"/><Relationship Id="rId115" Type="http://schemas.openxmlformats.org/officeDocument/2006/relationships/customXml" Target="../ink/ink73.xml"/><Relationship Id="rId131" Type="http://schemas.openxmlformats.org/officeDocument/2006/relationships/customXml" Target="../ink/ink81.xml"/><Relationship Id="rId136" Type="http://schemas.openxmlformats.org/officeDocument/2006/relationships/image" Target="../media/image77.png"/><Relationship Id="rId61" Type="http://schemas.openxmlformats.org/officeDocument/2006/relationships/customXml" Target="../ink/ink46.xml"/><Relationship Id="rId82" Type="http://schemas.openxmlformats.org/officeDocument/2006/relationships/image" Target="../media/image50.png"/><Relationship Id="rId19" Type="http://schemas.openxmlformats.org/officeDocument/2006/relationships/image" Target="../media/image18.png"/><Relationship Id="rId14" Type="http://schemas.openxmlformats.org/officeDocument/2006/relationships/customXml" Target="../ink/ink22.xml"/><Relationship Id="rId30" Type="http://schemas.openxmlformats.org/officeDocument/2006/relationships/customXml" Target="../ink/ink30.xml"/><Relationship Id="rId35" Type="http://schemas.openxmlformats.org/officeDocument/2006/relationships/image" Target="../media/image27.png"/><Relationship Id="rId56" Type="http://schemas.openxmlformats.org/officeDocument/2006/relationships/image" Target="../media/image37.png"/><Relationship Id="rId77" Type="http://schemas.openxmlformats.org/officeDocument/2006/relationships/customXml" Target="../ink/ink54.xml"/><Relationship Id="rId100" Type="http://schemas.openxmlformats.org/officeDocument/2006/relationships/image" Target="../media/image59.png"/><Relationship Id="rId105" Type="http://schemas.openxmlformats.org/officeDocument/2006/relationships/customXml" Target="../ink/ink68.xml"/><Relationship Id="rId126" Type="http://schemas.openxmlformats.org/officeDocument/2006/relationships/image" Target="../media/image72.png"/><Relationship Id="rId8" Type="http://schemas.openxmlformats.org/officeDocument/2006/relationships/customXml" Target="../ink/ink19.xml"/><Relationship Id="rId51" Type="http://schemas.openxmlformats.org/officeDocument/2006/relationships/customXml" Target="../ink/ink41.xml"/><Relationship Id="rId72" Type="http://schemas.openxmlformats.org/officeDocument/2006/relationships/image" Target="../media/image45.png"/><Relationship Id="rId93" Type="http://schemas.openxmlformats.org/officeDocument/2006/relationships/customXml" Target="../ink/ink62.xml"/><Relationship Id="rId98" Type="http://schemas.openxmlformats.org/officeDocument/2006/relationships/image" Target="../media/image58.png"/><Relationship Id="rId121" Type="http://schemas.openxmlformats.org/officeDocument/2006/relationships/customXml" Target="../ink/ink76.xml"/><Relationship Id="rId142" Type="http://schemas.openxmlformats.org/officeDocument/2006/relationships/image" Target="../media/image80.png"/><Relationship Id="rId3" Type="http://schemas.openxmlformats.org/officeDocument/2006/relationships/image" Target="../media/image10.png"/><Relationship Id="rId25" Type="http://schemas.openxmlformats.org/officeDocument/2006/relationships/image" Target="../media/image22.png"/><Relationship Id="rId46" Type="http://schemas.openxmlformats.org/officeDocument/2006/relationships/customXml" Target="../ink/ink38.xml"/><Relationship Id="rId67" Type="http://schemas.openxmlformats.org/officeDocument/2006/relationships/customXml" Target="../ink/ink49.xml"/><Relationship Id="rId116" Type="http://schemas.openxmlformats.org/officeDocument/2006/relationships/image" Target="../media/image67.png"/><Relationship Id="rId137" Type="http://schemas.openxmlformats.org/officeDocument/2006/relationships/customXml" Target="../ink/ink84.xml"/><Relationship Id="rId20" Type="http://schemas.openxmlformats.org/officeDocument/2006/relationships/customXml" Target="../ink/ink25.xml"/><Relationship Id="rId41" Type="http://schemas.openxmlformats.org/officeDocument/2006/relationships/image" Target="../media/image30.png"/><Relationship Id="rId62" Type="http://schemas.openxmlformats.org/officeDocument/2006/relationships/image" Target="../media/image40.png"/><Relationship Id="rId83" Type="http://schemas.openxmlformats.org/officeDocument/2006/relationships/customXml" Target="../ink/ink57.xml"/><Relationship Id="rId88" Type="http://schemas.openxmlformats.org/officeDocument/2006/relationships/image" Target="../media/image53.png"/><Relationship Id="rId111" Type="http://schemas.openxmlformats.org/officeDocument/2006/relationships/customXml" Target="../ink/ink71.xml"/><Relationship Id="rId132" Type="http://schemas.openxmlformats.org/officeDocument/2006/relationships/image" Target="../media/image75.png"/><Relationship Id="rId15" Type="http://schemas.openxmlformats.org/officeDocument/2006/relationships/image" Target="../media/image16.png"/><Relationship Id="rId36" Type="http://schemas.openxmlformats.org/officeDocument/2006/relationships/customXml" Target="../ink/ink33.xml"/><Relationship Id="rId57" Type="http://schemas.openxmlformats.org/officeDocument/2006/relationships/customXml" Target="../ink/ink44.xml"/><Relationship Id="rId106" Type="http://schemas.openxmlformats.org/officeDocument/2006/relationships/image" Target="../media/image62.png"/><Relationship Id="rId127" Type="http://schemas.openxmlformats.org/officeDocument/2006/relationships/customXml" Target="../ink/ink79.xml"/><Relationship Id="rId10" Type="http://schemas.openxmlformats.org/officeDocument/2006/relationships/customXml" Target="../ink/ink20.xml"/><Relationship Id="rId31" Type="http://schemas.openxmlformats.org/officeDocument/2006/relationships/image" Target="../media/image25.png"/><Relationship Id="rId52" Type="http://schemas.openxmlformats.org/officeDocument/2006/relationships/image" Target="../media/image35.png"/><Relationship Id="rId73" Type="http://schemas.openxmlformats.org/officeDocument/2006/relationships/customXml" Target="../ink/ink52.xml"/><Relationship Id="rId78" Type="http://schemas.openxmlformats.org/officeDocument/2006/relationships/image" Target="../media/image48.png"/><Relationship Id="rId94" Type="http://schemas.openxmlformats.org/officeDocument/2006/relationships/image" Target="../media/image56.png"/><Relationship Id="rId99" Type="http://schemas.openxmlformats.org/officeDocument/2006/relationships/customXml" Target="../ink/ink65.xml"/><Relationship Id="rId101" Type="http://schemas.openxmlformats.org/officeDocument/2006/relationships/customXml" Target="../ink/ink66.xml"/><Relationship Id="rId122" Type="http://schemas.openxmlformats.org/officeDocument/2006/relationships/image" Target="../media/image70.png"/><Relationship Id="rId143" Type="http://schemas.openxmlformats.org/officeDocument/2006/relationships/customXml" Target="../ink/ink87.xml"/><Relationship Id="rId4" Type="http://schemas.openxmlformats.org/officeDocument/2006/relationships/customXml" Target="../ink/ink17.xml"/><Relationship Id="rId9" Type="http://schemas.openxmlformats.org/officeDocument/2006/relationships/image" Target="../media/image13.png"/><Relationship Id="rId26" Type="http://schemas.openxmlformats.org/officeDocument/2006/relationships/customXml" Target="../ink/ink28.xml"/><Relationship Id="rId47" Type="http://schemas.openxmlformats.org/officeDocument/2006/relationships/image" Target="../media/image33.png"/><Relationship Id="rId68" Type="http://schemas.openxmlformats.org/officeDocument/2006/relationships/image" Target="../media/image43.png"/><Relationship Id="rId89" Type="http://schemas.openxmlformats.org/officeDocument/2006/relationships/customXml" Target="../ink/ink60.xml"/><Relationship Id="rId112" Type="http://schemas.openxmlformats.org/officeDocument/2006/relationships/image" Target="../media/image65.png"/><Relationship Id="rId133" Type="http://schemas.openxmlformats.org/officeDocument/2006/relationships/customXml" Target="../ink/ink82.xml"/><Relationship Id="rId16" Type="http://schemas.openxmlformats.org/officeDocument/2006/relationships/customXml" Target="../ink/ink23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99.xml"/><Relationship Id="rId21" Type="http://schemas.openxmlformats.org/officeDocument/2006/relationships/image" Target="../media/image92.png"/><Relationship Id="rId42" Type="http://schemas.openxmlformats.org/officeDocument/2006/relationships/customXml" Target="../ink/ink107.xml"/><Relationship Id="rId47" Type="http://schemas.openxmlformats.org/officeDocument/2006/relationships/image" Target="../media/image105.png"/><Relationship Id="rId63" Type="http://schemas.openxmlformats.org/officeDocument/2006/relationships/image" Target="../media/image113.png"/><Relationship Id="rId68" Type="http://schemas.openxmlformats.org/officeDocument/2006/relationships/customXml" Target="../ink/ink120.xml"/><Relationship Id="rId84" Type="http://schemas.openxmlformats.org/officeDocument/2006/relationships/customXml" Target="../ink/ink128.xml"/><Relationship Id="rId89" Type="http://schemas.openxmlformats.org/officeDocument/2006/relationships/image" Target="../media/image126.png"/><Relationship Id="rId16" Type="http://schemas.openxmlformats.org/officeDocument/2006/relationships/customXml" Target="../ink/ink94.xml"/><Relationship Id="rId107" Type="http://schemas.openxmlformats.org/officeDocument/2006/relationships/image" Target="../media/image135.png"/><Relationship Id="rId11" Type="http://schemas.openxmlformats.org/officeDocument/2006/relationships/image" Target="../media/image87.png"/><Relationship Id="rId32" Type="http://schemas.openxmlformats.org/officeDocument/2006/relationships/customXml" Target="../ink/ink102.xml"/><Relationship Id="rId37" Type="http://schemas.openxmlformats.org/officeDocument/2006/relationships/image" Target="../media/image100.png"/><Relationship Id="rId53" Type="http://schemas.openxmlformats.org/officeDocument/2006/relationships/image" Target="../media/image108.png"/><Relationship Id="rId58" Type="http://schemas.openxmlformats.org/officeDocument/2006/relationships/customXml" Target="../ink/ink115.xml"/><Relationship Id="rId74" Type="http://schemas.openxmlformats.org/officeDocument/2006/relationships/customXml" Target="../ink/ink123.xml"/><Relationship Id="rId79" Type="http://schemas.openxmlformats.org/officeDocument/2006/relationships/image" Target="../media/image121.png"/><Relationship Id="rId102" Type="http://schemas.openxmlformats.org/officeDocument/2006/relationships/customXml" Target="../ink/ink137.xml"/><Relationship Id="rId5" Type="http://schemas.openxmlformats.org/officeDocument/2006/relationships/image" Target="../media/image84.png"/><Relationship Id="rId90" Type="http://schemas.openxmlformats.org/officeDocument/2006/relationships/customXml" Target="../ink/ink131.xml"/><Relationship Id="rId95" Type="http://schemas.openxmlformats.org/officeDocument/2006/relationships/image" Target="../media/image129.png"/><Relationship Id="rId22" Type="http://schemas.openxmlformats.org/officeDocument/2006/relationships/customXml" Target="../ink/ink97.xml"/><Relationship Id="rId27" Type="http://schemas.openxmlformats.org/officeDocument/2006/relationships/image" Target="../media/image95.png"/><Relationship Id="rId43" Type="http://schemas.openxmlformats.org/officeDocument/2006/relationships/image" Target="../media/image103.png"/><Relationship Id="rId48" Type="http://schemas.openxmlformats.org/officeDocument/2006/relationships/customXml" Target="../ink/ink110.xml"/><Relationship Id="rId64" Type="http://schemas.openxmlformats.org/officeDocument/2006/relationships/customXml" Target="../ink/ink118.xml"/><Relationship Id="rId69" Type="http://schemas.openxmlformats.org/officeDocument/2006/relationships/image" Target="../media/image116.png"/><Relationship Id="rId80" Type="http://schemas.openxmlformats.org/officeDocument/2006/relationships/customXml" Target="../ink/ink126.xml"/><Relationship Id="rId85" Type="http://schemas.openxmlformats.org/officeDocument/2006/relationships/image" Target="../media/image124.png"/><Relationship Id="rId12" Type="http://schemas.openxmlformats.org/officeDocument/2006/relationships/customXml" Target="../ink/ink92.xml"/><Relationship Id="rId17" Type="http://schemas.openxmlformats.org/officeDocument/2006/relationships/image" Target="../media/image90.png"/><Relationship Id="rId33" Type="http://schemas.openxmlformats.org/officeDocument/2006/relationships/image" Target="../media/image98.png"/><Relationship Id="rId38" Type="http://schemas.openxmlformats.org/officeDocument/2006/relationships/customXml" Target="../ink/ink105.xml"/><Relationship Id="rId59" Type="http://schemas.openxmlformats.org/officeDocument/2006/relationships/image" Target="../media/image111.png"/><Relationship Id="rId103" Type="http://schemas.openxmlformats.org/officeDocument/2006/relationships/image" Target="../media/image133.png"/><Relationship Id="rId108" Type="http://schemas.openxmlformats.org/officeDocument/2006/relationships/customXml" Target="../ink/ink140.xml"/><Relationship Id="rId54" Type="http://schemas.openxmlformats.org/officeDocument/2006/relationships/customXml" Target="../ink/ink113.xml"/><Relationship Id="rId70" Type="http://schemas.openxmlformats.org/officeDocument/2006/relationships/customXml" Target="../ink/ink121.xml"/><Relationship Id="rId75" Type="http://schemas.openxmlformats.org/officeDocument/2006/relationships/image" Target="../media/image119.png"/><Relationship Id="rId91" Type="http://schemas.openxmlformats.org/officeDocument/2006/relationships/image" Target="../media/image127.png"/><Relationship Id="rId96" Type="http://schemas.openxmlformats.org/officeDocument/2006/relationships/customXml" Target="../ink/ink13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9.xml"/><Relationship Id="rId15" Type="http://schemas.openxmlformats.org/officeDocument/2006/relationships/image" Target="../media/image89.png"/><Relationship Id="rId23" Type="http://schemas.openxmlformats.org/officeDocument/2006/relationships/image" Target="../media/image93.png"/><Relationship Id="rId28" Type="http://schemas.openxmlformats.org/officeDocument/2006/relationships/customXml" Target="../ink/ink100.xml"/><Relationship Id="rId36" Type="http://schemas.openxmlformats.org/officeDocument/2006/relationships/customXml" Target="../ink/ink104.xml"/><Relationship Id="rId49" Type="http://schemas.openxmlformats.org/officeDocument/2006/relationships/image" Target="../media/image106.png"/><Relationship Id="rId57" Type="http://schemas.openxmlformats.org/officeDocument/2006/relationships/image" Target="../media/image110.png"/><Relationship Id="rId106" Type="http://schemas.openxmlformats.org/officeDocument/2006/relationships/customXml" Target="../ink/ink139.xml"/><Relationship Id="rId10" Type="http://schemas.openxmlformats.org/officeDocument/2006/relationships/customXml" Target="../ink/ink91.xml"/><Relationship Id="rId31" Type="http://schemas.openxmlformats.org/officeDocument/2006/relationships/image" Target="../media/image97.png"/><Relationship Id="rId44" Type="http://schemas.openxmlformats.org/officeDocument/2006/relationships/customXml" Target="../ink/ink108.xml"/><Relationship Id="rId52" Type="http://schemas.openxmlformats.org/officeDocument/2006/relationships/customXml" Target="../ink/ink112.xml"/><Relationship Id="rId60" Type="http://schemas.openxmlformats.org/officeDocument/2006/relationships/customXml" Target="../ink/ink116.xml"/><Relationship Id="rId65" Type="http://schemas.openxmlformats.org/officeDocument/2006/relationships/image" Target="../media/image114.png"/><Relationship Id="rId73" Type="http://schemas.openxmlformats.org/officeDocument/2006/relationships/image" Target="../media/image118.png"/><Relationship Id="rId78" Type="http://schemas.openxmlformats.org/officeDocument/2006/relationships/customXml" Target="../ink/ink125.xml"/><Relationship Id="rId81" Type="http://schemas.openxmlformats.org/officeDocument/2006/relationships/image" Target="../media/image122.png"/><Relationship Id="rId86" Type="http://schemas.openxmlformats.org/officeDocument/2006/relationships/customXml" Target="../ink/ink129.xml"/><Relationship Id="rId94" Type="http://schemas.openxmlformats.org/officeDocument/2006/relationships/customXml" Target="../ink/ink133.xml"/><Relationship Id="rId99" Type="http://schemas.openxmlformats.org/officeDocument/2006/relationships/image" Target="../media/image131.png"/><Relationship Id="rId101" Type="http://schemas.openxmlformats.org/officeDocument/2006/relationships/image" Target="../media/image132.png"/><Relationship Id="rId4" Type="http://schemas.openxmlformats.org/officeDocument/2006/relationships/customXml" Target="../ink/ink88.xml"/><Relationship Id="rId9" Type="http://schemas.openxmlformats.org/officeDocument/2006/relationships/image" Target="../media/image86.png"/><Relationship Id="rId13" Type="http://schemas.openxmlformats.org/officeDocument/2006/relationships/image" Target="../media/image88.png"/><Relationship Id="rId18" Type="http://schemas.openxmlformats.org/officeDocument/2006/relationships/customXml" Target="../ink/ink95.xml"/><Relationship Id="rId39" Type="http://schemas.openxmlformats.org/officeDocument/2006/relationships/image" Target="../media/image101.png"/><Relationship Id="rId109" Type="http://schemas.openxmlformats.org/officeDocument/2006/relationships/image" Target="../media/image136.png"/><Relationship Id="rId34" Type="http://schemas.openxmlformats.org/officeDocument/2006/relationships/customXml" Target="../ink/ink103.xml"/><Relationship Id="rId50" Type="http://schemas.openxmlformats.org/officeDocument/2006/relationships/customXml" Target="../ink/ink111.xml"/><Relationship Id="rId55" Type="http://schemas.openxmlformats.org/officeDocument/2006/relationships/image" Target="../media/image109.png"/><Relationship Id="rId76" Type="http://schemas.openxmlformats.org/officeDocument/2006/relationships/customXml" Target="../ink/ink124.xml"/><Relationship Id="rId97" Type="http://schemas.openxmlformats.org/officeDocument/2006/relationships/image" Target="../media/image130.png"/><Relationship Id="rId104" Type="http://schemas.openxmlformats.org/officeDocument/2006/relationships/customXml" Target="../ink/ink138.xml"/><Relationship Id="rId7" Type="http://schemas.openxmlformats.org/officeDocument/2006/relationships/image" Target="../media/image85.png"/><Relationship Id="rId71" Type="http://schemas.openxmlformats.org/officeDocument/2006/relationships/image" Target="../media/image117.png"/><Relationship Id="rId92" Type="http://schemas.openxmlformats.org/officeDocument/2006/relationships/customXml" Target="../ink/ink132.xml"/><Relationship Id="rId2" Type="http://schemas.openxmlformats.org/officeDocument/2006/relationships/image" Target="../media/image82.png"/><Relationship Id="rId29" Type="http://schemas.openxmlformats.org/officeDocument/2006/relationships/image" Target="../media/image96.png"/><Relationship Id="rId24" Type="http://schemas.openxmlformats.org/officeDocument/2006/relationships/customXml" Target="../ink/ink98.xml"/><Relationship Id="rId40" Type="http://schemas.openxmlformats.org/officeDocument/2006/relationships/customXml" Target="../ink/ink106.xml"/><Relationship Id="rId45" Type="http://schemas.openxmlformats.org/officeDocument/2006/relationships/image" Target="../media/image104.png"/><Relationship Id="rId66" Type="http://schemas.openxmlformats.org/officeDocument/2006/relationships/customXml" Target="../ink/ink119.xml"/><Relationship Id="rId87" Type="http://schemas.openxmlformats.org/officeDocument/2006/relationships/image" Target="../media/image125.png"/><Relationship Id="rId110" Type="http://schemas.openxmlformats.org/officeDocument/2006/relationships/customXml" Target="../ink/ink141.xml"/><Relationship Id="rId61" Type="http://schemas.openxmlformats.org/officeDocument/2006/relationships/image" Target="../media/image112.png"/><Relationship Id="rId82" Type="http://schemas.openxmlformats.org/officeDocument/2006/relationships/customXml" Target="../ink/ink127.xml"/><Relationship Id="rId19" Type="http://schemas.openxmlformats.org/officeDocument/2006/relationships/image" Target="../media/image91.png"/><Relationship Id="rId14" Type="http://schemas.openxmlformats.org/officeDocument/2006/relationships/customXml" Target="../ink/ink93.xml"/><Relationship Id="rId30" Type="http://schemas.openxmlformats.org/officeDocument/2006/relationships/customXml" Target="../ink/ink101.xml"/><Relationship Id="rId35" Type="http://schemas.openxmlformats.org/officeDocument/2006/relationships/image" Target="../media/image99.png"/><Relationship Id="rId56" Type="http://schemas.openxmlformats.org/officeDocument/2006/relationships/customXml" Target="../ink/ink114.xml"/><Relationship Id="rId77" Type="http://schemas.openxmlformats.org/officeDocument/2006/relationships/image" Target="../media/image120.png"/><Relationship Id="rId100" Type="http://schemas.openxmlformats.org/officeDocument/2006/relationships/customXml" Target="../ink/ink136.xml"/><Relationship Id="rId105" Type="http://schemas.openxmlformats.org/officeDocument/2006/relationships/image" Target="../media/image134.png"/><Relationship Id="rId8" Type="http://schemas.openxmlformats.org/officeDocument/2006/relationships/customXml" Target="../ink/ink90.xml"/><Relationship Id="rId51" Type="http://schemas.openxmlformats.org/officeDocument/2006/relationships/image" Target="../media/image107.png"/><Relationship Id="rId72" Type="http://schemas.openxmlformats.org/officeDocument/2006/relationships/customXml" Target="../ink/ink122.xml"/><Relationship Id="rId93" Type="http://schemas.openxmlformats.org/officeDocument/2006/relationships/image" Target="../media/image128.png"/><Relationship Id="rId98" Type="http://schemas.openxmlformats.org/officeDocument/2006/relationships/customXml" Target="../ink/ink135.xml"/><Relationship Id="rId3" Type="http://schemas.openxmlformats.org/officeDocument/2006/relationships/image" Target="../media/image83.png"/><Relationship Id="rId25" Type="http://schemas.openxmlformats.org/officeDocument/2006/relationships/image" Target="../media/image94.png"/><Relationship Id="rId46" Type="http://schemas.openxmlformats.org/officeDocument/2006/relationships/customXml" Target="../ink/ink109.xml"/><Relationship Id="rId67" Type="http://schemas.openxmlformats.org/officeDocument/2006/relationships/image" Target="../media/image115.png"/><Relationship Id="rId20" Type="http://schemas.openxmlformats.org/officeDocument/2006/relationships/customXml" Target="../ink/ink96.xml"/><Relationship Id="rId41" Type="http://schemas.openxmlformats.org/officeDocument/2006/relationships/image" Target="../media/image102.png"/><Relationship Id="rId62" Type="http://schemas.openxmlformats.org/officeDocument/2006/relationships/customXml" Target="../ink/ink117.xml"/><Relationship Id="rId83" Type="http://schemas.openxmlformats.org/officeDocument/2006/relationships/image" Target="../media/image123.png"/><Relationship Id="rId88" Type="http://schemas.openxmlformats.org/officeDocument/2006/relationships/customXml" Target="../ink/ink130.xml"/><Relationship Id="rId111" Type="http://schemas.openxmlformats.org/officeDocument/2006/relationships/image" Target="../media/image13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4.xml"/><Relationship Id="rId13" Type="http://schemas.openxmlformats.org/officeDocument/2006/relationships/image" Target="../media/image143.png"/><Relationship Id="rId18" Type="http://schemas.openxmlformats.org/officeDocument/2006/relationships/customXml" Target="../ink/ink149.xml"/><Relationship Id="rId26" Type="http://schemas.openxmlformats.org/officeDocument/2006/relationships/customXml" Target="../ink/ink153.xml"/><Relationship Id="rId3" Type="http://schemas.openxmlformats.org/officeDocument/2006/relationships/image" Target="../media/image138.png"/><Relationship Id="rId21" Type="http://schemas.openxmlformats.org/officeDocument/2006/relationships/image" Target="../media/image147.png"/><Relationship Id="rId7" Type="http://schemas.openxmlformats.org/officeDocument/2006/relationships/image" Target="../media/image140.png"/><Relationship Id="rId12" Type="http://schemas.openxmlformats.org/officeDocument/2006/relationships/customXml" Target="../ink/ink146.xml"/><Relationship Id="rId17" Type="http://schemas.openxmlformats.org/officeDocument/2006/relationships/image" Target="../media/image145.png"/><Relationship Id="rId25" Type="http://schemas.openxmlformats.org/officeDocument/2006/relationships/image" Target="../media/image149.png"/><Relationship Id="rId2" Type="http://schemas.openxmlformats.org/officeDocument/2006/relationships/image" Target="../media/image82.png"/><Relationship Id="rId16" Type="http://schemas.openxmlformats.org/officeDocument/2006/relationships/customXml" Target="../ink/ink148.xml"/><Relationship Id="rId20" Type="http://schemas.openxmlformats.org/officeDocument/2006/relationships/customXml" Target="../ink/ink15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3.xml"/><Relationship Id="rId11" Type="http://schemas.openxmlformats.org/officeDocument/2006/relationships/image" Target="../media/image142.png"/><Relationship Id="rId24" Type="http://schemas.openxmlformats.org/officeDocument/2006/relationships/customXml" Target="../ink/ink152.xml"/><Relationship Id="rId5" Type="http://schemas.openxmlformats.org/officeDocument/2006/relationships/image" Target="../media/image139.png"/><Relationship Id="rId15" Type="http://schemas.openxmlformats.org/officeDocument/2006/relationships/image" Target="../media/image144.png"/><Relationship Id="rId23" Type="http://schemas.openxmlformats.org/officeDocument/2006/relationships/image" Target="../media/image148.png"/><Relationship Id="rId10" Type="http://schemas.openxmlformats.org/officeDocument/2006/relationships/customXml" Target="../ink/ink145.xml"/><Relationship Id="rId19" Type="http://schemas.openxmlformats.org/officeDocument/2006/relationships/image" Target="../media/image146.png"/><Relationship Id="rId4" Type="http://schemas.openxmlformats.org/officeDocument/2006/relationships/customXml" Target="../ink/ink142.xml"/><Relationship Id="rId9" Type="http://schemas.openxmlformats.org/officeDocument/2006/relationships/image" Target="../media/image141.png"/><Relationship Id="rId14" Type="http://schemas.openxmlformats.org/officeDocument/2006/relationships/customXml" Target="../ink/ink147.xml"/><Relationship Id="rId22" Type="http://schemas.openxmlformats.org/officeDocument/2006/relationships/customXml" Target="../ink/ink151.xml"/><Relationship Id="rId27" Type="http://schemas.openxmlformats.org/officeDocument/2006/relationships/image" Target="../media/image150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64.png"/><Relationship Id="rId21" Type="http://schemas.openxmlformats.org/officeDocument/2006/relationships/customXml" Target="../ink/ink162.xml"/><Relationship Id="rId42" Type="http://schemas.openxmlformats.org/officeDocument/2006/relationships/image" Target="../media/image172.png"/><Relationship Id="rId47" Type="http://schemas.openxmlformats.org/officeDocument/2006/relationships/customXml" Target="../ink/ink175.xml"/><Relationship Id="rId63" Type="http://schemas.openxmlformats.org/officeDocument/2006/relationships/customXml" Target="../ink/ink183.xml"/><Relationship Id="rId68" Type="http://schemas.openxmlformats.org/officeDocument/2006/relationships/image" Target="../media/image185.png"/><Relationship Id="rId84" Type="http://schemas.openxmlformats.org/officeDocument/2006/relationships/image" Target="../media/image193.png"/><Relationship Id="rId89" Type="http://schemas.openxmlformats.org/officeDocument/2006/relationships/customXml" Target="../ink/ink196.xml"/><Relationship Id="rId16" Type="http://schemas.openxmlformats.org/officeDocument/2006/relationships/image" Target="../media/image159.png"/><Relationship Id="rId11" Type="http://schemas.openxmlformats.org/officeDocument/2006/relationships/customXml" Target="../ink/ink157.xml"/><Relationship Id="rId32" Type="http://schemas.openxmlformats.org/officeDocument/2006/relationships/image" Target="../media/image167.png"/><Relationship Id="rId37" Type="http://schemas.openxmlformats.org/officeDocument/2006/relationships/customXml" Target="../ink/ink170.xml"/><Relationship Id="rId53" Type="http://schemas.openxmlformats.org/officeDocument/2006/relationships/customXml" Target="../ink/ink178.xml"/><Relationship Id="rId58" Type="http://schemas.openxmlformats.org/officeDocument/2006/relationships/image" Target="../media/image180.png"/><Relationship Id="rId74" Type="http://schemas.openxmlformats.org/officeDocument/2006/relationships/image" Target="../media/image188.png"/><Relationship Id="rId79" Type="http://schemas.openxmlformats.org/officeDocument/2006/relationships/customXml" Target="../ink/ink191.xml"/><Relationship Id="rId5" Type="http://schemas.openxmlformats.org/officeDocument/2006/relationships/customXml" Target="../ink/ink154.xml"/><Relationship Id="rId90" Type="http://schemas.openxmlformats.org/officeDocument/2006/relationships/image" Target="../media/image196.png"/><Relationship Id="rId14" Type="http://schemas.openxmlformats.org/officeDocument/2006/relationships/image" Target="../media/image158.png"/><Relationship Id="rId22" Type="http://schemas.openxmlformats.org/officeDocument/2006/relationships/image" Target="../media/image162.png"/><Relationship Id="rId27" Type="http://schemas.openxmlformats.org/officeDocument/2006/relationships/customXml" Target="../ink/ink165.xml"/><Relationship Id="rId30" Type="http://schemas.openxmlformats.org/officeDocument/2006/relationships/image" Target="../media/image166.png"/><Relationship Id="rId35" Type="http://schemas.openxmlformats.org/officeDocument/2006/relationships/customXml" Target="../ink/ink169.xml"/><Relationship Id="rId43" Type="http://schemas.openxmlformats.org/officeDocument/2006/relationships/customXml" Target="../ink/ink173.xml"/><Relationship Id="rId48" Type="http://schemas.openxmlformats.org/officeDocument/2006/relationships/image" Target="../media/image175.png"/><Relationship Id="rId56" Type="http://schemas.openxmlformats.org/officeDocument/2006/relationships/image" Target="../media/image179.png"/><Relationship Id="rId64" Type="http://schemas.openxmlformats.org/officeDocument/2006/relationships/image" Target="../media/image183.png"/><Relationship Id="rId69" Type="http://schemas.openxmlformats.org/officeDocument/2006/relationships/customXml" Target="../ink/ink186.xml"/><Relationship Id="rId77" Type="http://schemas.openxmlformats.org/officeDocument/2006/relationships/customXml" Target="../ink/ink190.xml"/><Relationship Id="rId8" Type="http://schemas.openxmlformats.org/officeDocument/2006/relationships/image" Target="../media/image155.png"/><Relationship Id="rId51" Type="http://schemas.openxmlformats.org/officeDocument/2006/relationships/customXml" Target="../ink/ink177.xml"/><Relationship Id="rId72" Type="http://schemas.openxmlformats.org/officeDocument/2006/relationships/image" Target="../media/image187.png"/><Relationship Id="rId80" Type="http://schemas.openxmlformats.org/officeDocument/2006/relationships/image" Target="../media/image191.png"/><Relationship Id="rId85" Type="http://schemas.openxmlformats.org/officeDocument/2006/relationships/customXml" Target="../ink/ink194.xml"/><Relationship Id="rId3" Type="http://schemas.openxmlformats.org/officeDocument/2006/relationships/image" Target="../media/image152.png"/><Relationship Id="rId12" Type="http://schemas.openxmlformats.org/officeDocument/2006/relationships/image" Target="../media/image157.png"/><Relationship Id="rId17" Type="http://schemas.openxmlformats.org/officeDocument/2006/relationships/customXml" Target="../ink/ink160.xml"/><Relationship Id="rId25" Type="http://schemas.openxmlformats.org/officeDocument/2006/relationships/customXml" Target="../ink/ink164.xml"/><Relationship Id="rId33" Type="http://schemas.openxmlformats.org/officeDocument/2006/relationships/customXml" Target="../ink/ink168.xml"/><Relationship Id="rId38" Type="http://schemas.openxmlformats.org/officeDocument/2006/relationships/image" Target="../media/image170.png"/><Relationship Id="rId46" Type="http://schemas.openxmlformats.org/officeDocument/2006/relationships/image" Target="../media/image174.png"/><Relationship Id="rId59" Type="http://schemas.openxmlformats.org/officeDocument/2006/relationships/customXml" Target="../ink/ink181.xml"/><Relationship Id="rId67" Type="http://schemas.openxmlformats.org/officeDocument/2006/relationships/customXml" Target="../ink/ink185.xml"/><Relationship Id="rId20" Type="http://schemas.openxmlformats.org/officeDocument/2006/relationships/image" Target="../media/image161.png"/><Relationship Id="rId41" Type="http://schemas.openxmlformats.org/officeDocument/2006/relationships/customXml" Target="../ink/ink172.xml"/><Relationship Id="rId54" Type="http://schemas.openxmlformats.org/officeDocument/2006/relationships/image" Target="../media/image178.png"/><Relationship Id="rId62" Type="http://schemas.openxmlformats.org/officeDocument/2006/relationships/image" Target="../media/image182.png"/><Relationship Id="rId70" Type="http://schemas.openxmlformats.org/officeDocument/2006/relationships/image" Target="../media/image186.png"/><Relationship Id="rId75" Type="http://schemas.openxmlformats.org/officeDocument/2006/relationships/customXml" Target="../ink/ink189.xml"/><Relationship Id="rId83" Type="http://schemas.openxmlformats.org/officeDocument/2006/relationships/customXml" Target="../ink/ink193.xml"/><Relationship Id="rId88" Type="http://schemas.openxmlformats.org/officeDocument/2006/relationships/image" Target="../media/image195.png"/><Relationship Id="rId91" Type="http://schemas.openxmlformats.org/officeDocument/2006/relationships/customXml" Target="../ink/ink19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4.png"/><Relationship Id="rId15" Type="http://schemas.openxmlformats.org/officeDocument/2006/relationships/customXml" Target="../ink/ink159.xml"/><Relationship Id="rId23" Type="http://schemas.openxmlformats.org/officeDocument/2006/relationships/customXml" Target="../ink/ink163.xml"/><Relationship Id="rId28" Type="http://schemas.openxmlformats.org/officeDocument/2006/relationships/image" Target="../media/image165.png"/><Relationship Id="rId36" Type="http://schemas.openxmlformats.org/officeDocument/2006/relationships/image" Target="../media/image169.png"/><Relationship Id="rId49" Type="http://schemas.openxmlformats.org/officeDocument/2006/relationships/customXml" Target="../ink/ink176.xml"/><Relationship Id="rId57" Type="http://schemas.openxmlformats.org/officeDocument/2006/relationships/customXml" Target="../ink/ink180.xml"/><Relationship Id="rId10" Type="http://schemas.openxmlformats.org/officeDocument/2006/relationships/image" Target="../media/image156.png"/><Relationship Id="rId31" Type="http://schemas.openxmlformats.org/officeDocument/2006/relationships/customXml" Target="../ink/ink167.xml"/><Relationship Id="rId44" Type="http://schemas.openxmlformats.org/officeDocument/2006/relationships/image" Target="../media/image173.png"/><Relationship Id="rId52" Type="http://schemas.openxmlformats.org/officeDocument/2006/relationships/image" Target="../media/image177.png"/><Relationship Id="rId60" Type="http://schemas.openxmlformats.org/officeDocument/2006/relationships/image" Target="../media/image181.png"/><Relationship Id="rId65" Type="http://schemas.openxmlformats.org/officeDocument/2006/relationships/customXml" Target="../ink/ink184.xml"/><Relationship Id="rId73" Type="http://schemas.openxmlformats.org/officeDocument/2006/relationships/customXml" Target="../ink/ink188.xml"/><Relationship Id="rId78" Type="http://schemas.openxmlformats.org/officeDocument/2006/relationships/image" Target="../media/image190.png"/><Relationship Id="rId81" Type="http://schemas.openxmlformats.org/officeDocument/2006/relationships/customXml" Target="../ink/ink192.xml"/><Relationship Id="rId86" Type="http://schemas.openxmlformats.org/officeDocument/2006/relationships/image" Target="../media/image194.png"/><Relationship Id="rId4" Type="http://schemas.openxmlformats.org/officeDocument/2006/relationships/image" Target="../media/image153.png"/><Relationship Id="rId9" Type="http://schemas.openxmlformats.org/officeDocument/2006/relationships/customXml" Target="../ink/ink156.xml"/><Relationship Id="rId13" Type="http://schemas.openxmlformats.org/officeDocument/2006/relationships/customXml" Target="../ink/ink158.xml"/><Relationship Id="rId18" Type="http://schemas.openxmlformats.org/officeDocument/2006/relationships/image" Target="../media/image160.png"/><Relationship Id="rId39" Type="http://schemas.openxmlformats.org/officeDocument/2006/relationships/customXml" Target="../ink/ink171.xml"/><Relationship Id="rId34" Type="http://schemas.openxmlformats.org/officeDocument/2006/relationships/image" Target="../media/image168.png"/><Relationship Id="rId50" Type="http://schemas.openxmlformats.org/officeDocument/2006/relationships/image" Target="../media/image176.png"/><Relationship Id="rId55" Type="http://schemas.openxmlformats.org/officeDocument/2006/relationships/customXml" Target="../ink/ink179.xml"/><Relationship Id="rId76" Type="http://schemas.openxmlformats.org/officeDocument/2006/relationships/image" Target="../media/image189.png"/><Relationship Id="rId7" Type="http://schemas.openxmlformats.org/officeDocument/2006/relationships/customXml" Target="../ink/ink155.xml"/><Relationship Id="rId71" Type="http://schemas.openxmlformats.org/officeDocument/2006/relationships/customXml" Target="../ink/ink187.xml"/><Relationship Id="rId92" Type="http://schemas.openxmlformats.org/officeDocument/2006/relationships/image" Target="../media/image197.png"/><Relationship Id="rId2" Type="http://schemas.openxmlformats.org/officeDocument/2006/relationships/image" Target="../media/image151.png"/><Relationship Id="rId29" Type="http://schemas.openxmlformats.org/officeDocument/2006/relationships/customXml" Target="../ink/ink166.xml"/><Relationship Id="rId24" Type="http://schemas.openxmlformats.org/officeDocument/2006/relationships/image" Target="../media/image163.png"/><Relationship Id="rId40" Type="http://schemas.openxmlformats.org/officeDocument/2006/relationships/image" Target="../media/image171.png"/><Relationship Id="rId45" Type="http://schemas.openxmlformats.org/officeDocument/2006/relationships/customXml" Target="../ink/ink174.xml"/><Relationship Id="rId66" Type="http://schemas.openxmlformats.org/officeDocument/2006/relationships/image" Target="../media/image184.png"/><Relationship Id="rId87" Type="http://schemas.openxmlformats.org/officeDocument/2006/relationships/customXml" Target="../ink/ink195.xml"/><Relationship Id="rId61" Type="http://schemas.openxmlformats.org/officeDocument/2006/relationships/customXml" Target="../ink/ink182.xml"/><Relationship Id="rId82" Type="http://schemas.openxmlformats.org/officeDocument/2006/relationships/image" Target="../media/image192.png"/><Relationship Id="rId19" Type="http://schemas.openxmlformats.org/officeDocument/2006/relationships/customXml" Target="../ink/ink161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09.xml"/><Relationship Id="rId21" Type="http://schemas.openxmlformats.org/officeDocument/2006/relationships/image" Target="../media/image207.png"/><Relationship Id="rId42" Type="http://schemas.openxmlformats.org/officeDocument/2006/relationships/customXml" Target="../ink/ink217.xml"/><Relationship Id="rId47" Type="http://schemas.openxmlformats.org/officeDocument/2006/relationships/image" Target="../media/image220.png"/><Relationship Id="rId63" Type="http://schemas.openxmlformats.org/officeDocument/2006/relationships/image" Target="../media/image228.png"/><Relationship Id="rId68" Type="http://schemas.openxmlformats.org/officeDocument/2006/relationships/customXml" Target="../ink/ink230.xml"/><Relationship Id="rId2" Type="http://schemas.openxmlformats.org/officeDocument/2006/relationships/image" Target="../media/image82.png"/><Relationship Id="rId16" Type="http://schemas.openxmlformats.org/officeDocument/2006/relationships/customXml" Target="../ink/ink204.xml"/><Relationship Id="rId29" Type="http://schemas.openxmlformats.org/officeDocument/2006/relationships/image" Target="../media/image211.png"/><Relationship Id="rId11" Type="http://schemas.openxmlformats.org/officeDocument/2006/relationships/image" Target="../media/image202.png"/><Relationship Id="rId24" Type="http://schemas.openxmlformats.org/officeDocument/2006/relationships/customXml" Target="../ink/ink208.xml"/><Relationship Id="rId32" Type="http://schemas.openxmlformats.org/officeDocument/2006/relationships/customXml" Target="../ink/ink212.xml"/><Relationship Id="rId37" Type="http://schemas.openxmlformats.org/officeDocument/2006/relationships/image" Target="../media/image215.png"/><Relationship Id="rId40" Type="http://schemas.openxmlformats.org/officeDocument/2006/relationships/customXml" Target="../ink/ink216.xml"/><Relationship Id="rId45" Type="http://schemas.openxmlformats.org/officeDocument/2006/relationships/image" Target="../media/image219.png"/><Relationship Id="rId53" Type="http://schemas.openxmlformats.org/officeDocument/2006/relationships/image" Target="../media/image223.png"/><Relationship Id="rId58" Type="http://schemas.openxmlformats.org/officeDocument/2006/relationships/customXml" Target="../ink/ink225.xml"/><Relationship Id="rId66" Type="http://schemas.openxmlformats.org/officeDocument/2006/relationships/customXml" Target="../ink/ink229.xml"/><Relationship Id="rId5" Type="http://schemas.openxmlformats.org/officeDocument/2006/relationships/image" Target="../media/image199.png"/><Relationship Id="rId61" Type="http://schemas.openxmlformats.org/officeDocument/2006/relationships/image" Target="../media/image227.png"/><Relationship Id="rId19" Type="http://schemas.openxmlformats.org/officeDocument/2006/relationships/image" Target="../media/image206.png"/><Relationship Id="rId14" Type="http://schemas.openxmlformats.org/officeDocument/2006/relationships/customXml" Target="../ink/ink203.xml"/><Relationship Id="rId22" Type="http://schemas.openxmlformats.org/officeDocument/2006/relationships/customXml" Target="../ink/ink207.xml"/><Relationship Id="rId27" Type="http://schemas.openxmlformats.org/officeDocument/2006/relationships/image" Target="../media/image210.png"/><Relationship Id="rId30" Type="http://schemas.openxmlformats.org/officeDocument/2006/relationships/customXml" Target="../ink/ink211.xml"/><Relationship Id="rId35" Type="http://schemas.openxmlformats.org/officeDocument/2006/relationships/image" Target="../media/image214.png"/><Relationship Id="rId43" Type="http://schemas.openxmlformats.org/officeDocument/2006/relationships/image" Target="../media/image218.png"/><Relationship Id="rId48" Type="http://schemas.openxmlformats.org/officeDocument/2006/relationships/customXml" Target="../ink/ink220.xml"/><Relationship Id="rId56" Type="http://schemas.openxmlformats.org/officeDocument/2006/relationships/customXml" Target="../ink/ink224.xml"/><Relationship Id="rId64" Type="http://schemas.openxmlformats.org/officeDocument/2006/relationships/customXml" Target="../ink/ink228.xml"/><Relationship Id="rId69" Type="http://schemas.openxmlformats.org/officeDocument/2006/relationships/image" Target="../media/image231.png"/><Relationship Id="rId8" Type="http://schemas.openxmlformats.org/officeDocument/2006/relationships/customXml" Target="../ink/ink200.xml"/><Relationship Id="rId51" Type="http://schemas.openxmlformats.org/officeDocument/2006/relationships/image" Target="../media/image222.png"/><Relationship Id="rId72" Type="http://schemas.openxmlformats.org/officeDocument/2006/relationships/customXml" Target="../ink/ink232.xml"/><Relationship Id="rId3" Type="http://schemas.openxmlformats.org/officeDocument/2006/relationships/image" Target="../media/image198.png"/><Relationship Id="rId12" Type="http://schemas.openxmlformats.org/officeDocument/2006/relationships/customXml" Target="../ink/ink202.xml"/><Relationship Id="rId17" Type="http://schemas.openxmlformats.org/officeDocument/2006/relationships/image" Target="../media/image205.png"/><Relationship Id="rId25" Type="http://schemas.openxmlformats.org/officeDocument/2006/relationships/image" Target="../media/image209.png"/><Relationship Id="rId33" Type="http://schemas.openxmlformats.org/officeDocument/2006/relationships/image" Target="../media/image213.png"/><Relationship Id="rId38" Type="http://schemas.openxmlformats.org/officeDocument/2006/relationships/customXml" Target="../ink/ink215.xml"/><Relationship Id="rId46" Type="http://schemas.openxmlformats.org/officeDocument/2006/relationships/customXml" Target="../ink/ink219.xml"/><Relationship Id="rId59" Type="http://schemas.openxmlformats.org/officeDocument/2006/relationships/image" Target="../media/image226.png"/><Relationship Id="rId67" Type="http://schemas.openxmlformats.org/officeDocument/2006/relationships/image" Target="../media/image230.png"/><Relationship Id="rId20" Type="http://schemas.openxmlformats.org/officeDocument/2006/relationships/customXml" Target="../ink/ink206.xml"/><Relationship Id="rId41" Type="http://schemas.openxmlformats.org/officeDocument/2006/relationships/image" Target="../media/image217.png"/><Relationship Id="rId54" Type="http://schemas.openxmlformats.org/officeDocument/2006/relationships/customXml" Target="../ink/ink223.xml"/><Relationship Id="rId62" Type="http://schemas.openxmlformats.org/officeDocument/2006/relationships/customXml" Target="../ink/ink227.xml"/><Relationship Id="rId70" Type="http://schemas.openxmlformats.org/officeDocument/2006/relationships/customXml" Target="../ink/ink23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9.xml"/><Relationship Id="rId15" Type="http://schemas.openxmlformats.org/officeDocument/2006/relationships/image" Target="../media/image204.png"/><Relationship Id="rId23" Type="http://schemas.openxmlformats.org/officeDocument/2006/relationships/image" Target="../media/image208.png"/><Relationship Id="rId28" Type="http://schemas.openxmlformats.org/officeDocument/2006/relationships/customXml" Target="../ink/ink210.xml"/><Relationship Id="rId36" Type="http://schemas.openxmlformats.org/officeDocument/2006/relationships/customXml" Target="../ink/ink214.xml"/><Relationship Id="rId49" Type="http://schemas.openxmlformats.org/officeDocument/2006/relationships/image" Target="../media/image221.png"/><Relationship Id="rId57" Type="http://schemas.openxmlformats.org/officeDocument/2006/relationships/image" Target="../media/image225.png"/><Relationship Id="rId10" Type="http://schemas.openxmlformats.org/officeDocument/2006/relationships/customXml" Target="../ink/ink201.xml"/><Relationship Id="rId31" Type="http://schemas.openxmlformats.org/officeDocument/2006/relationships/image" Target="../media/image212.png"/><Relationship Id="rId44" Type="http://schemas.openxmlformats.org/officeDocument/2006/relationships/customXml" Target="../ink/ink218.xml"/><Relationship Id="rId52" Type="http://schemas.openxmlformats.org/officeDocument/2006/relationships/customXml" Target="../ink/ink222.xml"/><Relationship Id="rId60" Type="http://schemas.openxmlformats.org/officeDocument/2006/relationships/customXml" Target="../ink/ink226.xml"/><Relationship Id="rId65" Type="http://schemas.openxmlformats.org/officeDocument/2006/relationships/image" Target="../media/image229.png"/><Relationship Id="rId73" Type="http://schemas.openxmlformats.org/officeDocument/2006/relationships/image" Target="../media/image233.png"/><Relationship Id="rId4" Type="http://schemas.openxmlformats.org/officeDocument/2006/relationships/customXml" Target="../ink/ink198.xml"/><Relationship Id="rId9" Type="http://schemas.openxmlformats.org/officeDocument/2006/relationships/image" Target="../media/image201.png"/><Relationship Id="rId13" Type="http://schemas.openxmlformats.org/officeDocument/2006/relationships/image" Target="../media/image203.png"/><Relationship Id="rId18" Type="http://schemas.openxmlformats.org/officeDocument/2006/relationships/customXml" Target="../ink/ink205.xml"/><Relationship Id="rId39" Type="http://schemas.openxmlformats.org/officeDocument/2006/relationships/image" Target="../media/image216.png"/><Relationship Id="rId34" Type="http://schemas.openxmlformats.org/officeDocument/2006/relationships/customXml" Target="../ink/ink213.xml"/><Relationship Id="rId50" Type="http://schemas.openxmlformats.org/officeDocument/2006/relationships/customXml" Target="../ink/ink221.xml"/><Relationship Id="rId55" Type="http://schemas.openxmlformats.org/officeDocument/2006/relationships/image" Target="../media/image224.png"/><Relationship Id="rId7" Type="http://schemas.openxmlformats.org/officeDocument/2006/relationships/image" Target="../media/image200.png"/><Relationship Id="rId71" Type="http://schemas.openxmlformats.org/officeDocument/2006/relationships/image" Target="../media/image232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43.xml"/><Relationship Id="rId21" Type="http://schemas.openxmlformats.org/officeDocument/2006/relationships/image" Target="../media/image244.png"/><Relationship Id="rId42" Type="http://schemas.openxmlformats.org/officeDocument/2006/relationships/customXml" Target="../ink/ink251.xml"/><Relationship Id="rId47" Type="http://schemas.openxmlformats.org/officeDocument/2006/relationships/image" Target="../media/image257.png"/><Relationship Id="rId63" Type="http://schemas.openxmlformats.org/officeDocument/2006/relationships/image" Target="../media/image265.png"/><Relationship Id="rId68" Type="http://schemas.openxmlformats.org/officeDocument/2006/relationships/customXml" Target="../ink/ink264.xml"/><Relationship Id="rId16" Type="http://schemas.openxmlformats.org/officeDocument/2006/relationships/customXml" Target="../ink/ink238.xml"/><Relationship Id="rId11" Type="http://schemas.openxmlformats.org/officeDocument/2006/relationships/image" Target="../media/image239.png"/><Relationship Id="rId24" Type="http://schemas.openxmlformats.org/officeDocument/2006/relationships/customXml" Target="../ink/ink242.xml"/><Relationship Id="rId32" Type="http://schemas.openxmlformats.org/officeDocument/2006/relationships/customXml" Target="../ink/ink246.xml"/><Relationship Id="rId37" Type="http://schemas.openxmlformats.org/officeDocument/2006/relationships/image" Target="../media/image252.png"/><Relationship Id="rId40" Type="http://schemas.openxmlformats.org/officeDocument/2006/relationships/customXml" Target="../ink/ink250.xml"/><Relationship Id="rId45" Type="http://schemas.openxmlformats.org/officeDocument/2006/relationships/image" Target="../media/image256.png"/><Relationship Id="rId53" Type="http://schemas.openxmlformats.org/officeDocument/2006/relationships/image" Target="../media/image260.png"/><Relationship Id="rId58" Type="http://schemas.openxmlformats.org/officeDocument/2006/relationships/customXml" Target="../ink/ink259.xml"/><Relationship Id="rId66" Type="http://schemas.openxmlformats.org/officeDocument/2006/relationships/customXml" Target="../ink/ink263.xml"/><Relationship Id="rId74" Type="http://schemas.openxmlformats.org/officeDocument/2006/relationships/customXml" Target="../ink/ink267.xml"/><Relationship Id="rId5" Type="http://schemas.openxmlformats.org/officeDocument/2006/relationships/image" Target="../media/image236.png"/><Relationship Id="rId61" Type="http://schemas.openxmlformats.org/officeDocument/2006/relationships/image" Target="../media/image264.png"/><Relationship Id="rId19" Type="http://schemas.openxmlformats.org/officeDocument/2006/relationships/image" Target="../media/image243.png"/><Relationship Id="rId14" Type="http://schemas.openxmlformats.org/officeDocument/2006/relationships/customXml" Target="../ink/ink237.xml"/><Relationship Id="rId22" Type="http://schemas.openxmlformats.org/officeDocument/2006/relationships/customXml" Target="../ink/ink241.xml"/><Relationship Id="rId27" Type="http://schemas.openxmlformats.org/officeDocument/2006/relationships/image" Target="../media/image247.png"/><Relationship Id="rId30" Type="http://schemas.openxmlformats.org/officeDocument/2006/relationships/customXml" Target="../ink/ink245.xml"/><Relationship Id="rId35" Type="http://schemas.openxmlformats.org/officeDocument/2006/relationships/image" Target="../media/image251.png"/><Relationship Id="rId43" Type="http://schemas.openxmlformats.org/officeDocument/2006/relationships/image" Target="../media/image255.png"/><Relationship Id="rId48" Type="http://schemas.openxmlformats.org/officeDocument/2006/relationships/customXml" Target="../ink/ink254.xml"/><Relationship Id="rId56" Type="http://schemas.openxmlformats.org/officeDocument/2006/relationships/customXml" Target="../ink/ink258.xml"/><Relationship Id="rId64" Type="http://schemas.openxmlformats.org/officeDocument/2006/relationships/customXml" Target="../ink/ink262.xml"/><Relationship Id="rId69" Type="http://schemas.openxmlformats.org/officeDocument/2006/relationships/image" Target="../media/image268.png"/><Relationship Id="rId77" Type="http://schemas.openxmlformats.org/officeDocument/2006/relationships/image" Target="../media/image272.png"/><Relationship Id="rId8" Type="http://schemas.openxmlformats.org/officeDocument/2006/relationships/customXml" Target="../ink/ink234.xml"/><Relationship Id="rId51" Type="http://schemas.openxmlformats.org/officeDocument/2006/relationships/image" Target="../media/image259.png"/><Relationship Id="rId72" Type="http://schemas.openxmlformats.org/officeDocument/2006/relationships/customXml" Target="../ink/ink266.xml"/><Relationship Id="rId3" Type="http://schemas.openxmlformats.org/officeDocument/2006/relationships/image" Target="../media/image234.png"/><Relationship Id="rId12" Type="http://schemas.openxmlformats.org/officeDocument/2006/relationships/customXml" Target="../ink/ink236.xml"/><Relationship Id="rId17" Type="http://schemas.openxmlformats.org/officeDocument/2006/relationships/image" Target="../media/image242.png"/><Relationship Id="rId25" Type="http://schemas.openxmlformats.org/officeDocument/2006/relationships/image" Target="../media/image246.png"/><Relationship Id="rId33" Type="http://schemas.openxmlformats.org/officeDocument/2006/relationships/image" Target="../media/image250.png"/><Relationship Id="rId38" Type="http://schemas.openxmlformats.org/officeDocument/2006/relationships/customXml" Target="../ink/ink249.xml"/><Relationship Id="rId46" Type="http://schemas.openxmlformats.org/officeDocument/2006/relationships/customXml" Target="../ink/ink253.xml"/><Relationship Id="rId59" Type="http://schemas.openxmlformats.org/officeDocument/2006/relationships/image" Target="../media/image263.png"/><Relationship Id="rId67" Type="http://schemas.openxmlformats.org/officeDocument/2006/relationships/image" Target="../media/image267.png"/><Relationship Id="rId20" Type="http://schemas.openxmlformats.org/officeDocument/2006/relationships/customXml" Target="../ink/ink240.xml"/><Relationship Id="rId41" Type="http://schemas.openxmlformats.org/officeDocument/2006/relationships/image" Target="../media/image254.png"/><Relationship Id="rId54" Type="http://schemas.openxmlformats.org/officeDocument/2006/relationships/customXml" Target="../ink/ink257.xml"/><Relationship Id="rId62" Type="http://schemas.openxmlformats.org/officeDocument/2006/relationships/customXml" Target="../ink/ink261.xml"/><Relationship Id="rId70" Type="http://schemas.openxmlformats.org/officeDocument/2006/relationships/customXml" Target="../ink/ink265.xml"/><Relationship Id="rId75" Type="http://schemas.openxmlformats.org/officeDocument/2006/relationships/image" Target="../media/image27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3.xml"/><Relationship Id="rId15" Type="http://schemas.openxmlformats.org/officeDocument/2006/relationships/image" Target="../media/image241.png"/><Relationship Id="rId23" Type="http://schemas.openxmlformats.org/officeDocument/2006/relationships/image" Target="../media/image245.png"/><Relationship Id="rId28" Type="http://schemas.openxmlformats.org/officeDocument/2006/relationships/customXml" Target="../ink/ink244.xml"/><Relationship Id="rId36" Type="http://schemas.openxmlformats.org/officeDocument/2006/relationships/customXml" Target="../ink/ink248.xml"/><Relationship Id="rId49" Type="http://schemas.openxmlformats.org/officeDocument/2006/relationships/image" Target="../media/image258.png"/><Relationship Id="rId57" Type="http://schemas.openxmlformats.org/officeDocument/2006/relationships/image" Target="../media/image262.png"/><Relationship Id="rId10" Type="http://schemas.openxmlformats.org/officeDocument/2006/relationships/customXml" Target="../ink/ink235.xml"/><Relationship Id="rId31" Type="http://schemas.openxmlformats.org/officeDocument/2006/relationships/image" Target="../media/image249.png"/><Relationship Id="rId44" Type="http://schemas.openxmlformats.org/officeDocument/2006/relationships/customXml" Target="../ink/ink252.xml"/><Relationship Id="rId52" Type="http://schemas.openxmlformats.org/officeDocument/2006/relationships/customXml" Target="../ink/ink256.xml"/><Relationship Id="rId60" Type="http://schemas.openxmlformats.org/officeDocument/2006/relationships/customXml" Target="../ink/ink260.xml"/><Relationship Id="rId65" Type="http://schemas.openxmlformats.org/officeDocument/2006/relationships/image" Target="../media/image266.png"/><Relationship Id="rId73" Type="http://schemas.openxmlformats.org/officeDocument/2006/relationships/image" Target="../media/image270.png"/><Relationship Id="rId4" Type="http://schemas.openxmlformats.org/officeDocument/2006/relationships/image" Target="../media/image235.png"/><Relationship Id="rId9" Type="http://schemas.openxmlformats.org/officeDocument/2006/relationships/image" Target="../media/image238.png"/><Relationship Id="rId13" Type="http://schemas.openxmlformats.org/officeDocument/2006/relationships/image" Target="../media/image240.png"/><Relationship Id="rId18" Type="http://schemas.openxmlformats.org/officeDocument/2006/relationships/customXml" Target="../ink/ink239.xml"/><Relationship Id="rId39" Type="http://schemas.openxmlformats.org/officeDocument/2006/relationships/image" Target="../media/image253.png"/><Relationship Id="rId34" Type="http://schemas.openxmlformats.org/officeDocument/2006/relationships/customXml" Target="../ink/ink247.xml"/><Relationship Id="rId50" Type="http://schemas.openxmlformats.org/officeDocument/2006/relationships/customXml" Target="../ink/ink255.xml"/><Relationship Id="rId55" Type="http://schemas.openxmlformats.org/officeDocument/2006/relationships/image" Target="../media/image261.png"/><Relationship Id="rId76" Type="http://schemas.openxmlformats.org/officeDocument/2006/relationships/customXml" Target="../ink/ink268.xml"/><Relationship Id="rId7" Type="http://schemas.openxmlformats.org/officeDocument/2006/relationships/image" Target="../media/image237.png"/><Relationship Id="rId71" Type="http://schemas.openxmlformats.org/officeDocument/2006/relationships/image" Target="../media/image269.png"/><Relationship Id="rId2" Type="http://schemas.openxmlformats.org/officeDocument/2006/relationships/image" Target="../media/image151.png"/><Relationship Id="rId29" Type="http://schemas.openxmlformats.org/officeDocument/2006/relationships/image" Target="../media/image24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4.png"/><Relationship Id="rId2" Type="http://schemas.openxmlformats.org/officeDocument/2006/relationships/image" Target="../media/image2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2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0.png"/><Relationship Id="rId18" Type="http://schemas.openxmlformats.org/officeDocument/2006/relationships/customXml" Target="../ink/ink276.xml"/><Relationship Id="rId26" Type="http://schemas.openxmlformats.org/officeDocument/2006/relationships/customXml" Target="../ink/ink280.xml"/><Relationship Id="rId39" Type="http://schemas.openxmlformats.org/officeDocument/2006/relationships/image" Target="../media/image293.png"/><Relationship Id="rId21" Type="http://schemas.openxmlformats.org/officeDocument/2006/relationships/image" Target="../media/image284.png"/><Relationship Id="rId34" Type="http://schemas.openxmlformats.org/officeDocument/2006/relationships/customXml" Target="../ink/ink284.xml"/><Relationship Id="rId42" Type="http://schemas.openxmlformats.org/officeDocument/2006/relationships/customXml" Target="../ink/ink288.xml"/><Relationship Id="rId7" Type="http://schemas.openxmlformats.org/officeDocument/2006/relationships/image" Target="../media/image33.png"/><Relationship Id="rId2" Type="http://schemas.openxmlformats.org/officeDocument/2006/relationships/image" Target="../media/image275.png"/><Relationship Id="rId16" Type="http://schemas.openxmlformats.org/officeDocument/2006/relationships/customXml" Target="../ink/ink275.xml"/><Relationship Id="rId20" Type="http://schemas.openxmlformats.org/officeDocument/2006/relationships/customXml" Target="../ink/ink277.xml"/><Relationship Id="rId29" Type="http://schemas.openxmlformats.org/officeDocument/2006/relationships/image" Target="../media/image288.png"/><Relationship Id="rId41" Type="http://schemas.openxmlformats.org/officeDocument/2006/relationships/image" Target="../media/image29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70.xml"/><Relationship Id="rId11" Type="http://schemas.openxmlformats.org/officeDocument/2006/relationships/image" Target="../media/image279.png"/><Relationship Id="rId24" Type="http://schemas.openxmlformats.org/officeDocument/2006/relationships/customXml" Target="../ink/ink279.xml"/><Relationship Id="rId32" Type="http://schemas.openxmlformats.org/officeDocument/2006/relationships/customXml" Target="../ink/ink283.xml"/><Relationship Id="rId37" Type="http://schemas.openxmlformats.org/officeDocument/2006/relationships/image" Target="../media/image292.png"/><Relationship Id="rId40" Type="http://schemas.openxmlformats.org/officeDocument/2006/relationships/customXml" Target="../ink/ink287.xml"/><Relationship Id="rId5" Type="http://schemas.openxmlformats.org/officeDocument/2006/relationships/image" Target="../media/image277.png"/><Relationship Id="rId15" Type="http://schemas.openxmlformats.org/officeDocument/2006/relationships/image" Target="../media/image281.png"/><Relationship Id="rId23" Type="http://schemas.openxmlformats.org/officeDocument/2006/relationships/image" Target="../media/image285.png"/><Relationship Id="rId28" Type="http://schemas.openxmlformats.org/officeDocument/2006/relationships/customXml" Target="../ink/ink281.xml"/><Relationship Id="rId36" Type="http://schemas.openxmlformats.org/officeDocument/2006/relationships/customXml" Target="../ink/ink285.xml"/><Relationship Id="rId10" Type="http://schemas.openxmlformats.org/officeDocument/2006/relationships/customXml" Target="../ink/ink272.xml"/><Relationship Id="rId19" Type="http://schemas.openxmlformats.org/officeDocument/2006/relationships/image" Target="../media/image283.png"/><Relationship Id="rId31" Type="http://schemas.openxmlformats.org/officeDocument/2006/relationships/image" Target="../media/image289.png"/><Relationship Id="rId4" Type="http://schemas.openxmlformats.org/officeDocument/2006/relationships/customXml" Target="../ink/ink269.xml"/><Relationship Id="rId9" Type="http://schemas.openxmlformats.org/officeDocument/2006/relationships/image" Target="../media/image278.png"/><Relationship Id="rId14" Type="http://schemas.openxmlformats.org/officeDocument/2006/relationships/customXml" Target="../ink/ink274.xml"/><Relationship Id="rId22" Type="http://schemas.openxmlformats.org/officeDocument/2006/relationships/customXml" Target="../ink/ink278.xml"/><Relationship Id="rId27" Type="http://schemas.openxmlformats.org/officeDocument/2006/relationships/image" Target="../media/image287.png"/><Relationship Id="rId30" Type="http://schemas.openxmlformats.org/officeDocument/2006/relationships/customXml" Target="../ink/ink282.xml"/><Relationship Id="rId35" Type="http://schemas.openxmlformats.org/officeDocument/2006/relationships/image" Target="../media/image291.png"/><Relationship Id="rId43" Type="http://schemas.openxmlformats.org/officeDocument/2006/relationships/image" Target="../media/image295.png"/><Relationship Id="rId8" Type="http://schemas.openxmlformats.org/officeDocument/2006/relationships/customXml" Target="../ink/ink271.xml"/><Relationship Id="rId3" Type="http://schemas.openxmlformats.org/officeDocument/2006/relationships/image" Target="../media/image276.png"/><Relationship Id="rId12" Type="http://schemas.openxmlformats.org/officeDocument/2006/relationships/customXml" Target="../ink/ink273.xml"/><Relationship Id="rId17" Type="http://schemas.openxmlformats.org/officeDocument/2006/relationships/image" Target="../media/image282.png"/><Relationship Id="rId25" Type="http://schemas.openxmlformats.org/officeDocument/2006/relationships/image" Target="../media/image286.png"/><Relationship Id="rId33" Type="http://schemas.openxmlformats.org/officeDocument/2006/relationships/image" Target="../media/image290.png"/><Relationship Id="rId38" Type="http://schemas.openxmlformats.org/officeDocument/2006/relationships/customXml" Target="../ink/ink28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566FE-2F84-401A-AC22-F53EE02C42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Arnie erythrocyte saves the day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09BD1E-B3EA-443A-BDCA-80A7FE343A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5367" y="3716787"/>
            <a:ext cx="9144000" cy="1655762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dirty="0"/>
              <a:t>I am the oxygenator            				          I am deoxygenated             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/>
              <a:t>I bring O</a:t>
            </a:r>
            <a:r>
              <a:rPr lang="en-US" baseline="-25000" dirty="0"/>
              <a:t>2 </a:t>
            </a:r>
            <a:r>
              <a:rPr lang="en-US" dirty="0"/>
              <a:t>to the body to burn glucose for energy	     	   I’m </a:t>
            </a:r>
            <a:r>
              <a:rPr lang="en-US" dirty="0" err="1"/>
              <a:t>outta</a:t>
            </a:r>
            <a:r>
              <a:rPr lang="en-US" dirty="0"/>
              <a:t> gas. Get me to the lungs STAT	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33EE326-6915-4DB1-B361-DE49E583E071}"/>
                  </a:ext>
                </a:extLst>
              </p14:cNvPr>
              <p14:cNvContentPartPr/>
              <p14:nvPr/>
            </p14:nvContentPartPr>
            <p14:xfrm>
              <a:off x="2092233" y="4300948"/>
              <a:ext cx="187560" cy="142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33EE326-6915-4DB1-B361-DE49E583E07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83233" y="4292308"/>
                <a:ext cx="205200" cy="16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2F8E29C0-E5C7-4DC4-B829-7984AF6AFEF4}"/>
              </a:ext>
            </a:extLst>
          </p:cNvPr>
          <p:cNvGrpSpPr/>
          <p:nvPr/>
        </p:nvGrpSpPr>
        <p:grpSpPr>
          <a:xfrm>
            <a:off x="1782633" y="3978028"/>
            <a:ext cx="1655280" cy="753669"/>
            <a:chOff x="1782633" y="3978028"/>
            <a:chExt cx="1655280" cy="75366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A7EEB24-F765-4035-A48A-7A5457A353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5031" y="4128141"/>
              <a:ext cx="548688" cy="603556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9BC82E8-0090-41B9-9E08-93C1AC15731A}"/>
                </a:ext>
              </a:extLst>
            </p:cNvPr>
            <p:cNvGrpSpPr/>
            <p:nvPr/>
          </p:nvGrpSpPr>
          <p:grpSpPr>
            <a:xfrm>
              <a:off x="1782633" y="3978028"/>
              <a:ext cx="1655280" cy="566640"/>
              <a:chOff x="1782633" y="3978028"/>
              <a:chExt cx="1655280" cy="566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6" name="Ink 5">
                    <a:extLst>
                      <a:ext uri="{FF2B5EF4-FFF2-40B4-BE49-F238E27FC236}">
                        <a16:creationId xmlns:a16="http://schemas.microsoft.com/office/drawing/2014/main" id="{A7E4CEE2-1FF9-47E9-8D0D-54CD5E868DF9}"/>
                      </a:ext>
                    </a:extLst>
                  </p14:cNvPr>
                  <p14:cNvContentPartPr/>
                  <p14:nvPr/>
                </p14:nvContentPartPr>
                <p14:xfrm>
                  <a:off x="1782633" y="4005388"/>
                  <a:ext cx="574560" cy="45756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A7E4CEE2-1FF9-47E9-8D0D-54CD5E868DF9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773633" y="3996388"/>
                    <a:ext cx="592200" cy="475200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AFCEEA23-43D7-4EE9-90B7-4138899FBE16}"/>
                  </a:ext>
                </a:extLst>
              </p:cNvPr>
              <p:cNvGrpSpPr/>
              <p:nvPr/>
            </p:nvGrpSpPr>
            <p:grpSpPr>
              <a:xfrm>
                <a:off x="2896473" y="3978028"/>
                <a:ext cx="541440" cy="440280"/>
                <a:chOff x="2896473" y="3978028"/>
                <a:chExt cx="541440" cy="44028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7">
                  <p14:nvContentPartPr>
                    <p14:cNvPr id="8" name="Ink 7">
                      <a:extLst>
                        <a:ext uri="{FF2B5EF4-FFF2-40B4-BE49-F238E27FC236}">
                          <a16:creationId xmlns:a16="http://schemas.microsoft.com/office/drawing/2014/main" id="{863148FA-A512-4C2E-B25C-EE191D8FECD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896473" y="4031308"/>
                    <a:ext cx="466920" cy="387000"/>
                  </p14:xfrm>
                </p:contentPart>
              </mc:Choice>
              <mc:Fallback xmlns="">
                <p:pic>
                  <p:nvPicPr>
                    <p:cNvPr id="8" name="Ink 7">
                      <a:extLst>
                        <a:ext uri="{FF2B5EF4-FFF2-40B4-BE49-F238E27FC236}">
                          <a16:creationId xmlns:a16="http://schemas.microsoft.com/office/drawing/2014/main" id="{863148FA-A512-4C2E-B25C-EE191D8FECD6}"/>
                        </a:ext>
                      </a:extLst>
                    </p:cNvPr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2887473" y="4022668"/>
                      <a:ext cx="484560" cy="4046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">
                  <p14:nvContentPartPr>
                    <p14:cNvPr id="9" name="Ink 8">
                      <a:extLst>
                        <a:ext uri="{FF2B5EF4-FFF2-40B4-BE49-F238E27FC236}">
                          <a16:creationId xmlns:a16="http://schemas.microsoft.com/office/drawing/2014/main" id="{4BB665EB-3040-4A8C-9502-D9BD91CDB29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200313" y="3978028"/>
                    <a:ext cx="237600" cy="175680"/>
                  </p14:xfrm>
                </p:contentPart>
              </mc:Choice>
              <mc:Fallback xmlns="">
                <p:pic>
                  <p:nvPicPr>
                    <p:cNvPr id="9" name="Ink 8">
                      <a:extLst>
                        <a:ext uri="{FF2B5EF4-FFF2-40B4-BE49-F238E27FC236}">
                          <a16:creationId xmlns:a16="http://schemas.microsoft.com/office/drawing/2014/main" id="{4BB665EB-3040-4A8C-9502-D9BD91CDB29B}"/>
                        </a:ext>
                      </a:extLst>
                    </p:cNvPr>
                    <p:cNvPicPr/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3191673" y="3969388"/>
                      <a:ext cx="255240" cy="1933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">
                  <p14:nvContentPartPr>
                    <p14:cNvPr id="10" name="Ink 9">
                      <a:extLst>
                        <a:ext uri="{FF2B5EF4-FFF2-40B4-BE49-F238E27FC236}">
                          <a16:creationId xmlns:a16="http://schemas.microsoft.com/office/drawing/2014/main" id="{028E0A03-E7C1-4000-A50D-F152691C689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983593" y="4230388"/>
                    <a:ext cx="196560" cy="151560"/>
                  </p14:xfrm>
                </p:contentPart>
              </mc:Choice>
              <mc:Fallback xmlns="">
                <p:pic>
                  <p:nvPicPr>
                    <p:cNvPr id="10" name="Ink 9">
                      <a:extLst>
                        <a:ext uri="{FF2B5EF4-FFF2-40B4-BE49-F238E27FC236}">
                          <a16:creationId xmlns:a16="http://schemas.microsoft.com/office/drawing/2014/main" id="{028E0A03-E7C1-4000-A50D-F152691C6896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2974593" y="4221388"/>
                      <a:ext cx="214200" cy="1692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4A493F12-11D2-4429-91D9-1840E20D2EDE}"/>
                  </a:ext>
                </a:extLst>
              </p:cNvPr>
              <p:cNvGrpSpPr/>
              <p:nvPr/>
            </p:nvGrpSpPr>
            <p:grpSpPr>
              <a:xfrm>
                <a:off x="2473113" y="4226428"/>
                <a:ext cx="230400" cy="318240"/>
                <a:chOff x="2473113" y="4226428"/>
                <a:chExt cx="230400" cy="31824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3">
                  <p14:nvContentPartPr>
                    <p14:cNvPr id="13" name="Ink 12">
                      <a:extLst>
                        <a:ext uri="{FF2B5EF4-FFF2-40B4-BE49-F238E27FC236}">
                          <a16:creationId xmlns:a16="http://schemas.microsoft.com/office/drawing/2014/main" id="{3F6FE0DD-6516-4E65-BBDD-8901C566B9F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537193" y="4246588"/>
                    <a:ext cx="19800" cy="59040"/>
                  </p14:xfrm>
                </p:contentPart>
              </mc:Choice>
              <mc:Fallback xmlns="">
                <p:pic>
                  <p:nvPicPr>
                    <p:cNvPr id="13" name="Ink 12">
                      <a:extLst>
                        <a:ext uri="{FF2B5EF4-FFF2-40B4-BE49-F238E27FC236}">
                          <a16:creationId xmlns:a16="http://schemas.microsoft.com/office/drawing/2014/main" id="{3F6FE0DD-6516-4E65-BBDD-8901C566B9FD}"/>
                        </a:ext>
                      </a:extLst>
                    </p:cNvPr>
                    <p:cNvPicPr/>
                    <p:nvPr/>
                  </p:nvPicPr>
                  <p:blipFill>
                    <a:blip r:embed="rId14"/>
                    <a:stretch>
                      <a:fillRect/>
                    </a:stretch>
                  </p:blipFill>
                  <p:spPr>
                    <a:xfrm>
                      <a:off x="2528193" y="4237588"/>
                      <a:ext cx="37440" cy="766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5">
                  <p14:nvContentPartPr>
                    <p14:cNvPr id="14" name="Ink 13">
                      <a:extLst>
                        <a:ext uri="{FF2B5EF4-FFF2-40B4-BE49-F238E27FC236}">
                          <a16:creationId xmlns:a16="http://schemas.microsoft.com/office/drawing/2014/main" id="{05FDE435-1EC0-4E7D-B4C4-26C5E17A3C7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649513" y="4226428"/>
                    <a:ext cx="12600" cy="102240"/>
                  </p14:xfrm>
                </p:contentPart>
              </mc:Choice>
              <mc:Fallback xmlns="">
                <p:pic>
                  <p:nvPicPr>
                    <p:cNvPr id="14" name="Ink 13">
                      <a:extLst>
                        <a:ext uri="{FF2B5EF4-FFF2-40B4-BE49-F238E27FC236}">
                          <a16:creationId xmlns:a16="http://schemas.microsoft.com/office/drawing/2014/main" id="{05FDE435-1EC0-4E7D-B4C4-26C5E17A3C77}"/>
                        </a:ext>
                      </a:extLst>
                    </p:cNvPr>
                    <p:cNvPicPr/>
                    <p:nvPr/>
                  </p:nvPicPr>
                  <p:blipFill>
                    <a:blip r:embed="rId16"/>
                    <a:stretch>
                      <a:fillRect/>
                    </a:stretch>
                  </p:blipFill>
                  <p:spPr>
                    <a:xfrm>
                      <a:off x="2640513" y="4217428"/>
                      <a:ext cx="30240" cy="1198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7">
                  <p14:nvContentPartPr>
                    <p14:cNvPr id="15" name="Ink 14">
                      <a:extLst>
                        <a:ext uri="{FF2B5EF4-FFF2-40B4-BE49-F238E27FC236}">
                          <a16:creationId xmlns:a16="http://schemas.microsoft.com/office/drawing/2014/main" id="{1B966D2C-389E-432B-A7B1-83D400E4B86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73113" y="4321108"/>
                    <a:ext cx="230400" cy="223560"/>
                  </p14:xfrm>
                </p:contentPart>
              </mc:Choice>
              <mc:Fallback xmlns="">
                <p:pic>
                  <p:nvPicPr>
                    <p:cNvPr id="15" name="Ink 14">
                      <a:extLst>
                        <a:ext uri="{FF2B5EF4-FFF2-40B4-BE49-F238E27FC236}">
                          <a16:creationId xmlns:a16="http://schemas.microsoft.com/office/drawing/2014/main" id="{1B966D2C-389E-432B-A7B1-83D400E4B86A}"/>
                        </a:ext>
                      </a:extLst>
                    </p:cNvPr>
                    <p:cNvPicPr/>
                    <p:nvPr/>
                  </p:nvPicPr>
                  <p:blipFill>
                    <a:blip r:embed="rId18"/>
                    <a:stretch>
                      <a:fillRect/>
                    </a:stretch>
                  </p:blipFill>
                  <p:spPr>
                    <a:xfrm>
                      <a:off x="2464473" y="4312468"/>
                      <a:ext cx="248040" cy="2412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C9E64AB-DE5F-4D5F-96F8-04E8B2652C8E}"/>
              </a:ext>
            </a:extLst>
          </p:cNvPr>
          <p:cNvGrpSpPr/>
          <p:nvPr/>
        </p:nvGrpSpPr>
        <p:grpSpPr>
          <a:xfrm>
            <a:off x="7647352" y="4113447"/>
            <a:ext cx="1440360" cy="680896"/>
            <a:chOff x="8659407" y="4201299"/>
            <a:chExt cx="1440360" cy="68089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08C0F28-063A-464C-926C-FED6B68F3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161122" y="4201299"/>
              <a:ext cx="518205" cy="530398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3E2A68C-CB0F-49FB-81ED-3571DFE8C556}"/>
                </a:ext>
              </a:extLst>
            </p:cNvPr>
            <p:cNvGrpSpPr/>
            <p:nvPr/>
          </p:nvGrpSpPr>
          <p:grpSpPr>
            <a:xfrm>
              <a:off x="8659407" y="4290715"/>
              <a:ext cx="1440360" cy="591480"/>
              <a:chOff x="8631633" y="4281868"/>
              <a:chExt cx="1440360" cy="591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513E90BC-7048-483B-A7FF-11F4AEDE5F8A}"/>
                      </a:ext>
                    </a:extLst>
                  </p14:cNvPr>
                  <p14:cNvContentPartPr/>
                  <p14:nvPr/>
                </p14:nvContentPartPr>
                <p14:xfrm>
                  <a:off x="8665113" y="4443868"/>
                  <a:ext cx="519840" cy="36576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513E90BC-7048-483B-A7FF-11F4AEDE5F8A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8656473" y="4434868"/>
                    <a:ext cx="537480" cy="383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4627F123-2E0B-43D0-B7EB-25E6808DAC18}"/>
                      </a:ext>
                    </a:extLst>
                  </p14:cNvPr>
                  <p14:cNvContentPartPr/>
                  <p14:nvPr/>
                </p14:nvContentPartPr>
                <p14:xfrm>
                  <a:off x="9629553" y="4402828"/>
                  <a:ext cx="11520" cy="1944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4627F123-2E0B-43D0-B7EB-25E6808DAC18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9620913" y="4394188"/>
                    <a:ext cx="29160" cy="37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17B1FC20-0566-4DC4-B841-C15A234CA868}"/>
                      </a:ext>
                    </a:extLst>
                  </p14:cNvPr>
                  <p14:cNvContentPartPr/>
                  <p14:nvPr/>
                </p14:nvContentPartPr>
                <p14:xfrm>
                  <a:off x="9629553" y="4391668"/>
                  <a:ext cx="332280" cy="41544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17B1FC20-0566-4DC4-B841-C15A234CA868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9620913" y="4383028"/>
                    <a:ext cx="349920" cy="433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4BCF6353-682D-41FE-97C9-8A522C15039F}"/>
                      </a:ext>
                    </a:extLst>
                  </p14:cNvPr>
                  <p14:cNvContentPartPr/>
                  <p14:nvPr/>
                </p14:nvContentPartPr>
                <p14:xfrm>
                  <a:off x="8631633" y="4750228"/>
                  <a:ext cx="117000" cy="12312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4BCF6353-682D-41FE-97C9-8A522C15039F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8622993" y="4741228"/>
                    <a:ext cx="134640" cy="140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ECF09A25-A80A-492C-B698-DA7A46767E93}"/>
                      </a:ext>
                    </a:extLst>
                  </p14:cNvPr>
                  <p14:cNvContentPartPr/>
                  <p14:nvPr/>
                </p14:nvContentPartPr>
                <p14:xfrm>
                  <a:off x="9871833" y="4710988"/>
                  <a:ext cx="200160" cy="10224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ECF09A25-A80A-492C-B698-DA7A46767E93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9863193" y="4701988"/>
                    <a:ext cx="217800" cy="119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FF53207D-13CE-41B7-A773-7FF3F0ED8E46}"/>
                      </a:ext>
                    </a:extLst>
                  </p14:cNvPr>
                  <p14:cNvContentPartPr/>
                  <p14:nvPr/>
                </p14:nvContentPartPr>
                <p14:xfrm>
                  <a:off x="9341913" y="4477708"/>
                  <a:ext cx="197280" cy="13752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FF53207D-13CE-41B7-A773-7FF3F0ED8E46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9333273" y="4468708"/>
                    <a:ext cx="214920" cy="155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C0577365-D910-43FE-A62C-3BE8E2CA07F4}"/>
                      </a:ext>
                    </a:extLst>
                  </p14:cNvPr>
                  <p14:cNvContentPartPr/>
                  <p14:nvPr/>
                </p14:nvContentPartPr>
                <p14:xfrm>
                  <a:off x="9292593" y="4300948"/>
                  <a:ext cx="12240" cy="6300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C0577365-D910-43FE-A62C-3BE8E2CA07F4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9283593" y="4292308"/>
                    <a:ext cx="29880" cy="80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9E99A87D-AA6F-4CC7-94A7-E2A33BAD406A}"/>
                      </a:ext>
                    </a:extLst>
                  </p14:cNvPr>
                  <p14:cNvContentPartPr/>
                  <p14:nvPr/>
                </p14:nvContentPartPr>
                <p14:xfrm>
                  <a:off x="9453873" y="4281868"/>
                  <a:ext cx="24480" cy="5400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9E99A87D-AA6F-4CC7-94A7-E2A33BAD406A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9445233" y="4272868"/>
                    <a:ext cx="42120" cy="716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25681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A838B-3C97-4A8E-8764-7CB544F37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Suddenly, “help </a:t>
            </a:r>
            <a:r>
              <a:rPr lang="en-US" dirty="0" err="1"/>
              <a:t>help</a:t>
            </a:r>
            <a:r>
              <a:rPr lang="en-US" dirty="0"/>
              <a:t>! We need </a:t>
            </a:r>
            <a:r>
              <a:rPr lang="en-US" dirty="0">
                <a:solidFill>
                  <a:srgbClr val="FF0000"/>
                </a:solidFill>
              </a:rPr>
              <a:t>O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/>
              <a:t>”</a:t>
            </a:r>
            <a:endParaRPr lang="en-US" baseline="-25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A5E34-49C4-42E1-8DE9-E09F003E0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7F390D-D386-4FF0-AE44-9BFC832C5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895" y="2200252"/>
            <a:ext cx="9778832" cy="465774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B4ECB62-8D0E-47CE-9CA2-9949EBD65200}"/>
              </a:ext>
            </a:extLst>
          </p:cNvPr>
          <p:cNvGrpSpPr/>
          <p:nvPr/>
        </p:nvGrpSpPr>
        <p:grpSpPr>
          <a:xfrm>
            <a:off x="5062196" y="4063999"/>
            <a:ext cx="1033804" cy="673899"/>
            <a:chOff x="8659407" y="4201299"/>
            <a:chExt cx="1440360" cy="68089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7CFD1EB-F30E-44A9-B598-30AABE7A9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61122" y="4201299"/>
              <a:ext cx="518205" cy="530398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ABD268C-1AAC-4308-8AC3-EC3E3723B2E0}"/>
                </a:ext>
              </a:extLst>
            </p:cNvPr>
            <p:cNvGrpSpPr/>
            <p:nvPr/>
          </p:nvGrpSpPr>
          <p:grpSpPr>
            <a:xfrm>
              <a:off x="8659407" y="4290715"/>
              <a:ext cx="1440360" cy="591480"/>
              <a:chOff x="8631633" y="4281868"/>
              <a:chExt cx="1440360" cy="591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DC4D995C-341F-4EAD-8F9C-0F1D7B35F491}"/>
                      </a:ext>
                    </a:extLst>
                  </p14:cNvPr>
                  <p14:cNvContentPartPr/>
                  <p14:nvPr/>
                </p14:nvContentPartPr>
                <p14:xfrm>
                  <a:off x="8665113" y="4443868"/>
                  <a:ext cx="519840" cy="36576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DC4D995C-341F-4EAD-8F9C-0F1D7B35F491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8652569" y="4434779"/>
                    <a:ext cx="544427" cy="38357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9" name="Ink 8">
                    <a:extLst>
                      <a:ext uri="{FF2B5EF4-FFF2-40B4-BE49-F238E27FC236}">
                        <a16:creationId xmlns:a16="http://schemas.microsoft.com/office/drawing/2014/main" id="{4E1B9876-5297-4939-A9C5-7B106A37B6FD}"/>
                      </a:ext>
                    </a:extLst>
                  </p14:cNvPr>
                  <p14:cNvContentPartPr/>
                  <p14:nvPr/>
                </p14:nvContentPartPr>
                <p14:xfrm>
                  <a:off x="9629553" y="4402828"/>
                  <a:ext cx="11520" cy="1944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4E1B9876-5297-4939-A9C5-7B106A37B6FD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9617532" y="4394188"/>
                    <a:ext cx="36063" cy="37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10" name="Ink 9">
                    <a:extLst>
                      <a:ext uri="{FF2B5EF4-FFF2-40B4-BE49-F238E27FC236}">
                        <a16:creationId xmlns:a16="http://schemas.microsoft.com/office/drawing/2014/main" id="{A6F912E8-72F3-46F4-8AF7-54F041F34139}"/>
                      </a:ext>
                    </a:extLst>
                  </p14:cNvPr>
                  <p14:cNvContentPartPr/>
                  <p14:nvPr/>
                </p14:nvContentPartPr>
                <p14:xfrm>
                  <a:off x="9629553" y="4391668"/>
                  <a:ext cx="332280" cy="415440"/>
                </p14:xfrm>
              </p:contentPart>
            </mc:Choice>
            <mc:Fallback xmlns=""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A6F912E8-72F3-46F4-8AF7-54F041F34139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9617525" y="4382937"/>
                    <a:ext cx="356838" cy="4332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AF6A0AB0-6AFB-4C27-B92C-62C70A967821}"/>
                      </a:ext>
                    </a:extLst>
                  </p14:cNvPr>
                  <p14:cNvContentPartPr/>
                  <p14:nvPr/>
                </p14:nvContentPartPr>
                <p14:xfrm>
                  <a:off x="8631633" y="4750228"/>
                  <a:ext cx="117000" cy="12312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AF6A0AB0-6AFB-4C27-B92C-62C70A967821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8619133" y="4741148"/>
                    <a:ext cx="141500" cy="14091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159040A9-D6AA-462F-86E6-378DA968557A}"/>
                      </a:ext>
                    </a:extLst>
                  </p14:cNvPr>
                  <p14:cNvContentPartPr/>
                  <p14:nvPr/>
                </p14:nvContentPartPr>
                <p14:xfrm>
                  <a:off x="9871833" y="4710988"/>
                  <a:ext cx="200160" cy="10224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159040A9-D6AA-462F-86E6-378DA968557A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9859292" y="4701892"/>
                    <a:ext cx="224741" cy="1200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17DCDFD3-07AF-4E7A-93C4-D419FDBE2590}"/>
                      </a:ext>
                    </a:extLst>
                  </p14:cNvPr>
                  <p14:cNvContentPartPr/>
                  <p14:nvPr/>
                </p14:nvContentPartPr>
                <p14:xfrm>
                  <a:off x="9341913" y="4477708"/>
                  <a:ext cx="197280" cy="13752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17DCDFD3-07AF-4E7A-93C4-D419FDBE2590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9329865" y="4468613"/>
                    <a:ext cx="221877" cy="1553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E7764A8A-C0DE-4E8D-A8EE-56B3B113F596}"/>
                      </a:ext>
                    </a:extLst>
                  </p14:cNvPr>
                  <p14:cNvContentPartPr/>
                  <p14:nvPr/>
                </p14:nvContentPartPr>
                <p14:xfrm>
                  <a:off x="9292593" y="4300948"/>
                  <a:ext cx="12240" cy="6300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E7764A8A-C0DE-4E8D-A8EE-56B3B113F596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9280353" y="4292208"/>
                    <a:ext cx="36230" cy="8084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C48919D7-E4D3-4921-8774-0C9A327592D5}"/>
                      </a:ext>
                    </a:extLst>
                  </p14:cNvPr>
                  <p14:cNvContentPartPr/>
                  <p14:nvPr/>
                </p14:nvContentPartPr>
                <p14:xfrm>
                  <a:off x="9453873" y="4281868"/>
                  <a:ext cx="24480" cy="5400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C48919D7-E4D3-4921-8774-0C9A327592D5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9441883" y="4272746"/>
                    <a:ext cx="48960" cy="71878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D27F2855-1688-460B-9B8F-BF37D70FC884}"/>
                  </a:ext>
                </a:extLst>
              </p14:cNvPr>
              <p14:cNvContentPartPr/>
              <p14:nvPr/>
            </p14:nvContentPartPr>
            <p14:xfrm>
              <a:off x="735462" y="4919524"/>
              <a:ext cx="360" cy="36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D27F2855-1688-460B-9B8F-BF37D70FC88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26462" y="4910524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1" name="Group 240">
            <a:extLst>
              <a:ext uri="{FF2B5EF4-FFF2-40B4-BE49-F238E27FC236}">
                <a16:creationId xmlns:a16="http://schemas.microsoft.com/office/drawing/2014/main" id="{9E245F02-BD56-4BA1-9066-EEAED7CE66E6}"/>
              </a:ext>
            </a:extLst>
          </p:cNvPr>
          <p:cNvGrpSpPr/>
          <p:nvPr/>
        </p:nvGrpSpPr>
        <p:grpSpPr>
          <a:xfrm>
            <a:off x="8804474" y="70895"/>
            <a:ext cx="3215880" cy="1349280"/>
            <a:chOff x="8804474" y="70895"/>
            <a:chExt cx="3215880" cy="134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2EDB2237-37BF-4894-97B2-1AE59234D5F5}"/>
                    </a:ext>
                  </a:extLst>
                </p14:cNvPr>
                <p14:cNvContentPartPr/>
                <p14:nvPr/>
              </p14:nvContentPartPr>
              <p14:xfrm>
                <a:off x="8943434" y="351335"/>
                <a:ext cx="205200" cy="2804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2EDB2237-37BF-4894-97B2-1AE59234D5F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934794" y="342695"/>
                  <a:ext cx="22284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F7E63B09-5057-47AD-BD68-C80EE0B735B0}"/>
                    </a:ext>
                  </a:extLst>
                </p14:cNvPr>
                <p14:cNvContentPartPr/>
                <p14:nvPr/>
              </p14:nvContentPartPr>
              <p14:xfrm>
                <a:off x="9184274" y="552215"/>
                <a:ext cx="491400" cy="1306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F7E63B09-5057-47AD-BD68-C80EE0B735B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175634" y="543215"/>
                  <a:ext cx="5090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805837FB-ABF2-4F6C-8D2A-37F53F296F22}"/>
                    </a:ext>
                  </a:extLst>
                </p14:cNvPr>
                <p14:cNvContentPartPr/>
                <p14:nvPr/>
              </p14:nvContentPartPr>
              <p14:xfrm>
                <a:off x="9683594" y="364655"/>
                <a:ext cx="234000" cy="3398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805837FB-ABF2-4F6C-8D2A-37F53F296F2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674594" y="355655"/>
                  <a:ext cx="25164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66DEC383-2E37-4619-8F91-C4E3E4F8F8BB}"/>
                    </a:ext>
                  </a:extLst>
                </p14:cNvPr>
                <p14:cNvContentPartPr/>
                <p14:nvPr/>
              </p14:nvContentPartPr>
              <p14:xfrm>
                <a:off x="10064474" y="563015"/>
                <a:ext cx="30960" cy="903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66DEC383-2E37-4619-8F91-C4E3E4F8F8B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055474" y="554015"/>
                  <a:ext cx="486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EE7399AD-2BB9-4053-8977-B626F80EAD07}"/>
                    </a:ext>
                  </a:extLst>
                </p14:cNvPr>
                <p14:cNvContentPartPr/>
                <p14:nvPr/>
              </p14:nvContentPartPr>
              <p14:xfrm>
                <a:off x="10246634" y="303815"/>
                <a:ext cx="38880" cy="3578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EE7399AD-2BB9-4053-8977-B626F80EAD0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237634" y="294815"/>
                  <a:ext cx="5652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AFF2816E-97BE-429A-8219-74AA3502D8F1}"/>
                    </a:ext>
                  </a:extLst>
                </p14:cNvPr>
                <p14:cNvContentPartPr/>
                <p14:nvPr/>
              </p14:nvContentPartPr>
              <p14:xfrm>
                <a:off x="10154834" y="464015"/>
                <a:ext cx="227520" cy="489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AFF2816E-97BE-429A-8219-74AA3502D8F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146194" y="455375"/>
                  <a:ext cx="2451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B28393DA-A653-43AB-83FF-5D27302BCF0B}"/>
                    </a:ext>
                  </a:extLst>
                </p14:cNvPr>
                <p14:cNvContentPartPr/>
                <p14:nvPr/>
              </p14:nvContentPartPr>
              <p14:xfrm>
                <a:off x="10077794" y="330095"/>
                <a:ext cx="37440" cy="266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B28393DA-A653-43AB-83FF-5D27302BCF0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069154" y="321095"/>
                  <a:ext cx="550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1EB48449-5B70-4544-8F64-8D2254BB86E8}"/>
                    </a:ext>
                  </a:extLst>
                </p14:cNvPr>
                <p14:cNvContentPartPr/>
                <p14:nvPr/>
              </p14:nvContentPartPr>
              <p14:xfrm>
                <a:off x="10492154" y="289415"/>
                <a:ext cx="74880" cy="3085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1EB48449-5B70-4544-8F64-8D2254BB86E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483154" y="280415"/>
                  <a:ext cx="9252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9A6AE6EF-EB38-41FF-8037-AA783F86CFA5}"/>
                    </a:ext>
                  </a:extLst>
                </p14:cNvPr>
                <p14:cNvContentPartPr/>
                <p14:nvPr/>
              </p14:nvContentPartPr>
              <p14:xfrm>
                <a:off x="10453634" y="370775"/>
                <a:ext cx="183600" cy="1101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9A6AE6EF-EB38-41FF-8037-AA783F86CFA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444634" y="361775"/>
                  <a:ext cx="2012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8C06D52B-6419-4148-BA42-BCEB697BC7EA}"/>
                    </a:ext>
                  </a:extLst>
                </p14:cNvPr>
                <p14:cNvContentPartPr/>
                <p14:nvPr/>
              </p14:nvContentPartPr>
              <p14:xfrm>
                <a:off x="10630754" y="494615"/>
                <a:ext cx="209880" cy="1681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8C06D52B-6419-4148-BA42-BCEB697BC7E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622114" y="485615"/>
                  <a:ext cx="2275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CD1AB357-6BF7-47D1-BBD1-B504CFBD39DA}"/>
                    </a:ext>
                  </a:extLst>
                </p14:cNvPr>
                <p14:cNvContentPartPr/>
                <p14:nvPr/>
              </p14:nvContentPartPr>
              <p14:xfrm>
                <a:off x="11097314" y="331175"/>
                <a:ext cx="50760" cy="3157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CD1AB357-6BF7-47D1-BBD1-B504CFBD39D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088674" y="322535"/>
                  <a:ext cx="6840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9E89DF5B-392A-43DB-8347-E5FE50D5CAD3}"/>
                    </a:ext>
                  </a:extLst>
                </p14:cNvPr>
                <p14:cNvContentPartPr/>
                <p14:nvPr/>
              </p14:nvContentPartPr>
              <p14:xfrm>
                <a:off x="10926314" y="374375"/>
                <a:ext cx="345600" cy="1090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9E89DF5B-392A-43DB-8347-E5FE50D5CAD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917314" y="365735"/>
                  <a:ext cx="3632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C73920A4-1D80-468A-A526-964999338C9C}"/>
                    </a:ext>
                  </a:extLst>
                </p14:cNvPr>
                <p14:cNvContentPartPr/>
                <p14:nvPr/>
              </p14:nvContentPartPr>
              <p14:xfrm>
                <a:off x="11284514" y="321455"/>
                <a:ext cx="289800" cy="3466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C73920A4-1D80-468A-A526-964999338C9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275874" y="312815"/>
                  <a:ext cx="30744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8CBB1011-21B0-4655-AD7F-F1F9E4A7E281}"/>
                    </a:ext>
                  </a:extLst>
                </p14:cNvPr>
                <p14:cNvContentPartPr/>
                <p14:nvPr/>
              </p14:nvContentPartPr>
              <p14:xfrm>
                <a:off x="9188234" y="805655"/>
                <a:ext cx="40320" cy="1940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8CBB1011-21B0-4655-AD7F-F1F9E4A7E28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179594" y="796655"/>
                  <a:ext cx="579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B9191871-A5A9-4472-B9EE-1BA765F471BA}"/>
                    </a:ext>
                  </a:extLst>
                </p14:cNvPr>
                <p14:cNvContentPartPr/>
                <p14:nvPr/>
              </p14:nvContentPartPr>
              <p14:xfrm>
                <a:off x="9196514" y="804215"/>
                <a:ext cx="176760" cy="194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B9191871-A5A9-4472-B9EE-1BA765F471B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187514" y="795575"/>
                  <a:ext cx="1944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894B0387-DB62-4215-93FF-64DEADF2CF98}"/>
                    </a:ext>
                  </a:extLst>
                </p14:cNvPr>
                <p14:cNvContentPartPr/>
                <p14:nvPr/>
              </p14:nvContentPartPr>
              <p14:xfrm>
                <a:off x="9172394" y="896375"/>
                <a:ext cx="143640" cy="255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894B0387-DB62-4215-93FF-64DEADF2CF9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163754" y="887375"/>
                  <a:ext cx="1612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9B61595B-7F2A-49C2-8059-5B9CD72ED333}"/>
                    </a:ext>
                  </a:extLst>
                </p14:cNvPr>
                <p14:cNvContentPartPr/>
                <p14:nvPr/>
              </p14:nvContentPartPr>
              <p14:xfrm>
                <a:off x="9463634" y="922655"/>
                <a:ext cx="14760" cy="910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9B61595B-7F2A-49C2-8059-5B9CD72ED33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454634" y="913655"/>
                  <a:ext cx="324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C880EFFB-FB7C-451A-915A-940554F505B6}"/>
                    </a:ext>
                  </a:extLst>
                </p14:cNvPr>
                <p14:cNvContentPartPr/>
                <p14:nvPr/>
              </p14:nvContentPartPr>
              <p14:xfrm>
                <a:off x="9598634" y="893855"/>
                <a:ext cx="190080" cy="1724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C880EFFB-FB7C-451A-915A-940554F505B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589634" y="885215"/>
                  <a:ext cx="2077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44AFBF26-B59B-4FAC-8309-8621CC2DF4EB}"/>
                    </a:ext>
                  </a:extLst>
                </p14:cNvPr>
                <p14:cNvContentPartPr/>
                <p14:nvPr/>
              </p14:nvContentPartPr>
              <p14:xfrm>
                <a:off x="9808154" y="926255"/>
                <a:ext cx="372240" cy="3772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44AFBF26-B59B-4FAC-8309-8621CC2DF4E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799514" y="917255"/>
                  <a:ext cx="38988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86BC7CE7-70A8-4FC0-A13F-2D65F319221B}"/>
                    </a:ext>
                  </a:extLst>
                </p14:cNvPr>
                <p14:cNvContentPartPr/>
                <p14:nvPr/>
              </p14:nvContentPartPr>
              <p14:xfrm>
                <a:off x="10251674" y="886655"/>
                <a:ext cx="145080" cy="1591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86BC7CE7-70A8-4FC0-A13F-2D65F319221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243034" y="878015"/>
                  <a:ext cx="1627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80955D2C-AE9A-4D03-B20A-430B1BC70768}"/>
                    </a:ext>
                  </a:extLst>
                </p14:cNvPr>
                <p14:cNvContentPartPr/>
                <p14:nvPr/>
              </p14:nvContentPartPr>
              <p14:xfrm>
                <a:off x="10413674" y="879815"/>
                <a:ext cx="141120" cy="1292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80955D2C-AE9A-4D03-B20A-430B1BC7076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405034" y="870815"/>
                  <a:ext cx="1587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7120E5BB-F26F-4DE9-84F0-E2F34AC30516}"/>
                    </a:ext>
                  </a:extLst>
                </p14:cNvPr>
                <p14:cNvContentPartPr/>
                <p14:nvPr/>
              </p14:nvContentPartPr>
              <p14:xfrm>
                <a:off x="9461834" y="761375"/>
                <a:ext cx="8640" cy="158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7120E5BB-F26F-4DE9-84F0-E2F34AC3051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453194" y="752375"/>
                  <a:ext cx="262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66E22318-D0AC-4E49-9550-593BAA34FA21}"/>
                    </a:ext>
                  </a:extLst>
                </p14:cNvPr>
                <p14:cNvContentPartPr/>
                <p14:nvPr/>
              </p14:nvContentPartPr>
              <p14:xfrm>
                <a:off x="8804474" y="70895"/>
                <a:ext cx="3215880" cy="13492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66E22318-D0AC-4E49-9550-593BAA34FA2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795834" y="62255"/>
                  <a:ext cx="3233520" cy="136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A97F6EE2-9316-4E18-ACE0-F50ECB992271}"/>
              </a:ext>
            </a:extLst>
          </p:cNvPr>
          <p:cNvGrpSpPr/>
          <p:nvPr/>
        </p:nvGrpSpPr>
        <p:grpSpPr>
          <a:xfrm>
            <a:off x="7692074" y="1329815"/>
            <a:ext cx="3816000" cy="1584720"/>
            <a:chOff x="7692074" y="1329815"/>
            <a:chExt cx="3816000" cy="158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E723F41C-9F52-4372-A2F0-66F10926432D}"/>
                    </a:ext>
                  </a:extLst>
                </p14:cNvPr>
                <p14:cNvContentPartPr/>
                <p14:nvPr/>
              </p14:nvContentPartPr>
              <p14:xfrm>
                <a:off x="7940474" y="1603415"/>
                <a:ext cx="326520" cy="3459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E723F41C-9F52-4372-A2F0-66F10926432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931834" y="1594415"/>
                  <a:ext cx="34416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38423EA3-EEAE-445B-93DD-A68D7162200B}"/>
                    </a:ext>
                  </a:extLst>
                </p14:cNvPr>
                <p14:cNvContentPartPr/>
                <p14:nvPr/>
              </p14:nvContentPartPr>
              <p14:xfrm>
                <a:off x="8306954" y="1725455"/>
                <a:ext cx="154440" cy="1965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38423EA3-EEAE-445B-93DD-A68D7162200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297954" y="1716815"/>
                  <a:ext cx="1720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C10BEAFF-8362-46D8-83FF-C6562D16F621}"/>
                    </a:ext>
                  </a:extLst>
                </p14:cNvPr>
                <p14:cNvContentPartPr/>
                <p14:nvPr/>
              </p14:nvContentPartPr>
              <p14:xfrm>
                <a:off x="8564354" y="1504055"/>
                <a:ext cx="24480" cy="2620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C10BEAFF-8362-46D8-83FF-C6562D16F62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555354" y="1495055"/>
                  <a:ext cx="4212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75DE606B-F6F1-46AF-90FF-DF1E0F66F5BE}"/>
                    </a:ext>
                  </a:extLst>
                </p14:cNvPr>
                <p14:cNvContentPartPr/>
                <p14:nvPr/>
              </p14:nvContentPartPr>
              <p14:xfrm>
                <a:off x="8551034" y="1941815"/>
                <a:ext cx="15120" cy="39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75DE606B-F6F1-46AF-90FF-DF1E0F66F5B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542394" y="1932815"/>
                  <a:ext cx="327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7DF12059-47CA-4AC7-B2A5-F2A6720CB737}"/>
                    </a:ext>
                  </a:extLst>
                </p14:cNvPr>
                <p14:cNvContentPartPr/>
                <p14:nvPr/>
              </p14:nvContentPartPr>
              <p14:xfrm>
                <a:off x="8921474" y="1585775"/>
                <a:ext cx="56160" cy="2980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7DF12059-47CA-4AC7-B2A5-F2A6720CB73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912834" y="1576775"/>
                  <a:ext cx="7380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7CEC49FD-AE87-4F82-A9B8-6845EB856B82}"/>
                    </a:ext>
                  </a:extLst>
                </p14:cNvPr>
                <p14:cNvContentPartPr/>
                <p14:nvPr/>
              </p14:nvContentPartPr>
              <p14:xfrm>
                <a:off x="8857754" y="1566695"/>
                <a:ext cx="208800" cy="540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7CEC49FD-AE87-4F82-A9B8-6845EB856B8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848754" y="1557695"/>
                  <a:ext cx="2264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451FB204-279A-4CFC-B6DD-9F93E48296B2}"/>
                    </a:ext>
                  </a:extLst>
                </p14:cNvPr>
                <p14:cNvContentPartPr/>
                <p14:nvPr/>
              </p14:nvContentPartPr>
              <p14:xfrm>
                <a:off x="9033794" y="1731215"/>
                <a:ext cx="144720" cy="1602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451FB204-279A-4CFC-B6DD-9F93E48296B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024794" y="1722575"/>
                  <a:ext cx="1623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5368B833-EDE0-4BC7-9C91-587EA5613071}"/>
                    </a:ext>
                  </a:extLst>
                </p14:cNvPr>
                <p14:cNvContentPartPr/>
                <p14:nvPr/>
              </p14:nvContentPartPr>
              <p14:xfrm>
                <a:off x="9350234" y="1644095"/>
                <a:ext cx="25560" cy="2329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5368B833-EDE0-4BC7-9C91-587EA561307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341594" y="1635455"/>
                  <a:ext cx="432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0F1BF059-389C-4042-9416-32BF73B6E1D2}"/>
                    </a:ext>
                  </a:extLst>
                </p14:cNvPr>
                <p14:cNvContentPartPr/>
                <p14:nvPr/>
              </p14:nvContentPartPr>
              <p14:xfrm>
                <a:off x="9220274" y="1649135"/>
                <a:ext cx="266040" cy="4428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0F1BF059-389C-4042-9416-32BF73B6E1D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211274" y="1640495"/>
                  <a:ext cx="2836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103BADA2-9105-417E-8909-F8FD05AEA60F}"/>
                    </a:ext>
                  </a:extLst>
                </p14:cNvPr>
                <p14:cNvContentPartPr/>
                <p14:nvPr/>
              </p14:nvContentPartPr>
              <p14:xfrm>
                <a:off x="9490634" y="1628615"/>
                <a:ext cx="396360" cy="25128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103BADA2-9105-417E-8909-F8FD05AEA60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481994" y="1619975"/>
                  <a:ext cx="41400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0401999C-D8DD-4D06-8138-643CC9B29804}"/>
                    </a:ext>
                  </a:extLst>
                </p14:cNvPr>
                <p14:cNvContentPartPr/>
                <p14:nvPr/>
              </p14:nvContentPartPr>
              <p14:xfrm>
                <a:off x="10162754" y="1580375"/>
                <a:ext cx="16200" cy="3085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0401999C-D8DD-4D06-8138-643CC9B2980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154114" y="1571735"/>
                  <a:ext cx="3384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5F4F65F6-C50D-48ED-907B-DA2CE349A836}"/>
                    </a:ext>
                  </a:extLst>
                </p14:cNvPr>
                <p14:cNvContentPartPr/>
                <p14:nvPr/>
              </p14:nvContentPartPr>
              <p14:xfrm>
                <a:off x="10064474" y="1671815"/>
                <a:ext cx="276480" cy="136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5F4F65F6-C50D-48ED-907B-DA2CE349A83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055834" y="1662815"/>
                  <a:ext cx="2941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8A213CE2-989D-44E2-8E13-30995B490A07}"/>
                    </a:ext>
                  </a:extLst>
                </p14:cNvPr>
                <p14:cNvContentPartPr/>
                <p14:nvPr/>
              </p14:nvContentPartPr>
              <p14:xfrm>
                <a:off x="10307114" y="1665695"/>
                <a:ext cx="162360" cy="16884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8A213CE2-989D-44E2-8E13-30995B490A0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298114" y="1657055"/>
                  <a:ext cx="1800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EFE2AB32-10F2-4C37-8346-3A505A555B23}"/>
                    </a:ext>
                  </a:extLst>
                </p14:cNvPr>
                <p14:cNvContentPartPr/>
                <p14:nvPr/>
              </p14:nvContentPartPr>
              <p14:xfrm>
                <a:off x="10519874" y="1628255"/>
                <a:ext cx="141120" cy="19548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EFE2AB32-10F2-4C37-8346-3A505A555B2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511234" y="1619615"/>
                  <a:ext cx="1587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9852ED8C-0E1E-41AE-A7D6-888D26C2F64F}"/>
                    </a:ext>
                  </a:extLst>
                </p14:cNvPr>
                <p14:cNvContentPartPr/>
                <p14:nvPr/>
              </p14:nvContentPartPr>
              <p14:xfrm>
                <a:off x="10749554" y="1631135"/>
                <a:ext cx="160560" cy="21204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9852ED8C-0E1E-41AE-A7D6-888D26C2F64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740914" y="1622495"/>
                  <a:ext cx="1782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3F6055CD-1300-4B72-AB47-7CF29CF8F672}"/>
                    </a:ext>
                  </a:extLst>
                </p14:cNvPr>
                <p14:cNvContentPartPr/>
                <p14:nvPr/>
              </p14:nvContentPartPr>
              <p14:xfrm>
                <a:off x="8127674" y="2037215"/>
                <a:ext cx="29880" cy="20484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3F6055CD-1300-4B72-AB47-7CF29CF8F67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119034" y="2028575"/>
                  <a:ext cx="475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96609F12-42D2-4DA6-A230-B5417C9FDB56}"/>
                    </a:ext>
                  </a:extLst>
                </p14:cNvPr>
                <p14:cNvContentPartPr/>
                <p14:nvPr/>
              </p14:nvContentPartPr>
              <p14:xfrm>
                <a:off x="8077274" y="2221175"/>
                <a:ext cx="285480" cy="8532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96609F12-42D2-4DA6-A230-B5417C9FDB5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068274" y="2212535"/>
                  <a:ext cx="3031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164CF175-C440-4F8F-8913-DD9352CA2779}"/>
                    </a:ext>
                  </a:extLst>
                </p14:cNvPr>
                <p14:cNvContentPartPr/>
                <p14:nvPr/>
              </p14:nvContentPartPr>
              <p14:xfrm>
                <a:off x="7992314" y="2024975"/>
                <a:ext cx="352080" cy="3168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164CF175-C440-4F8F-8913-DD9352CA277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983314" y="2016335"/>
                  <a:ext cx="3697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0B476CA1-E922-45DF-949B-5827B2CD5241}"/>
                    </a:ext>
                  </a:extLst>
                </p14:cNvPr>
                <p14:cNvContentPartPr/>
                <p14:nvPr/>
              </p14:nvContentPartPr>
              <p14:xfrm>
                <a:off x="8418554" y="2031455"/>
                <a:ext cx="228600" cy="2059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0B476CA1-E922-45DF-949B-5827B2CD524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409554" y="2022455"/>
                  <a:ext cx="2462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53859CAC-2E8A-46AB-8A53-AD7C9C004C08}"/>
                    </a:ext>
                  </a:extLst>
                </p14:cNvPr>
                <p14:cNvContentPartPr/>
                <p14:nvPr/>
              </p14:nvContentPartPr>
              <p14:xfrm>
                <a:off x="8680994" y="2085095"/>
                <a:ext cx="189000" cy="11160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53859CAC-2E8A-46AB-8A53-AD7C9C004C0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672354" y="2076095"/>
                  <a:ext cx="2066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9CCDF9FC-6E04-47C2-A8A4-507524AE325C}"/>
                    </a:ext>
                  </a:extLst>
                </p14:cNvPr>
                <p14:cNvContentPartPr/>
                <p14:nvPr/>
              </p14:nvContentPartPr>
              <p14:xfrm>
                <a:off x="8920034" y="2066015"/>
                <a:ext cx="135360" cy="14688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9CCDF9FC-6E04-47C2-A8A4-507524AE325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911394" y="2057015"/>
                  <a:ext cx="1530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BCD6F20F-4141-4596-A4E2-4F016931E20A}"/>
                    </a:ext>
                  </a:extLst>
                </p14:cNvPr>
                <p14:cNvContentPartPr/>
                <p14:nvPr/>
              </p14:nvContentPartPr>
              <p14:xfrm>
                <a:off x="9153674" y="2066375"/>
                <a:ext cx="121680" cy="17820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BCD6F20F-4141-4596-A4E2-4F016931E20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144674" y="2057375"/>
                  <a:ext cx="1393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38586A08-EE7F-4ABC-A137-609DAE4D91FD}"/>
                    </a:ext>
                  </a:extLst>
                </p14:cNvPr>
                <p14:cNvContentPartPr/>
                <p14:nvPr/>
              </p14:nvContentPartPr>
              <p14:xfrm>
                <a:off x="9512234" y="1999055"/>
                <a:ext cx="48240" cy="15336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38586A08-EE7F-4ABC-A137-609DAE4D91F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503234" y="1990055"/>
                  <a:ext cx="658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7EBD694E-C006-4DF9-B2B2-29DF173E0F17}"/>
                    </a:ext>
                  </a:extLst>
                </p14:cNvPr>
                <p14:cNvContentPartPr/>
                <p14:nvPr/>
              </p14:nvContentPartPr>
              <p14:xfrm>
                <a:off x="9404954" y="1972055"/>
                <a:ext cx="245880" cy="453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7EBD694E-C006-4DF9-B2B2-29DF173E0F1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396314" y="1963055"/>
                  <a:ext cx="2635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12830F52-7536-4BCA-902C-9D0216E1074B}"/>
                    </a:ext>
                  </a:extLst>
                </p14:cNvPr>
                <p14:cNvContentPartPr/>
                <p14:nvPr/>
              </p14:nvContentPartPr>
              <p14:xfrm>
                <a:off x="9628874" y="2027855"/>
                <a:ext cx="156960" cy="17352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12830F52-7536-4BCA-902C-9D0216E1074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619874" y="2019215"/>
                  <a:ext cx="1746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9DF8D2B9-83B8-4A85-9868-4F53DE3FC361}"/>
                    </a:ext>
                  </a:extLst>
                </p14:cNvPr>
                <p14:cNvContentPartPr/>
                <p14:nvPr/>
              </p14:nvContentPartPr>
              <p14:xfrm>
                <a:off x="10089674" y="2052695"/>
                <a:ext cx="130680" cy="10800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9DF8D2B9-83B8-4A85-9868-4F53DE3FC36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080674" y="2044055"/>
                  <a:ext cx="1483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64F2298C-2419-49A2-94AC-CA5AFB279A69}"/>
                    </a:ext>
                  </a:extLst>
                </p14:cNvPr>
                <p14:cNvContentPartPr/>
                <p14:nvPr/>
              </p14:nvContentPartPr>
              <p14:xfrm>
                <a:off x="10307474" y="2050535"/>
                <a:ext cx="214200" cy="11520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64F2298C-2419-49A2-94AC-CA5AFB279A6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298474" y="2041535"/>
                  <a:ext cx="2318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D555A189-268E-4885-91F1-BFFE4648C91F}"/>
                    </a:ext>
                  </a:extLst>
                </p14:cNvPr>
                <p14:cNvContentPartPr/>
                <p14:nvPr/>
              </p14:nvContentPartPr>
              <p14:xfrm>
                <a:off x="10545074" y="1924895"/>
                <a:ext cx="42840" cy="24084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D555A189-268E-4885-91F1-BFFE4648C91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536434" y="1916255"/>
                  <a:ext cx="6048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4AEF86F8-1E86-4AF5-96DE-430E9F49FCE8}"/>
                    </a:ext>
                  </a:extLst>
                </p14:cNvPr>
                <p14:cNvContentPartPr/>
                <p14:nvPr/>
              </p14:nvContentPartPr>
              <p14:xfrm>
                <a:off x="10461554" y="2014175"/>
                <a:ext cx="223560" cy="3996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4AEF86F8-1E86-4AF5-96DE-430E9F49FCE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452554" y="2005535"/>
                  <a:ext cx="2412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81A025EE-C03C-422E-8283-2E6E812B58E3}"/>
                    </a:ext>
                  </a:extLst>
                </p14:cNvPr>
                <p14:cNvContentPartPr/>
                <p14:nvPr/>
              </p14:nvContentPartPr>
              <p14:xfrm>
                <a:off x="10682954" y="2053415"/>
                <a:ext cx="153360" cy="12852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81A025EE-C03C-422E-8283-2E6E812B58E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674314" y="2044415"/>
                  <a:ext cx="1710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E98D477D-8BA6-4C1E-B9F9-33E1229EBA46}"/>
                    </a:ext>
                  </a:extLst>
                </p14:cNvPr>
                <p14:cNvContentPartPr/>
                <p14:nvPr/>
              </p14:nvContentPartPr>
              <p14:xfrm>
                <a:off x="10878074" y="1897535"/>
                <a:ext cx="229680" cy="28224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E98D477D-8BA6-4C1E-B9F9-33E1229EBA4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869074" y="1888535"/>
                  <a:ext cx="24732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08D4967E-5376-40C2-B71D-2F7EE4FDA88F}"/>
                    </a:ext>
                  </a:extLst>
                </p14:cNvPr>
                <p14:cNvContentPartPr/>
                <p14:nvPr/>
              </p14:nvContentPartPr>
              <p14:xfrm>
                <a:off x="8756954" y="2407295"/>
                <a:ext cx="62640" cy="17136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08D4967E-5376-40C2-B71D-2F7EE4FDA88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748314" y="2398655"/>
                  <a:ext cx="802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59952AB5-5446-4CD5-9F78-84AF676F4D98}"/>
                    </a:ext>
                  </a:extLst>
                </p14:cNvPr>
                <p14:cNvContentPartPr/>
                <p14:nvPr/>
              </p14:nvContentPartPr>
              <p14:xfrm>
                <a:off x="8697194" y="2419535"/>
                <a:ext cx="266040" cy="1584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59952AB5-5446-4CD5-9F78-84AF676F4D9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688554" y="2410895"/>
                  <a:ext cx="2836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E6589692-6108-478B-A20A-1784C2FC5280}"/>
                    </a:ext>
                  </a:extLst>
                </p14:cNvPr>
                <p14:cNvContentPartPr/>
                <p14:nvPr/>
              </p14:nvContentPartPr>
              <p14:xfrm>
                <a:off x="8963954" y="2356175"/>
                <a:ext cx="475560" cy="21348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E6589692-6108-478B-A20A-1784C2FC528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955314" y="2347535"/>
                  <a:ext cx="4932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F02F65C7-ADF4-45B3-BEC0-503CC00447A4}"/>
                    </a:ext>
                  </a:extLst>
                </p14:cNvPr>
                <p14:cNvContentPartPr/>
                <p14:nvPr/>
              </p14:nvContentPartPr>
              <p14:xfrm>
                <a:off x="9655874" y="2328815"/>
                <a:ext cx="286200" cy="19404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F02F65C7-ADF4-45B3-BEC0-503CC00447A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646874" y="2319815"/>
                  <a:ext cx="3038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14DDFF48-D195-4895-B02D-84546578C5EF}"/>
                    </a:ext>
                  </a:extLst>
                </p14:cNvPr>
                <p14:cNvContentPartPr/>
                <p14:nvPr/>
              </p14:nvContentPartPr>
              <p14:xfrm>
                <a:off x="10011194" y="2393255"/>
                <a:ext cx="406800" cy="16164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14DDFF48-D195-4895-B02D-84546578C5E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002554" y="2384615"/>
                  <a:ext cx="4244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BD0F8409-E758-4455-9AD6-6A7CA2A36B89}"/>
                    </a:ext>
                  </a:extLst>
                </p14:cNvPr>
                <p14:cNvContentPartPr/>
                <p14:nvPr/>
              </p14:nvContentPartPr>
              <p14:xfrm>
                <a:off x="7692074" y="1329815"/>
                <a:ext cx="3816000" cy="158472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BD0F8409-E758-4455-9AD6-6A7CA2A36B8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683434" y="1321175"/>
                  <a:ext cx="3833640" cy="160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3D734D75-B4F6-453A-ACD1-BFA71CEAE6FE}"/>
              </a:ext>
            </a:extLst>
          </p:cNvPr>
          <p:cNvGrpSpPr/>
          <p:nvPr/>
        </p:nvGrpSpPr>
        <p:grpSpPr>
          <a:xfrm>
            <a:off x="9825794" y="3482615"/>
            <a:ext cx="2265480" cy="3129480"/>
            <a:chOff x="9825794" y="3482615"/>
            <a:chExt cx="2265480" cy="312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2BEC12A0-35DD-4AAF-BCAE-F379237D2DEC}"/>
                    </a:ext>
                  </a:extLst>
                </p14:cNvPr>
                <p14:cNvContentPartPr/>
                <p14:nvPr/>
              </p14:nvContentPartPr>
              <p14:xfrm>
                <a:off x="9930554" y="3847295"/>
                <a:ext cx="166320" cy="20376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2BEC12A0-35DD-4AAF-BCAE-F379237D2DE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921554" y="3838295"/>
                  <a:ext cx="1839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AB07ACBC-B33D-4059-A768-C6E92C72DB6A}"/>
                    </a:ext>
                  </a:extLst>
                </p14:cNvPr>
                <p14:cNvContentPartPr/>
                <p14:nvPr/>
              </p14:nvContentPartPr>
              <p14:xfrm>
                <a:off x="10106954" y="3926495"/>
                <a:ext cx="527400" cy="15912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AB07ACBC-B33D-4059-A768-C6E92C72DB6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098314" y="3917495"/>
                  <a:ext cx="5450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4F3FBFBC-EC96-403C-9EAF-8ED2995C90A4}"/>
                    </a:ext>
                  </a:extLst>
                </p14:cNvPr>
                <p14:cNvContentPartPr/>
                <p14:nvPr/>
              </p14:nvContentPartPr>
              <p14:xfrm>
                <a:off x="10688354" y="3773135"/>
                <a:ext cx="223560" cy="31104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4F3FBFBC-EC96-403C-9EAF-8ED2995C90A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679714" y="3764495"/>
                  <a:ext cx="24120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33C69827-82D9-493B-A8F0-23137CF396F2}"/>
                    </a:ext>
                  </a:extLst>
                </p14:cNvPr>
                <p14:cNvContentPartPr/>
                <p14:nvPr/>
              </p14:nvContentPartPr>
              <p14:xfrm>
                <a:off x="11083994" y="3903455"/>
                <a:ext cx="61560" cy="11988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33C69827-82D9-493B-A8F0-23137CF396F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075354" y="3894455"/>
                  <a:ext cx="792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11A24270-AC4A-4ADD-8FED-0000E3478785}"/>
                    </a:ext>
                  </a:extLst>
                </p14:cNvPr>
                <p14:cNvContentPartPr/>
                <p14:nvPr/>
              </p14:nvContentPartPr>
              <p14:xfrm>
                <a:off x="11311154" y="3694295"/>
                <a:ext cx="21960" cy="35964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11A24270-AC4A-4ADD-8FED-0000E347878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302154" y="3685655"/>
                  <a:ext cx="3960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D7570014-25E8-41AB-9218-5EBDF44B9BA7}"/>
                    </a:ext>
                  </a:extLst>
                </p14:cNvPr>
                <p14:cNvContentPartPr/>
                <p14:nvPr/>
              </p14:nvContentPartPr>
              <p14:xfrm>
                <a:off x="11121434" y="3776375"/>
                <a:ext cx="257760" cy="3636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D7570014-25E8-41AB-9218-5EBDF44B9BA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112434" y="3767735"/>
                  <a:ext cx="2754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BE194C38-B357-4247-A2B5-1F9978189470}"/>
                    </a:ext>
                  </a:extLst>
                </p14:cNvPr>
                <p14:cNvContentPartPr/>
                <p14:nvPr/>
              </p14:nvContentPartPr>
              <p14:xfrm>
                <a:off x="11080034" y="3629855"/>
                <a:ext cx="10800" cy="1368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BE194C38-B357-4247-A2B5-1F997818947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071394" y="3620855"/>
                  <a:ext cx="284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5DD09ED5-6B73-414D-A83D-1D50B1721401}"/>
                    </a:ext>
                  </a:extLst>
                </p14:cNvPr>
                <p14:cNvContentPartPr/>
                <p14:nvPr/>
              </p14:nvContentPartPr>
              <p14:xfrm>
                <a:off x="10606274" y="4244015"/>
                <a:ext cx="8280" cy="20160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5DD09ED5-6B73-414D-A83D-1D50B172140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597274" y="4235015"/>
                  <a:ext cx="259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CFA7304B-AD8D-4EA7-9A2B-52476A290694}"/>
                    </a:ext>
                  </a:extLst>
                </p14:cNvPr>
                <p14:cNvContentPartPr/>
                <p14:nvPr/>
              </p14:nvContentPartPr>
              <p14:xfrm>
                <a:off x="10518434" y="4323215"/>
                <a:ext cx="186120" cy="4788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CFA7304B-AD8D-4EA7-9A2B-52476A29069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509794" y="4314215"/>
                  <a:ext cx="2037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8FCCE000-6D59-48A8-BB9B-B8AD3ECAEE0D}"/>
                    </a:ext>
                  </a:extLst>
                </p14:cNvPr>
                <p14:cNvContentPartPr/>
                <p14:nvPr/>
              </p14:nvContentPartPr>
              <p14:xfrm>
                <a:off x="10855754" y="4331135"/>
                <a:ext cx="142200" cy="11232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8FCCE000-6D59-48A8-BB9B-B8AD3ECAEE0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847114" y="4322135"/>
                  <a:ext cx="1598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8EA600CB-9BA5-425D-BF53-19D0AF17A745}"/>
                    </a:ext>
                  </a:extLst>
                </p14:cNvPr>
                <p14:cNvContentPartPr/>
                <p14:nvPr/>
              </p14:nvContentPartPr>
              <p14:xfrm>
                <a:off x="11338874" y="4223135"/>
                <a:ext cx="30960" cy="17424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8EA600CB-9BA5-425D-BF53-19D0AF17A74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330234" y="4214135"/>
                  <a:ext cx="486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27D056EB-2041-4523-A06B-D0E382EE0DCE}"/>
                    </a:ext>
                  </a:extLst>
                </p14:cNvPr>
                <p14:cNvContentPartPr/>
                <p14:nvPr/>
              </p14:nvContentPartPr>
              <p14:xfrm>
                <a:off x="11228714" y="4167335"/>
                <a:ext cx="597600" cy="19404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27D056EB-2041-4523-A06B-D0E382EE0DC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220074" y="4158335"/>
                  <a:ext cx="6152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F86BCD94-951E-4C85-A5A4-CDAF02794280}"/>
                    </a:ext>
                  </a:extLst>
                </p14:cNvPr>
                <p14:cNvContentPartPr/>
                <p14:nvPr/>
              </p14:nvContentPartPr>
              <p14:xfrm>
                <a:off x="10825154" y="4524455"/>
                <a:ext cx="326880" cy="25380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F86BCD94-951E-4C85-A5A4-CDAF0279428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816514" y="4515455"/>
                  <a:ext cx="3445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8042C009-866A-4955-B637-B934ED397F50}"/>
                    </a:ext>
                  </a:extLst>
                </p14:cNvPr>
                <p14:cNvContentPartPr/>
                <p14:nvPr/>
              </p14:nvContentPartPr>
              <p14:xfrm>
                <a:off x="11215754" y="4624175"/>
                <a:ext cx="147600" cy="10512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8042C009-866A-4955-B637-B934ED397F5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206754" y="4615175"/>
                  <a:ext cx="1652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ECD56990-D764-4A1D-ADD5-365BBCCA2036}"/>
                    </a:ext>
                  </a:extLst>
                </p14:cNvPr>
                <p14:cNvContentPartPr/>
                <p14:nvPr/>
              </p14:nvContentPartPr>
              <p14:xfrm>
                <a:off x="11418794" y="4454255"/>
                <a:ext cx="28080" cy="25596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ECD56990-D764-4A1D-ADD5-365BBCCA203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409794" y="4445255"/>
                  <a:ext cx="4572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785AFEFD-91BC-4A47-BAFE-B6F90C022A93}"/>
                    </a:ext>
                  </a:extLst>
                </p14:cNvPr>
                <p14:cNvContentPartPr/>
                <p14:nvPr/>
              </p14:nvContentPartPr>
              <p14:xfrm>
                <a:off x="11321594" y="4541375"/>
                <a:ext cx="192960" cy="6012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785AFEFD-91BC-4A47-BAFE-B6F90C022A9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1312954" y="4532735"/>
                  <a:ext cx="2106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2A3202B1-6115-44A1-BC2F-611DE90E9DE2}"/>
                    </a:ext>
                  </a:extLst>
                </p14:cNvPr>
                <p14:cNvContentPartPr/>
                <p14:nvPr/>
              </p14:nvContentPartPr>
              <p14:xfrm>
                <a:off x="11521034" y="4602215"/>
                <a:ext cx="90720" cy="11160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2A3202B1-6115-44A1-BC2F-611DE90E9DE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512034" y="4593575"/>
                  <a:ext cx="1083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27BF50CD-25F5-40A0-A725-D6F49928D82A}"/>
                    </a:ext>
                  </a:extLst>
                </p14:cNvPr>
                <p14:cNvContentPartPr/>
                <p14:nvPr/>
              </p14:nvContentPartPr>
              <p14:xfrm>
                <a:off x="11726234" y="4585655"/>
                <a:ext cx="168480" cy="16416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27BF50CD-25F5-40A0-A725-D6F49928D82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1717594" y="4576655"/>
                  <a:ext cx="1861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FEC1B77A-50E7-46E5-A787-5152465B6416}"/>
                    </a:ext>
                  </a:extLst>
                </p14:cNvPr>
                <p14:cNvContentPartPr/>
                <p14:nvPr/>
              </p14:nvContentPartPr>
              <p14:xfrm>
                <a:off x="10543994" y="4935575"/>
                <a:ext cx="8280" cy="19224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FEC1B77A-50E7-46E5-A787-5152465B641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534994" y="4926935"/>
                  <a:ext cx="259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13986CE3-1019-49EF-9141-3F0BEE8CF97A}"/>
                    </a:ext>
                  </a:extLst>
                </p14:cNvPr>
                <p14:cNvContentPartPr/>
                <p14:nvPr/>
              </p14:nvContentPartPr>
              <p14:xfrm>
                <a:off x="10496114" y="5101895"/>
                <a:ext cx="220680" cy="5544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13986CE3-1019-49EF-9141-3F0BEE8CF97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487114" y="5092895"/>
                  <a:ext cx="2383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29742595-C20F-411A-B4DB-0C711F7D1963}"/>
                    </a:ext>
                  </a:extLst>
                </p14:cNvPr>
                <p14:cNvContentPartPr/>
                <p14:nvPr/>
              </p14:nvContentPartPr>
              <p14:xfrm>
                <a:off x="10497194" y="4908215"/>
                <a:ext cx="142560" cy="1332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29742595-C20F-411A-B4DB-0C711F7D196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488554" y="4899575"/>
                  <a:ext cx="1602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4EF6A2E6-E617-4C9B-8B30-AD203D1D2583}"/>
                    </a:ext>
                  </a:extLst>
                </p14:cNvPr>
                <p14:cNvContentPartPr/>
                <p14:nvPr/>
              </p14:nvContentPartPr>
              <p14:xfrm>
                <a:off x="10793474" y="4908215"/>
                <a:ext cx="141120" cy="20592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4EF6A2E6-E617-4C9B-8B30-AD203D1D258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784474" y="4899575"/>
                  <a:ext cx="1587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06B37B9D-F82A-405B-B33A-BB02EA2FC4B6}"/>
                    </a:ext>
                  </a:extLst>
                </p14:cNvPr>
                <p14:cNvContentPartPr/>
                <p14:nvPr/>
              </p14:nvContentPartPr>
              <p14:xfrm>
                <a:off x="11025674" y="4958615"/>
                <a:ext cx="129240" cy="11520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06B37B9D-F82A-405B-B33A-BB02EA2FC4B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017034" y="4949975"/>
                  <a:ext cx="1468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9EF93B85-CCC2-4BF4-9156-00A1C4FF0047}"/>
                    </a:ext>
                  </a:extLst>
                </p14:cNvPr>
                <p14:cNvContentPartPr/>
                <p14:nvPr/>
              </p14:nvContentPartPr>
              <p14:xfrm>
                <a:off x="11227274" y="4921535"/>
                <a:ext cx="110520" cy="14688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9EF93B85-CCC2-4BF4-9156-00A1C4FF004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218274" y="4912895"/>
                  <a:ext cx="1281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E978F49E-8C2B-4268-B5D2-BBD6A7CB2ABD}"/>
                    </a:ext>
                  </a:extLst>
                </p14:cNvPr>
                <p14:cNvContentPartPr/>
                <p14:nvPr/>
              </p14:nvContentPartPr>
              <p14:xfrm>
                <a:off x="11353634" y="4905335"/>
                <a:ext cx="133200" cy="20736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E978F49E-8C2B-4268-B5D2-BBD6A7CB2AB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344634" y="4896695"/>
                  <a:ext cx="1508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645BB982-FA3B-4501-A854-EB6FAD4E51A0}"/>
                    </a:ext>
                  </a:extLst>
                </p14:cNvPr>
                <p14:cNvContentPartPr/>
                <p14:nvPr/>
              </p14:nvContentPartPr>
              <p14:xfrm>
                <a:off x="11753234" y="4872215"/>
                <a:ext cx="32400" cy="22392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645BB982-FA3B-4501-A854-EB6FAD4E51A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744234" y="4863575"/>
                  <a:ext cx="5004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B2CED4CF-FA06-4493-81BA-4853C555820C}"/>
                    </a:ext>
                  </a:extLst>
                </p14:cNvPr>
                <p14:cNvContentPartPr/>
                <p14:nvPr/>
              </p14:nvContentPartPr>
              <p14:xfrm>
                <a:off x="11690954" y="4952855"/>
                <a:ext cx="182520" cy="5616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B2CED4CF-FA06-4493-81BA-4853C555820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681954" y="4944215"/>
                  <a:ext cx="2001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71A69F8E-733F-4A17-84F1-CD5A52027B62}"/>
                    </a:ext>
                  </a:extLst>
                </p14:cNvPr>
                <p14:cNvContentPartPr/>
                <p14:nvPr/>
              </p14:nvContentPartPr>
              <p14:xfrm>
                <a:off x="11834954" y="4968695"/>
                <a:ext cx="112680" cy="13464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71A69F8E-733F-4A17-84F1-CD5A52027B6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825954" y="4960055"/>
                  <a:ext cx="1303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C4BAC7BE-E560-4DD1-8080-4901DD4C70D5}"/>
                    </a:ext>
                  </a:extLst>
                </p14:cNvPr>
                <p14:cNvContentPartPr/>
                <p14:nvPr/>
              </p14:nvContentPartPr>
              <p14:xfrm>
                <a:off x="10428434" y="5300975"/>
                <a:ext cx="150480" cy="32004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C4BAC7BE-E560-4DD1-8080-4901DD4C70D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419434" y="5291975"/>
                  <a:ext cx="16812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3F23394D-98AD-463C-994C-691CD99D77FC}"/>
                    </a:ext>
                  </a:extLst>
                </p14:cNvPr>
                <p14:cNvContentPartPr/>
                <p14:nvPr/>
              </p14:nvContentPartPr>
              <p14:xfrm>
                <a:off x="10653794" y="5298815"/>
                <a:ext cx="136440" cy="12132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3F23394D-98AD-463C-994C-691CD99D77F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645154" y="5289815"/>
                  <a:ext cx="1540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C06C6C81-AB74-4A99-A0CF-AF7A4297CA82}"/>
                    </a:ext>
                  </a:extLst>
                </p14:cNvPr>
                <p14:cNvContentPartPr/>
                <p14:nvPr/>
              </p14:nvContentPartPr>
              <p14:xfrm>
                <a:off x="11101274" y="5191895"/>
                <a:ext cx="74880" cy="21852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C06C6C81-AB74-4A99-A0CF-AF7A4297CA8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1092634" y="5183255"/>
                  <a:ext cx="9252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FC4C2624-2374-499B-8E9B-8E4975934C69}"/>
                    </a:ext>
                  </a:extLst>
                </p14:cNvPr>
                <p14:cNvContentPartPr/>
                <p14:nvPr/>
              </p14:nvContentPartPr>
              <p14:xfrm>
                <a:off x="11045474" y="5265335"/>
                <a:ext cx="204840" cy="6120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FC4C2624-2374-499B-8E9B-8E4975934C6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036834" y="5256695"/>
                  <a:ext cx="2224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BD1A4552-EAE7-4D4C-8B98-968554CE19CB}"/>
                    </a:ext>
                  </a:extLst>
                </p14:cNvPr>
                <p14:cNvContentPartPr/>
                <p14:nvPr/>
              </p14:nvContentPartPr>
              <p14:xfrm>
                <a:off x="11243114" y="5273615"/>
                <a:ext cx="131400" cy="14688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BD1A4552-EAE7-4D4C-8B98-968554CE19C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234474" y="5264975"/>
                  <a:ext cx="1490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D307C6E4-7469-45AB-9B0B-4A7CBBC46187}"/>
                    </a:ext>
                  </a:extLst>
                </p14:cNvPr>
                <p14:cNvContentPartPr/>
                <p14:nvPr/>
              </p14:nvContentPartPr>
              <p14:xfrm>
                <a:off x="11503754" y="5216375"/>
                <a:ext cx="53640" cy="15948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D307C6E4-7469-45AB-9B0B-4A7CBBC4618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494754" y="5207735"/>
                  <a:ext cx="712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B499A693-42B3-4365-B484-8B9022F148C7}"/>
                    </a:ext>
                  </a:extLst>
                </p14:cNvPr>
                <p14:cNvContentPartPr/>
                <p14:nvPr/>
              </p14:nvContentPartPr>
              <p14:xfrm>
                <a:off x="11442554" y="5196575"/>
                <a:ext cx="181080" cy="5796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B499A693-42B3-4365-B484-8B9022F148C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433914" y="5187935"/>
                  <a:ext cx="1987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EB9CD1FD-1181-4DC3-80B2-2F1B96A77A07}"/>
                    </a:ext>
                  </a:extLst>
                </p14:cNvPr>
                <p14:cNvContentPartPr/>
                <p14:nvPr/>
              </p14:nvContentPartPr>
              <p14:xfrm>
                <a:off x="11614274" y="5212775"/>
                <a:ext cx="262800" cy="21060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EB9CD1FD-1181-4DC3-80B2-2F1B96A77A0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605634" y="5204135"/>
                  <a:ext cx="2804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4A5CC101-2284-4FEE-800F-E25D5BB8724A}"/>
                    </a:ext>
                  </a:extLst>
                </p14:cNvPr>
                <p14:cNvContentPartPr/>
                <p14:nvPr/>
              </p14:nvContentPartPr>
              <p14:xfrm>
                <a:off x="10375874" y="5624975"/>
                <a:ext cx="30600" cy="13608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4A5CC101-2284-4FEE-800F-E25D5BB8724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367234" y="5615975"/>
                  <a:ext cx="482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79EA87AB-C965-4201-A4A8-8ADB79C75AE8}"/>
                    </a:ext>
                  </a:extLst>
                </p14:cNvPr>
                <p14:cNvContentPartPr/>
                <p14:nvPr/>
              </p14:nvContentPartPr>
              <p14:xfrm>
                <a:off x="10376594" y="5663135"/>
                <a:ext cx="360" cy="36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79EA87AB-C965-4201-A4A8-8ADB79C75AE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367594" y="565449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E58F8665-1F44-4755-B93F-76548FD2A197}"/>
                    </a:ext>
                  </a:extLst>
                </p14:cNvPr>
                <p14:cNvContentPartPr/>
                <p14:nvPr/>
              </p14:nvContentPartPr>
              <p14:xfrm>
                <a:off x="10369754" y="5552255"/>
                <a:ext cx="242280" cy="22500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E58F8665-1F44-4755-B93F-76548FD2A19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360754" y="5543615"/>
                  <a:ext cx="2599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1C42AB8E-AE63-4E01-AF18-F3F42CA82ACE}"/>
                    </a:ext>
                  </a:extLst>
                </p14:cNvPr>
                <p14:cNvContentPartPr/>
                <p14:nvPr/>
              </p14:nvContentPartPr>
              <p14:xfrm>
                <a:off x="10681154" y="5605175"/>
                <a:ext cx="199080" cy="10080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1C42AB8E-AE63-4E01-AF18-F3F42CA82ACE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672154" y="5596175"/>
                  <a:ext cx="2167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F5325308-B5CA-431E-B930-A152C2CA96E8}"/>
                    </a:ext>
                  </a:extLst>
                </p14:cNvPr>
                <p14:cNvContentPartPr/>
                <p14:nvPr/>
              </p14:nvContentPartPr>
              <p14:xfrm>
                <a:off x="10976714" y="5488895"/>
                <a:ext cx="15120" cy="17928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F5325308-B5CA-431E-B930-A152C2CA96E8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967714" y="5479895"/>
                  <a:ext cx="327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612AC69C-B0BE-4909-837D-DB33835D1B2E}"/>
                    </a:ext>
                  </a:extLst>
                </p14:cNvPr>
                <p14:cNvContentPartPr/>
                <p14:nvPr/>
              </p14:nvContentPartPr>
              <p14:xfrm>
                <a:off x="10886354" y="5516255"/>
                <a:ext cx="203400" cy="4572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612AC69C-B0BE-4909-837D-DB33835D1B2E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877354" y="5507615"/>
                  <a:ext cx="2210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A4F25E79-4BE2-4024-8E96-AC6EE40FED12}"/>
                    </a:ext>
                  </a:extLst>
                </p14:cNvPr>
                <p14:cNvContentPartPr/>
                <p14:nvPr/>
              </p14:nvContentPartPr>
              <p14:xfrm>
                <a:off x="11083634" y="5501855"/>
                <a:ext cx="205200" cy="18432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A4F25E79-4BE2-4024-8E96-AC6EE40FED12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1074994" y="5493215"/>
                  <a:ext cx="2228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6CF4A477-2A4C-4039-932B-38A121B361D4}"/>
                    </a:ext>
                  </a:extLst>
                </p14:cNvPr>
                <p14:cNvContentPartPr/>
                <p14:nvPr/>
              </p14:nvContentPartPr>
              <p14:xfrm>
                <a:off x="11338874" y="5528135"/>
                <a:ext cx="105120" cy="13896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6CF4A477-2A4C-4039-932B-38A121B361D4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330234" y="5519495"/>
                  <a:ext cx="1227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E90AFFAE-DC8F-4AC3-8113-30C8B088ADC8}"/>
                    </a:ext>
                  </a:extLst>
                </p14:cNvPr>
                <p14:cNvContentPartPr/>
                <p14:nvPr/>
              </p14:nvContentPartPr>
              <p14:xfrm>
                <a:off x="11496914" y="5502935"/>
                <a:ext cx="130680" cy="15120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E90AFFAE-DC8F-4AC3-8113-30C8B088ADC8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1488274" y="5494295"/>
                  <a:ext cx="1483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F3B69E77-D2DD-4261-9F72-1F4C3D0CDC6C}"/>
                    </a:ext>
                  </a:extLst>
                </p14:cNvPr>
                <p14:cNvContentPartPr/>
                <p14:nvPr/>
              </p14:nvContentPartPr>
              <p14:xfrm>
                <a:off x="11654594" y="5491415"/>
                <a:ext cx="131760" cy="14580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F3B69E77-D2DD-4261-9F72-1F4C3D0CDC6C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1645954" y="5482415"/>
                  <a:ext cx="1494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14DC9DA2-68EC-45F0-8896-2016177E01EA}"/>
                    </a:ext>
                  </a:extLst>
                </p14:cNvPr>
                <p14:cNvContentPartPr/>
                <p14:nvPr/>
              </p14:nvContentPartPr>
              <p14:xfrm>
                <a:off x="11824874" y="5510495"/>
                <a:ext cx="132120" cy="14724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14DC9DA2-68EC-45F0-8896-2016177E01EA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1816234" y="5501495"/>
                  <a:ext cx="1497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7D14FDA7-B04F-4278-B59C-F528018C4070}"/>
                    </a:ext>
                  </a:extLst>
                </p14:cNvPr>
                <p14:cNvContentPartPr/>
                <p14:nvPr/>
              </p14:nvContentPartPr>
              <p14:xfrm>
                <a:off x="9825794" y="3482615"/>
                <a:ext cx="2265480" cy="312948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7D14FDA7-B04F-4278-B59C-F528018C4070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816794" y="3473615"/>
                  <a:ext cx="2283120" cy="314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9" name="Group 378">
            <a:extLst>
              <a:ext uri="{FF2B5EF4-FFF2-40B4-BE49-F238E27FC236}">
                <a16:creationId xmlns:a16="http://schemas.microsoft.com/office/drawing/2014/main" id="{42E04C68-5CEA-4107-8127-CD8936CF77DE}"/>
              </a:ext>
            </a:extLst>
          </p:cNvPr>
          <p:cNvGrpSpPr/>
          <p:nvPr/>
        </p:nvGrpSpPr>
        <p:grpSpPr>
          <a:xfrm>
            <a:off x="863234" y="1761455"/>
            <a:ext cx="4137480" cy="2379600"/>
            <a:chOff x="863234" y="1761455"/>
            <a:chExt cx="4137480" cy="237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5B367E79-710F-40E0-B6FD-B16A3FBB55C2}"/>
                    </a:ext>
                  </a:extLst>
                </p14:cNvPr>
                <p14:cNvContentPartPr/>
                <p14:nvPr/>
              </p14:nvContentPartPr>
              <p14:xfrm>
                <a:off x="4137074" y="1973855"/>
                <a:ext cx="3600" cy="2412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5B367E79-710F-40E0-B6FD-B16A3FBB55C2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128434" y="1965215"/>
                  <a:ext cx="212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DE6329E3-8A79-428F-89DE-BB734E9F3512}"/>
                    </a:ext>
                  </a:extLst>
                </p14:cNvPr>
                <p14:cNvContentPartPr/>
                <p14:nvPr/>
              </p14:nvContentPartPr>
              <p14:xfrm>
                <a:off x="1286954" y="2201015"/>
                <a:ext cx="50760" cy="46116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DE6329E3-8A79-428F-89DE-BB734E9F3512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277954" y="2192375"/>
                  <a:ext cx="68400" cy="4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17854F3C-6402-4A3E-BCB3-B08CCA84847A}"/>
                    </a:ext>
                  </a:extLst>
                </p14:cNvPr>
                <p14:cNvContentPartPr/>
                <p14:nvPr/>
              </p14:nvContentPartPr>
              <p14:xfrm>
                <a:off x="1406474" y="2193455"/>
                <a:ext cx="57600" cy="43560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17854F3C-6402-4A3E-BCB3-B08CCA84847A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397474" y="2184455"/>
                  <a:ext cx="7524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1DC23A81-B9FA-4C6B-93BC-380410F6AF02}"/>
                    </a:ext>
                  </a:extLst>
                </p14:cNvPr>
                <p14:cNvContentPartPr/>
                <p14:nvPr/>
              </p14:nvContentPartPr>
              <p14:xfrm>
                <a:off x="1261754" y="2395775"/>
                <a:ext cx="207360" cy="2556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1DC23A81-B9FA-4C6B-93BC-380410F6AF02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252754" y="2386775"/>
                  <a:ext cx="2250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6C6278C4-DC88-406E-BFC8-0DDD72DBB755}"/>
                    </a:ext>
                  </a:extLst>
                </p14:cNvPr>
                <p14:cNvContentPartPr/>
                <p14:nvPr/>
              </p14:nvContentPartPr>
              <p14:xfrm>
                <a:off x="1455434" y="2384255"/>
                <a:ext cx="560520" cy="17280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6C6278C4-DC88-406E-BFC8-0DDD72DBB755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446794" y="2375615"/>
                  <a:ext cx="5781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BF68B279-3A32-41E8-B78E-28DE5DB23BFF}"/>
                    </a:ext>
                  </a:extLst>
                </p14:cNvPr>
                <p14:cNvContentPartPr/>
                <p14:nvPr/>
              </p14:nvContentPartPr>
              <p14:xfrm>
                <a:off x="2209634" y="2262935"/>
                <a:ext cx="652320" cy="23796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BF68B279-3A32-41E8-B78E-28DE5DB23BFF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2200634" y="2254295"/>
                  <a:ext cx="6699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F1A6300F-5D96-4615-9DF9-B11006BF3E29}"/>
                    </a:ext>
                  </a:extLst>
                </p14:cNvPr>
                <p14:cNvContentPartPr/>
                <p14:nvPr/>
              </p14:nvContentPartPr>
              <p14:xfrm>
                <a:off x="2932874" y="2275895"/>
                <a:ext cx="292680" cy="46584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F1A6300F-5D96-4615-9DF9-B11006BF3E29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2924234" y="2267255"/>
                  <a:ext cx="310320" cy="48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0D0F8CD0-A1EA-47BB-AC24-CF66A310B7D3}"/>
                    </a:ext>
                  </a:extLst>
                </p14:cNvPr>
                <p14:cNvContentPartPr/>
                <p14:nvPr/>
              </p14:nvContentPartPr>
              <p14:xfrm>
                <a:off x="3128354" y="2247455"/>
                <a:ext cx="169560" cy="17496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0D0F8CD0-A1EA-47BB-AC24-CF66A310B7D3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3119714" y="2238455"/>
                  <a:ext cx="1872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95DC9ACE-0B2B-436B-B5B4-DE3D94B1779F}"/>
                    </a:ext>
                  </a:extLst>
                </p14:cNvPr>
                <p14:cNvContentPartPr/>
                <p14:nvPr/>
              </p14:nvContentPartPr>
              <p14:xfrm>
                <a:off x="3459194" y="2202815"/>
                <a:ext cx="235080" cy="19188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95DC9ACE-0B2B-436B-B5B4-DE3D94B1779F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3450554" y="2194175"/>
                  <a:ext cx="2527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35E9AE89-1CB6-4DB1-A341-996F5364A28E}"/>
                    </a:ext>
                  </a:extLst>
                </p14:cNvPr>
                <p14:cNvContentPartPr/>
                <p14:nvPr/>
              </p14:nvContentPartPr>
              <p14:xfrm>
                <a:off x="3727754" y="2169695"/>
                <a:ext cx="303840" cy="41688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35E9AE89-1CB6-4DB1-A341-996F5364A28E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3718754" y="2160695"/>
                  <a:ext cx="32148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93E149EB-4E08-44BF-9C57-327B38E43EA1}"/>
                    </a:ext>
                  </a:extLst>
                </p14:cNvPr>
                <p14:cNvContentPartPr/>
                <p14:nvPr/>
              </p14:nvContentPartPr>
              <p14:xfrm>
                <a:off x="3934034" y="2109215"/>
                <a:ext cx="745200" cy="17316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93E149EB-4E08-44BF-9C57-327B38E43EA1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3925034" y="2100215"/>
                  <a:ext cx="7628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368F8D29-E9E3-4BBC-94EC-EA343C60E030}"/>
                    </a:ext>
                  </a:extLst>
                </p14:cNvPr>
                <p14:cNvContentPartPr/>
                <p14:nvPr/>
              </p14:nvContentPartPr>
              <p14:xfrm>
                <a:off x="1140794" y="2927135"/>
                <a:ext cx="186120" cy="22032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368F8D29-E9E3-4BBC-94EC-EA343C60E030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132154" y="2918495"/>
                  <a:ext cx="2037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4E05072B-14F0-4529-B7FC-A727F0C34650}"/>
                    </a:ext>
                  </a:extLst>
                </p14:cNvPr>
                <p14:cNvContentPartPr/>
                <p14:nvPr/>
              </p14:nvContentPartPr>
              <p14:xfrm>
                <a:off x="1155554" y="3018215"/>
                <a:ext cx="200880" cy="1944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4E05072B-14F0-4529-B7FC-A727F0C34650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146554" y="3009215"/>
                  <a:ext cx="2185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EAA60B20-476F-4468-A65E-94D24CFCAF9C}"/>
                    </a:ext>
                  </a:extLst>
                </p14:cNvPr>
                <p14:cNvContentPartPr/>
                <p14:nvPr/>
              </p14:nvContentPartPr>
              <p14:xfrm>
                <a:off x="1478834" y="2818415"/>
                <a:ext cx="38520" cy="28404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EAA60B20-476F-4468-A65E-94D24CFCAF9C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469834" y="2809415"/>
                  <a:ext cx="5616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F6BD1E54-104B-448E-9A35-F874510A64D0}"/>
                    </a:ext>
                  </a:extLst>
                </p14:cNvPr>
                <p14:cNvContentPartPr/>
                <p14:nvPr/>
              </p14:nvContentPartPr>
              <p14:xfrm>
                <a:off x="1367954" y="2932175"/>
                <a:ext cx="227520" cy="144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F6BD1E54-104B-448E-9A35-F874510A64D0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358954" y="2923175"/>
                  <a:ext cx="2451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165A8314-C5B7-4588-A1F9-96B0BCD64732}"/>
                    </a:ext>
                  </a:extLst>
                </p14:cNvPr>
                <p14:cNvContentPartPr/>
                <p14:nvPr/>
              </p14:nvContentPartPr>
              <p14:xfrm>
                <a:off x="1781954" y="2747495"/>
                <a:ext cx="337680" cy="29952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165A8314-C5B7-4588-A1F9-96B0BCD64732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773314" y="2738495"/>
                  <a:ext cx="35532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19966165-5430-42EF-BEAB-EECD8119C0AA}"/>
                    </a:ext>
                  </a:extLst>
                </p14:cNvPr>
                <p14:cNvContentPartPr/>
                <p14:nvPr/>
              </p14:nvContentPartPr>
              <p14:xfrm>
                <a:off x="2123954" y="2652815"/>
                <a:ext cx="601200" cy="35892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19966165-5430-42EF-BEAB-EECD8119C0AA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2115314" y="2643815"/>
                  <a:ext cx="61884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CA4BA60C-735B-4634-A9A7-43C84E87BACF}"/>
                    </a:ext>
                  </a:extLst>
                </p14:cNvPr>
                <p14:cNvContentPartPr/>
                <p14:nvPr/>
              </p14:nvContentPartPr>
              <p14:xfrm>
                <a:off x="2520314" y="2778815"/>
                <a:ext cx="252720" cy="2448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CA4BA60C-735B-4634-A9A7-43C84E87BACF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2511314" y="2770175"/>
                  <a:ext cx="2703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EE57C9CB-4CB9-4FF3-835A-45B4DF2AAAAE}"/>
                    </a:ext>
                  </a:extLst>
                </p14:cNvPr>
                <p14:cNvContentPartPr/>
                <p14:nvPr/>
              </p14:nvContentPartPr>
              <p14:xfrm>
                <a:off x="3035114" y="2656055"/>
                <a:ext cx="51120" cy="23112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EE57C9CB-4CB9-4FF3-835A-45B4DF2AAAAE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026114" y="2647415"/>
                  <a:ext cx="687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F8657483-C803-4636-8347-D0E88827C886}"/>
                    </a:ext>
                  </a:extLst>
                </p14:cNvPr>
                <p14:cNvContentPartPr/>
                <p14:nvPr/>
              </p14:nvContentPartPr>
              <p14:xfrm>
                <a:off x="3039434" y="2861615"/>
                <a:ext cx="172440" cy="3492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F8657483-C803-4636-8347-D0E88827C886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030434" y="2852975"/>
                  <a:ext cx="1900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AEC303A4-DCFF-47A7-A65C-0D2845057B17}"/>
                    </a:ext>
                  </a:extLst>
                </p14:cNvPr>
                <p14:cNvContentPartPr/>
                <p14:nvPr/>
              </p14:nvContentPartPr>
              <p14:xfrm>
                <a:off x="2934314" y="2696735"/>
                <a:ext cx="224640" cy="144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AEC303A4-DCFF-47A7-A65C-0D2845057B17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925674" y="2688095"/>
                  <a:ext cx="2422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2CE413A2-83B3-45CE-9AC2-75EE53DB7769}"/>
                    </a:ext>
                  </a:extLst>
                </p14:cNvPr>
                <p14:cNvContentPartPr/>
                <p14:nvPr/>
              </p14:nvContentPartPr>
              <p14:xfrm>
                <a:off x="3361634" y="2666495"/>
                <a:ext cx="159840" cy="13212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2CE413A2-83B3-45CE-9AC2-75EE53DB7769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352994" y="2657495"/>
                  <a:ext cx="1774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70385B5B-5132-44E6-B935-B650A54046C4}"/>
                    </a:ext>
                  </a:extLst>
                </p14:cNvPr>
                <p14:cNvContentPartPr/>
                <p14:nvPr/>
              </p14:nvContentPartPr>
              <p14:xfrm>
                <a:off x="3620114" y="2618975"/>
                <a:ext cx="567000" cy="14652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70385B5B-5132-44E6-B935-B650A54046C4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611114" y="2609975"/>
                  <a:ext cx="5846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CA808900-DADA-4FCF-B2E6-40304112159F}"/>
                    </a:ext>
                  </a:extLst>
                </p14:cNvPr>
                <p14:cNvContentPartPr/>
                <p14:nvPr/>
              </p14:nvContentPartPr>
              <p14:xfrm>
                <a:off x="1152674" y="3448055"/>
                <a:ext cx="280800" cy="16308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CA808900-DADA-4FCF-B2E6-40304112159F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143674" y="3439415"/>
                  <a:ext cx="2984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157DBAD5-3D5A-43FC-B6D5-29671D084EDF}"/>
                    </a:ext>
                  </a:extLst>
                </p14:cNvPr>
                <p14:cNvContentPartPr/>
                <p14:nvPr/>
              </p14:nvContentPartPr>
              <p14:xfrm>
                <a:off x="1484594" y="3442295"/>
                <a:ext cx="69480" cy="12204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157DBAD5-3D5A-43FC-B6D5-29671D084EDF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475954" y="3433295"/>
                  <a:ext cx="871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6E6457C9-F2CA-4AFF-AD6E-CC42CC0735E1}"/>
                    </a:ext>
                  </a:extLst>
                </p14:cNvPr>
                <p14:cNvContentPartPr/>
                <p14:nvPr/>
              </p14:nvContentPartPr>
              <p14:xfrm>
                <a:off x="1600154" y="3363815"/>
                <a:ext cx="167760" cy="13500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6E6457C9-F2CA-4AFF-AD6E-CC42CC0735E1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591514" y="3355175"/>
                  <a:ext cx="1854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8C3481AD-3198-4086-ADBB-B65463CAF7DB}"/>
                    </a:ext>
                  </a:extLst>
                </p14:cNvPr>
                <p14:cNvContentPartPr/>
                <p14:nvPr/>
              </p14:nvContentPartPr>
              <p14:xfrm>
                <a:off x="1864394" y="3393335"/>
                <a:ext cx="158400" cy="12060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8C3481AD-3198-4086-ADBB-B65463CAF7DB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855394" y="3384335"/>
                  <a:ext cx="1760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900EF9F0-3E47-4D6F-A071-91BFCD62A18D}"/>
                    </a:ext>
                  </a:extLst>
                </p14:cNvPr>
                <p14:cNvContentPartPr/>
                <p14:nvPr/>
              </p14:nvContentPartPr>
              <p14:xfrm>
                <a:off x="2043314" y="3128735"/>
                <a:ext cx="608760" cy="34236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900EF9F0-3E47-4D6F-A071-91BFCD62A18D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2034674" y="3119735"/>
                  <a:ext cx="6264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DB3C70FC-1CBE-4B8D-A402-5D91EF38B5F0}"/>
                    </a:ext>
                  </a:extLst>
                </p14:cNvPr>
                <p14:cNvContentPartPr/>
                <p14:nvPr/>
              </p14:nvContentPartPr>
              <p14:xfrm>
                <a:off x="2628674" y="3120815"/>
                <a:ext cx="72360" cy="31356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DB3C70FC-1CBE-4B8D-A402-5D91EF38B5F0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2619674" y="3112175"/>
                  <a:ext cx="9000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A5C17A0A-6862-416B-9E71-135F87D2C590}"/>
                    </a:ext>
                  </a:extLst>
                </p14:cNvPr>
                <p14:cNvContentPartPr/>
                <p14:nvPr/>
              </p14:nvContentPartPr>
              <p14:xfrm>
                <a:off x="2542634" y="3233855"/>
                <a:ext cx="192960" cy="5328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A5C17A0A-6862-416B-9E71-135F87D2C590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2533994" y="3225215"/>
                  <a:ext cx="2106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B006DAC5-A686-4F0A-BEB1-C1257DFC25DB}"/>
                    </a:ext>
                  </a:extLst>
                </p14:cNvPr>
                <p14:cNvContentPartPr/>
                <p14:nvPr/>
              </p14:nvContentPartPr>
              <p14:xfrm>
                <a:off x="2743154" y="3234215"/>
                <a:ext cx="299160" cy="20592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B006DAC5-A686-4F0A-BEB1-C1257DFC25DB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2734514" y="3225575"/>
                  <a:ext cx="3168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DF1AC437-297B-44D4-9C13-2070FBC20218}"/>
                    </a:ext>
                  </a:extLst>
                </p14:cNvPr>
                <p14:cNvContentPartPr/>
                <p14:nvPr/>
              </p14:nvContentPartPr>
              <p14:xfrm>
                <a:off x="863234" y="1761455"/>
                <a:ext cx="4137480" cy="237960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DF1AC437-297B-44D4-9C13-2070FBC20218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854594" y="1752455"/>
                  <a:ext cx="4155120" cy="239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1" name="Group 410">
            <a:extLst>
              <a:ext uri="{FF2B5EF4-FFF2-40B4-BE49-F238E27FC236}">
                <a16:creationId xmlns:a16="http://schemas.microsoft.com/office/drawing/2014/main" id="{C77898EE-D869-4A3F-82DB-3F8F3BEC3381}"/>
              </a:ext>
            </a:extLst>
          </p:cNvPr>
          <p:cNvGrpSpPr/>
          <p:nvPr/>
        </p:nvGrpSpPr>
        <p:grpSpPr>
          <a:xfrm>
            <a:off x="742994" y="4259495"/>
            <a:ext cx="3722400" cy="2064240"/>
            <a:chOff x="742994" y="4259495"/>
            <a:chExt cx="3722400" cy="206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223A4D88-D5DA-4B11-870E-BCB59405F7AD}"/>
                    </a:ext>
                  </a:extLst>
                </p14:cNvPr>
                <p14:cNvContentPartPr/>
                <p14:nvPr/>
              </p14:nvContentPartPr>
              <p14:xfrm>
                <a:off x="1335914" y="4972655"/>
                <a:ext cx="63000" cy="32400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223A4D88-D5DA-4B11-870E-BCB59405F7AD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327274" y="4964015"/>
                  <a:ext cx="8064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94FF24A6-D63F-439B-AA29-05B11C90FA5D}"/>
                    </a:ext>
                  </a:extLst>
                </p14:cNvPr>
                <p14:cNvContentPartPr/>
                <p14:nvPr/>
              </p14:nvContentPartPr>
              <p14:xfrm>
                <a:off x="1227554" y="4861055"/>
                <a:ext cx="377280" cy="42264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94FF24A6-D63F-439B-AA29-05B11C90FA5D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218914" y="4852415"/>
                  <a:ext cx="39492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A164CDA4-5F61-4A1E-963B-4559C82D2829}"/>
                    </a:ext>
                  </a:extLst>
                </p14:cNvPr>
                <p14:cNvContentPartPr/>
                <p14:nvPr/>
              </p14:nvContentPartPr>
              <p14:xfrm>
                <a:off x="1653434" y="5037095"/>
                <a:ext cx="430200" cy="17856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A164CDA4-5F61-4A1E-963B-4559C82D2829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644794" y="5028095"/>
                  <a:ext cx="4478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B0E45DA8-A1CB-42A7-9125-1AF11A1F704A}"/>
                    </a:ext>
                  </a:extLst>
                </p14:cNvPr>
                <p14:cNvContentPartPr/>
                <p14:nvPr/>
              </p14:nvContentPartPr>
              <p14:xfrm>
                <a:off x="2071034" y="4696175"/>
                <a:ext cx="20880" cy="13104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B0E45DA8-A1CB-42A7-9125-1AF11A1F704A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2062034" y="4687175"/>
                  <a:ext cx="385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A881B21D-372D-44BD-9AE4-2DF56A527265}"/>
                    </a:ext>
                  </a:extLst>
                </p14:cNvPr>
                <p14:cNvContentPartPr/>
                <p14:nvPr/>
              </p14:nvContentPartPr>
              <p14:xfrm>
                <a:off x="2190914" y="4691855"/>
                <a:ext cx="77400" cy="40752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A881B21D-372D-44BD-9AE4-2DF56A527265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2182274" y="4683215"/>
                  <a:ext cx="9504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88057D7D-DAD6-4DDF-B6CD-FCD2C52E484A}"/>
                    </a:ext>
                  </a:extLst>
                </p14:cNvPr>
                <p14:cNvContentPartPr/>
                <p14:nvPr/>
              </p14:nvContentPartPr>
              <p14:xfrm>
                <a:off x="2096594" y="4890215"/>
                <a:ext cx="271080" cy="3024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88057D7D-DAD6-4DDF-B6CD-FCD2C52E484A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2087954" y="4881575"/>
                  <a:ext cx="2887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1BB96814-3EBE-4CD0-BE38-DC179E2EACE5}"/>
                    </a:ext>
                  </a:extLst>
                </p14:cNvPr>
                <p14:cNvContentPartPr/>
                <p14:nvPr/>
              </p14:nvContentPartPr>
              <p14:xfrm>
                <a:off x="2496194" y="4763855"/>
                <a:ext cx="343800" cy="23220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1BB96814-3EBE-4CD0-BE38-DC179E2EACE5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2487194" y="4755215"/>
                  <a:ext cx="3614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C1F9271D-5A30-4D32-88E2-36EC96248FA1}"/>
                    </a:ext>
                  </a:extLst>
                </p14:cNvPr>
                <p14:cNvContentPartPr/>
                <p14:nvPr/>
              </p14:nvContentPartPr>
              <p14:xfrm>
                <a:off x="2901194" y="4776455"/>
                <a:ext cx="126360" cy="16092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C1F9271D-5A30-4D32-88E2-36EC96248FA1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892554" y="4767815"/>
                  <a:ext cx="1440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9BA78888-9801-4880-B4B3-3A85C2DDA5BE}"/>
                    </a:ext>
                  </a:extLst>
                </p14:cNvPr>
                <p14:cNvContentPartPr/>
                <p14:nvPr/>
              </p14:nvContentPartPr>
              <p14:xfrm>
                <a:off x="3082994" y="4688255"/>
                <a:ext cx="126360" cy="14832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9BA78888-9801-4880-B4B3-3A85C2DDA5BE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3074354" y="4679615"/>
                  <a:ext cx="1440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98B150BD-DBE9-4BC8-A02E-1450506C96B9}"/>
                    </a:ext>
                  </a:extLst>
                </p14:cNvPr>
                <p14:cNvContentPartPr/>
                <p14:nvPr/>
              </p14:nvContentPartPr>
              <p14:xfrm>
                <a:off x="3238154" y="4624175"/>
                <a:ext cx="144000" cy="15768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98B150BD-DBE9-4BC8-A02E-1450506C96B9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3229514" y="4615175"/>
                  <a:ext cx="1616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7889BDDB-05B4-4297-8F62-4CA18074115D}"/>
                    </a:ext>
                  </a:extLst>
                </p14:cNvPr>
                <p14:cNvContentPartPr/>
                <p14:nvPr/>
              </p14:nvContentPartPr>
              <p14:xfrm>
                <a:off x="3436154" y="4601135"/>
                <a:ext cx="137160" cy="5652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7889BDDB-05B4-4297-8F62-4CA18074115D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3427514" y="4592495"/>
                  <a:ext cx="1548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2EE029E9-24D7-4BE9-999E-DB7BED2164AE}"/>
                    </a:ext>
                  </a:extLst>
                </p14:cNvPr>
                <p14:cNvContentPartPr/>
                <p14:nvPr/>
              </p14:nvContentPartPr>
              <p14:xfrm>
                <a:off x="3503834" y="4532015"/>
                <a:ext cx="129240" cy="32904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2EE029E9-24D7-4BE9-999E-DB7BED2164AE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3495194" y="4523015"/>
                  <a:ext cx="14688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2FF3D67F-B634-4D40-9C44-229AF7F59C8C}"/>
                    </a:ext>
                  </a:extLst>
                </p14:cNvPr>
                <p14:cNvContentPartPr/>
                <p14:nvPr/>
              </p14:nvContentPartPr>
              <p14:xfrm>
                <a:off x="1022714" y="5470895"/>
                <a:ext cx="433080" cy="30636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2FF3D67F-B634-4D40-9C44-229AF7F59C8C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014074" y="5461895"/>
                  <a:ext cx="45072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260A2E25-B995-4CE1-8CE4-6CCF01CF9E6E}"/>
                    </a:ext>
                  </a:extLst>
                </p14:cNvPr>
                <p14:cNvContentPartPr/>
                <p14:nvPr/>
              </p14:nvContentPartPr>
              <p14:xfrm>
                <a:off x="1492514" y="5394575"/>
                <a:ext cx="126360" cy="24192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260A2E25-B995-4CE1-8CE4-6CCF01CF9E6E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483874" y="5385575"/>
                  <a:ext cx="14400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B941C7C7-8CC8-40CB-B1E7-B22D2F96D43C}"/>
                    </a:ext>
                  </a:extLst>
                </p14:cNvPr>
                <p14:cNvContentPartPr/>
                <p14:nvPr/>
              </p14:nvContentPartPr>
              <p14:xfrm>
                <a:off x="1649474" y="5330135"/>
                <a:ext cx="199440" cy="22680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B941C7C7-8CC8-40CB-B1E7-B22D2F96D43C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640474" y="5321135"/>
                  <a:ext cx="2170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CEAD8F7D-32B2-4931-8576-0FF6E0B4E303}"/>
                    </a:ext>
                  </a:extLst>
                </p14:cNvPr>
                <p14:cNvContentPartPr/>
                <p14:nvPr/>
              </p14:nvContentPartPr>
              <p14:xfrm>
                <a:off x="1876274" y="5326895"/>
                <a:ext cx="176400" cy="25308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CEAD8F7D-32B2-4931-8576-0FF6E0B4E303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867274" y="5317895"/>
                  <a:ext cx="19404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1ADF06C5-BD8F-4C1F-9B65-5ED81408C704}"/>
                    </a:ext>
                  </a:extLst>
                </p14:cNvPr>
                <p14:cNvContentPartPr/>
                <p14:nvPr/>
              </p14:nvContentPartPr>
              <p14:xfrm>
                <a:off x="1423754" y="5856455"/>
                <a:ext cx="112320" cy="19908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1ADF06C5-BD8F-4C1F-9B65-5ED81408C704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414754" y="5847455"/>
                  <a:ext cx="1299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DDB22FF4-903A-433E-B7ED-D2A4A0FD2E71}"/>
                    </a:ext>
                  </a:extLst>
                </p14:cNvPr>
                <p14:cNvContentPartPr/>
                <p14:nvPr/>
              </p14:nvContentPartPr>
              <p14:xfrm>
                <a:off x="1460834" y="5935655"/>
                <a:ext cx="244800" cy="16272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DDB22FF4-903A-433E-B7ED-D2A4A0FD2E71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451834" y="5927015"/>
                  <a:ext cx="2624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3757271B-0F18-4F9F-8BDE-2723597E34B2}"/>
                    </a:ext>
                  </a:extLst>
                </p14:cNvPr>
                <p14:cNvContentPartPr/>
                <p14:nvPr/>
              </p14:nvContentPartPr>
              <p14:xfrm>
                <a:off x="1326194" y="5833055"/>
                <a:ext cx="245160" cy="3996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3757271B-0F18-4F9F-8BDE-2723597E34B2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317194" y="5824055"/>
                  <a:ext cx="2628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306E481C-BA91-4177-AFCB-B10438C23DB8}"/>
                    </a:ext>
                  </a:extLst>
                </p14:cNvPr>
                <p14:cNvContentPartPr/>
                <p14:nvPr/>
              </p14:nvContentPartPr>
              <p14:xfrm>
                <a:off x="1670714" y="5720735"/>
                <a:ext cx="73440" cy="8172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306E481C-BA91-4177-AFCB-B10438C23DB8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661714" y="5711735"/>
                  <a:ext cx="910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E805A1D9-04B5-4A49-B5AB-4B12AD570A8A}"/>
                    </a:ext>
                  </a:extLst>
                </p14:cNvPr>
                <p14:cNvContentPartPr/>
                <p14:nvPr/>
              </p14:nvContentPartPr>
              <p14:xfrm>
                <a:off x="1802114" y="5678975"/>
                <a:ext cx="97200" cy="20160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E805A1D9-04B5-4A49-B5AB-4B12AD570A8A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793114" y="5669975"/>
                  <a:ext cx="1148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50D7B2A6-8EC3-4DCB-8323-90225BB7DE44}"/>
                    </a:ext>
                  </a:extLst>
                </p14:cNvPr>
                <p14:cNvContentPartPr/>
                <p14:nvPr/>
              </p14:nvContentPartPr>
              <p14:xfrm>
                <a:off x="1908314" y="5591495"/>
                <a:ext cx="133200" cy="22860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50D7B2A6-8EC3-4DCB-8323-90225BB7DE44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899314" y="5582855"/>
                  <a:ext cx="1508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E7C375E7-F5DC-4690-9BC4-0E77022C5413}"/>
                    </a:ext>
                  </a:extLst>
                </p14:cNvPr>
                <p14:cNvContentPartPr/>
                <p14:nvPr/>
              </p14:nvContentPartPr>
              <p14:xfrm>
                <a:off x="2285234" y="5445695"/>
                <a:ext cx="609840" cy="21780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E7C375E7-F5DC-4690-9BC4-0E77022C5413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2276234" y="5437055"/>
                  <a:ext cx="6274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EAC2A2E1-244B-4D59-A86F-F11B78802E8B}"/>
                    </a:ext>
                  </a:extLst>
                </p14:cNvPr>
                <p14:cNvContentPartPr/>
                <p14:nvPr/>
              </p14:nvContentPartPr>
              <p14:xfrm>
                <a:off x="2889314" y="5160215"/>
                <a:ext cx="281880" cy="28116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EAC2A2E1-244B-4D59-A86F-F11B78802E8B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2880314" y="5151575"/>
                  <a:ext cx="29952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31EA942F-A92B-4E2E-B1CD-7C840B2409B2}"/>
                    </a:ext>
                  </a:extLst>
                </p14:cNvPr>
                <p14:cNvContentPartPr/>
                <p14:nvPr/>
              </p14:nvContentPartPr>
              <p14:xfrm>
                <a:off x="3268754" y="5154815"/>
                <a:ext cx="202320" cy="13716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31EA942F-A92B-4E2E-B1CD-7C840B2409B2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3260114" y="5145815"/>
                  <a:ext cx="2199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66E42B08-B8E9-4A81-AD81-FAE2A795BEF9}"/>
                    </a:ext>
                  </a:extLst>
                </p14:cNvPr>
                <p14:cNvContentPartPr/>
                <p14:nvPr/>
              </p14:nvContentPartPr>
              <p14:xfrm>
                <a:off x="3566114" y="5070575"/>
                <a:ext cx="133200" cy="17964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66E42B08-B8E9-4A81-AD81-FAE2A795BEF9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3557474" y="5061935"/>
                  <a:ext cx="1508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35A99237-11DE-40FF-92CC-66994D4006D9}"/>
                    </a:ext>
                  </a:extLst>
                </p14:cNvPr>
                <p14:cNvContentPartPr/>
                <p14:nvPr/>
              </p14:nvContentPartPr>
              <p14:xfrm>
                <a:off x="3706874" y="4789775"/>
                <a:ext cx="104040" cy="32976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35A99237-11DE-40FF-92CC-66994D4006D9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3698234" y="4781135"/>
                  <a:ext cx="12168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1CF487F0-83CC-402F-91AB-5FF5706787B3}"/>
                    </a:ext>
                  </a:extLst>
                </p14:cNvPr>
                <p14:cNvContentPartPr/>
                <p14:nvPr/>
              </p14:nvContentPartPr>
              <p14:xfrm>
                <a:off x="3775994" y="4907135"/>
                <a:ext cx="259920" cy="18180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1CF487F0-83CC-402F-91AB-5FF5706787B3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3767354" y="4898135"/>
                  <a:ext cx="2775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E7779C7C-FBD6-42E0-A7D2-78B2E1F01E33}"/>
                    </a:ext>
                  </a:extLst>
                </p14:cNvPr>
                <p14:cNvContentPartPr/>
                <p14:nvPr/>
              </p14:nvContentPartPr>
              <p14:xfrm>
                <a:off x="742994" y="4259495"/>
                <a:ext cx="3722400" cy="206424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E7779C7C-FBD6-42E0-A7D2-78B2E1F01E33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34354" y="4250855"/>
                  <a:ext cx="3740040" cy="2081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6134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74E1C-9CE5-4B2A-94B0-6B2859118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day Arnie Erythrocyte was hanging out in the right atrium minding his own </a:t>
            </a:r>
            <a:r>
              <a:rPr lang="en-US" dirty="0" err="1"/>
              <a:t>buisness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3CC157D-E329-4A6C-96A5-638F5E23CC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1087"/>
          <a:stretch/>
        </p:blipFill>
        <p:spPr>
          <a:xfrm>
            <a:off x="1085088" y="2217835"/>
            <a:ext cx="9777984" cy="465981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64C90FE-11F6-4625-8162-16683B775E4C}"/>
              </a:ext>
            </a:extLst>
          </p:cNvPr>
          <p:cNvGrpSpPr/>
          <p:nvPr/>
        </p:nvGrpSpPr>
        <p:grpSpPr>
          <a:xfrm>
            <a:off x="3611800" y="4076871"/>
            <a:ext cx="1440360" cy="680896"/>
            <a:chOff x="8659407" y="4201299"/>
            <a:chExt cx="1440360" cy="68089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01662AB-367A-4807-BA57-5DF3EDFB72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61122" y="4201299"/>
              <a:ext cx="518205" cy="530398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3913975-3DD6-4C5A-AAC5-5773FFAE184B}"/>
                </a:ext>
              </a:extLst>
            </p:cNvPr>
            <p:cNvGrpSpPr/>
            <p:nvPr/>
          </p:nvGrpSpPr>
          <p:grpSpPr>
            <a:xfrm>
              <a:off x="8659407" y="4290715"/>
              <a:ext cx="1440360" cy="591480"/>
              <a:chOff x="8631633" y="4281868"/>
              <a:chExt cx="1440360" cy="591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F351061B-218E-4B2C-B467-2D8C405A9EE7}"/>
                      </a:ext>
                    </a:extLst>
                  </p14:cNvPr>
                  <p14:cNvContentPartPr/>
                  <p14:nvPr/>
                </p14:nvContentPartPr>
                <p14:xfrm>
                  <a:off x="8665113" y="4443868"/>
                  <a:ext cx="519840" cy="36576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F351061B-218E-4B2C-B467-2D8C405A9EE7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8656473" y="4434868"/>
                    <a:ext cx="537480" cy="383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9" name="Ink 8">
                    <a:extLst>
                      <a:ext uri="{FF2B5EF4-FFF2-40B4-BE49-F238E27FC236}">
                        <a16:creationId xmlns:a16="http://schemas.microsoft.com/office/drawing/2014/main" id="{466F2E09-2F84-4700-99D8-96880C5BE3A9}"/>
                      </a:ext>
                    </a:extLst>
                  </p14:cNvPr>
                  <p14:cNvContentPartPr/>
                  <p14:nvPr/>
                </p14:nvContentPartPr>
                <p14:xfrm>
                  <a:off x="9629553" y="4402828"/>
                  <a:ext cx="11520" cy="1944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466F2E09-2F84-4700-99D8-96880C5BE3A9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9620913" y="4394188"/>
                    <a:ext cx="29160" cy="37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10" name="Ink 9">
                    <a:extLst>
                      <a:ext uri="{FF2B5EF4-FFF2-40B4-BE49-F238E27FC236}">
                        <a16:creationId xmlns:a16="http://schemas.microsoft.com/office/drawing/2014/main" id="{260F7F69-9BBB-401F-AA2D-03C87CD1CE52}"/>
                      </a:ext>
                    </a:extLst>
                  </p14:cNvPr>
                  <p14:cNvContentPartPr/>
                  <p14:nvPr/>
                </p14:nvContentPartPr>
                <p14:xfrm>
                  <a:off x="9629553" y="4391668"/>
                  <a:ext cx="332280" cy="415440"/>
                </p14:xfrm>
              </p:contentPart>
            </mc:Choice>
            <mc:Fallback xmlns=""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260F7F69-9BBB-401F-AA2D-03C87CD1CE52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9620913" y="4383028"/>
                    <a:ext cx="349920" cy="433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93E977F8-07B1-4E42-92AE-76A5FC9E9B64}"/>
                      </a:ext>
                    </a:extLst>
                  </p14:cNvPr>
                  <p14:cNvContentPartPr/>
                  <p14:nvPr/>
                </p14:nvContentPartPr>
                <p14:xfrm>
                  <a:off x="8631633" y="4750228"/>
                  <a:ext cx="117000" cy="12312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93E977F8-07B1-4E42-92AE-76A5FC9E9B64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8622993" y="4741228"/>
                    <a:ext cx="134640" cy="140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CB501828-332B-44FE-A3B5-260DB329D1A8}"/>
                      </a:ext>
                    </a:extLst>
                  </p14:cNvPr>
                  <p14:cNvContentPartPr/>
                  <p14:nvPr/>
                </p14:nvContentPartPr>
                <p14:xfrm>
                  <a:off x="9871833" y="4710988"/>
                  <a:ext cx="200160" cy="10224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CB501828-332B-44FE-A3B5-260DB329D1A8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9863193" y="4701988"/>
                    <a:ext cx="217800" cy="119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DD860C9D-EEAB-4C81-9499-59701DA528E6}"/>
                      </a:ext>
                    </a:extLst>
                  </p14:cNvPr>
                  <p14:cNvContentPartPr/>
                  <p14:nvPr/>
                </p14:nvContentPartPr>
                <p14:xfrm>
                  <a:off x="9341913" y="4477708"/>
                  <a:ext cx="197280" cy="13752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DD860C9D-EEAB-4C81-9499-59701DA528E6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9333273" y="4468708"/>
                    <a:ext cx="214920" cy="155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5B2050DE-DAFB-4556-8DDF-A48112907705}"/>
                      </a:ext>
                    </a:extLst>
                  </p14:cNvPr>
                  <p14:cNvContentPartPr/>
                  <p14:nvPr/>
                </p14:nvContentPartPr>
                <p14:xfrm>
                  <a:off x="9292593" y="4300948"/>
                  <a:ext cx="12240" cy="6300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5B2050DE-DAFB-4556-8DDF-A48112907705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9283593" y="4292308"/>
                    <a:ext cx="29880" cy="80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3F392296-3485-43C3-A64C-3714DC4D3C0E}"/>
                      </a:ext>
                    </a:extLst>
                  </p14:cNvPr>
                  <p14:cNvContentPartPr/>
                  <p14:nvPr/>
                </p14:nvContentPartPr>
                <p14:xfrm>
                  <a:off x="9453873" y="4281868"/>
                  <a:ext cx="24480" cy="5400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3F392296-3485-43C3-A64C-3714DC4D3C0E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9445233" y="4272868"/>
                    <a:ext cx="42120" cy="716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DC7747C-0CE7-4292-9A23-A3B53FD70632}"/>
              </a:ext>
            </a:extLst>
          </p:cNvPr>
          <p:cNvGrpSpPr/>
          <p:nvPr/>
        </p:nvGrpSpPr>
        <p:grpSpPr>
          <a:xfrm>
            <a:off x="319851" y="1802409"/>
            <a:ext cx="3704760" cy="1833480"/>
            <a:chOff x="319851" y="1802409"/>
            <a:chExt cx="3704760" cy="183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00207CD-8B7E-4223-B456-EEFD1106A3AB}"/>
                    </a:ext>
                  </a:extLst>
                </p14:cNvPr>
                <p14:cNvContentPartPr/>
                <p14:nvPr/>
              </p14:nvContentPartPr>
              <p14:xfrm>
                <a:off x="523611" y="2853249"/>
                <a:ext cx="84960" cy="131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00207CD-8B7E-4223-B456-EEFD1106A3A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14611" y="2844609"/>
                  <a:ext cx="1026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D9F507E-DADA-4708-9E28-24F5EA5B7ECE}"/>
                    </a:ext>
                  </a:extLst>
                </p14:cNvPr>
                <p14:cNvContentPartPr/>
                <p14:nvPr/>
              </p14:nvContentPartPr>
              <p14:xfrm>
                <a:off x="628371" y="2843529"/>
                <a:ext cx="25200" cy="301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D9F507E-DADA-4708-9E28-24F5EA5B7EC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19371" y="2834529"/>
                  <a:ext cx="4284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437565D-0EEC-4532-977A-54AD6A6A9229}"/>
                    </a:ext>
                  </a:extLst>
                </p14:cNvPr>
                <p14:cNvContentPartPr/>
                <p14:nvPr/>
              </p14:nvContentPartPr>
              <p14:xfrm>
                <a:off x="724851" y="2945049"/>
                <a:ext cx="88560" cy="1260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437565D-0EEC-4532-977A-54AD6A6A922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15851" y="2936409"/>
                  <a:ext cx="1062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0488C5A-C973-4900-A3D7-69044C39638B}"/>
                    </a:ext>
                  </a:extLst>
                </p14:cNvPr>
                <p14:cNvContentPartPr/>
                <p14:nvPr/>
              </p14:nvContentPartPr>
              <p14:xfrm>
                <a:off x="841131" y="2888529"/>
                <a:ext cx="167400" cy="102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0488C5A-C973-4900-A3D7-69044C39638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32131" y="2879529"/>
                  <a:ext cx="1850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E84F32A-6953-4202-A958-75603FDF81EA}"/>
                    </a:ext>
                  </a:extLst>
                </p14:cNvPr>
                <p14:cNvContentPartPr/>
                <p14:nvPr/>
              </p14:nvContentPartPr>
              <p14:xfrm>
                <a:off x="996291" y="2832729"/>
                <a:ext cx="127800" cy="1630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E84F32A-6953-4202-A958-75603FDF81E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87291" y="2823729"/>
                  <a:ext cx="1454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CAA99C6-14FA-46F4-A911-A062A0D80757}"/>
                    </a:ext>
                  </a:extLst>
                </p14:cNvPr>
                <p14:cNvContentPartPr/>
                <p14:nvPr/>
              </p14:nvContentPartPr>
              <p14:xfrm>
                <a:off x="1404531" y="2394249"/>
                <a:ext cx="68400" cy="285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CAA99C6-14FA-46F4-A911-A062A0D8075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395891" y="2385609"/>
                  <a:ext cx="8604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B8DBD22-3CD8-4F23-B108-30AA442F534A}"/>
                    </a:ext>
                  </a:extLst>
                </p14:cNvPr>
                <p14:cNvContentPartPr/>
                <p14:nvPr/>
              </p14:nvContentPartPr>
              <p14:xfrm>
                <a:off x="1512891" y="2311449"/>
                <a:ext cx="61200" cy="2757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B8DBD22-3CD8-4F23-B108-30AA442F534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504251" y="2302809"/>
                  <a:ext cx="7884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CA66ADB-4F49-4369-B054-207745F3499E}"/>
                    </a:ext>
                  </a:extLst>
                </p14:cNvPr>
                <p14:cNvContentPartPr/>
                <p14:nvPr/>
              </p14:nvContentPartPr>
              <p14:xfrm>
                <a:off x="1421091" y="2438169"/>
                <a:ext cx="645840" cy="478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CA66ADB-4F49-4369-B054-207745F3499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412451" y="2429169"/>
                  <a:ext cx="663480" cy="49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6BE6858-59C7-4363-A734-AFDE6628F5EF}"/>
                    </a:ext>
                  </a:extLst>
                </p14:cNvPr>
                <p14:cNvContentPartPr/>
                <p14:nvPr/>
              </p14:nvContentPartPr>
              <p14:xfrm>
                <a:off x="2010051" y="2268609"/>
                <a:ext cx="245160" cy="2336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6BE6858-59C7-4363-A734-AFDE6628F5E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001051" y="2259969"/>
                  <a:ext cx="2628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F87FEB9-85C5-4166-ADF2-03CCD3A43B02}"/>
                    </a:ext>
                  </a:extLst>
                </p14:cNvPr>
                <p14:cNvContentPartPr/>
                <p14:nvPr/>
              </p14:nvContentPartPr>
              <p14:xfrm>
                <a:off x="2255211" y="2342049"/>
                <a:ext cx="99720" cy="1209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F87FEB9-85C5-4166-ADF2-03CCD3A43B0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246211" y="2333049"/>
                  <a:ext cx="1173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9845A39-1C6A-4DB6-A788-585B34CF4A87}"/>
                    </a:ext>
                  </a:extLst>
                </p14:cNvPr>
                <p14:cNvContentPartPr/>
                <p14:nvPr/>
              </p14:nvContentPartPr>
              <p14:xfrm>
                <a:off x="2437011" y="2343129"/>
                <a:ext cx="155160" cy="91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9845A39-1C6A-4DB6-A788-585B34CF4A8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428011" y="2334129"/>
                  <a:ext cx="1728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6AE5CE7-7AB9-4E78-AD68-A9DA4E28F177}"/>
                    </a:ext>
                  </a:extLst>
                </p14:cNvPr>
                <p14:cNvContentPartPr/>
                <p14:nvPr/>
              </p14:nvContentPartPr>
              <p14:xfrm>
                <a:off x="2608371" y="2287689"/>
                <a:ext cx="69480" cy="727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6AE5CE7-7AB9-4E78-AD68-A9DA4E28F17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599371" y="2279049"/>
                  <a:ext cx="871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079D511-8036-435E-A94D-C372C1F78162}"/>
                    </a:ext>
                  </a:extLst>
                </p14:cNvPr>
                <p14:cNvContentPartPr/>
                <p14:nvPr/>
              </p14:nvContentPartPr>
              <p14:xfrm>
                <a:off x="2728611" y="2211009"/>
                <a:ext cx="165960" cy="1540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079D511-8036-435E-A94D-C372C1F7816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719611" y="2202369"/>
                  <a:ext cx="1836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B9CB063-E3CB-4E5E-9FF7-03CC321EDCBA}"/>
                    </a:ext>
                  </a:extLst>
                </p14:cNvPr>
                <p14:cNvContentPartPr/>
                <p14:nvPr/>
              </p14:nvContentPartPr>
              <p14:xfrm>
                <a:off x="2515491" y="2126409"/>
                <a:ext cx="360" cy="57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B9CB063-E3CB-4E5E-9FF7-03CC321EDCB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506491" y="2117769"/>
                  <a:ext cx="180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545E297-9C98-413D-AD22-E71D718B9043}"/>
                    </a:ext>
                  </a:extLst>
                </p14:cNvPr>
                <p14:cNvContentPartPr/>
                <p14:nvPr/>
              </p14:nvContentPartPr>
              <p14:xfrm>
                <a:off x="2927331" y="1952889"/>
                <a:ext cx="74160" cy="2196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545E297-9C98-413D-AD22-E71D718B904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918691" y="1944249"/>
                  <a:ext cx="918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111F905-7151-4FDC-8114-FF23041137AB}"/>
                    </a:ext>
                  </a:extLst>
                </p14:cNvPr>
                <p14:cNvContentPartPr/>
                <p14:nvPr/>
              </p14:nvContentPartPr>
              <p14:xfrm>
                <a:off x="3038211" y="2316129"/>
                <a:ext cx="5040" cy="2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111F905-7151-4FDC-8114-FF23041137A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029211" y="2307489"/>
                  <a:ext cx="226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F6CFCE9-B301-4110-AFB6-8CD661E9A8B2}"/>
                    </a:ext>
                  </a:extLst>
                </p14:cNvPr>
                <p14:cNvContentPartPr/>
                <p14:nvPr/>
              </p14:nvContentPartPr>
              <p14:xfrm>
                <a:off x="1362771" y="2786649"/>
                <a:ext cx="183960" cy="860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F6CFCE9-B301-4110-AFB6-8CD661E9A8B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353771" y="2777649"/>
                  <a:ext cx="2016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02E0ECC-1791-4D58-B3D1-7013812504B0}"/>
                    </a:ext>
                  </a:extLst>
                </p14:cNvPr>
                <p14:cNvContentPartPr/>
                <p14:nvPr/>
              </p14:nvContentPartPr>
              <p14:xfrm>
                <a:off x="1565451" y="2692329"/>
                <a:ext cx="86040" cy="1407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02E0ECC-1791-4D58-B3D1-7013812504B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556451" y="2683329"/>
                  <a:ext cx="1036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441157B-D191-47E2-BA2A-E64DD2A7C6D6}"/>
                    </a:ext>
                  </a:extLst>
                </p14:cNvPr>
                <p14:cNvContentPartPr/>
                <p14:nvPr/>
              </p14:nvContentPartPr>
              <p14:xfrm>
                <a:off x="1655811" y="2647329"/>
                <a:ext cx="84960" cy="1382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441157B-D191-47E2-BA2A-E64DD2A7C6D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646811" y="2638329"/>
                  <a:ext cx="1026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0BAB51D-399E-4405-B59E-41AA5079578B}"/>
                    </a:ext>
                  </a:extLst>
                </p14:cNvPr>
                <p14:cNvContentPartPr/>
                <p14:nvPr/>
              </p14:nvContentPartPr>
              <p14:xfrm>
                <a:off x="2051091" y="2580729"/>
                <a:ext cx="212400" cy="1645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0BAB51D-399E-4405-B59E-41AA5079578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042451" y="2571729"/>
                  <a:ext cx="2300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08A6A6A-22E7-4010-8632-B20EAA6190E8}"/>
                    </a:ext>
                  </a:extLst>
                </p14:cNvPr>
                <p14:cNvContentPartPr/>
                <p14:nvPr/>
              </p14:nvContentPartPr>
              <p14:xfrm>
                <a:off x="2287251" y="2543649"/>
                <a:ext cx="113040" cy="1015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08A6A6A-22E7-4010-8632-B20EAA6190E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278611" y="2535009"/>
                  <a:ext cx="1306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D425174-3D2B-4724-A6C7-57850756D90A}"/>
                    </a:ext>
                  </a:extLst>
                </p14:cNvPr>
                <p14:cNvContentPartPr/>
                <p14:nvPr/>
              </p14:nvContentPartPr>
              <p14:xfrm>
                <a:off x="2416491" y="2532489"/>
                <a:ext cx="136080" cy="788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D425174-3D2B-4724-A6C7-57850756D90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407851" y="2523849"/>
                  <a:ext cx="1537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BF82319-FFF5-43BD-A5AA-4C1B468E0245}"/>
                    </a:ext>
                  </a:extLst>
                </p14:cNvPr>
                <p14:cNvContentPartPr/>
                <p14:nvPr/>
              </p14:nvContentPartPr>
              <p14:xfrm>
                <a:off x="2570211" y="2377329"/>
                <a:ext cx="225360" cy="1846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BF82319-FFF5-43BD-A5AA-4C1B468E024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561211" y="2368329"/>
                  <a:ext cx="2430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12B9E5D-D3C7-43FA-B50D-CB3AE58FC7DC}"/>
                    </a:ext>
                  </a:extLst>
                </p14:cNvPr>
                <p14:cNvContentPartPr/>
                <p14:nvPr/>
              </p14:nvContentPartPr>
              <p14:xfrm>
                <a:off x="2824011" y="2387049"/>
                <a:ext cx="222840" cy="1191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12B9E5D-D3C7-43FA-B50D-CB3AE58FC7D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815011" y="2378049"/>
                  <a:ext cx="2404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49E8C75-6DAC-47A4-AD8E-69723E3CD9E2}"/>
                    </a:ext>
                  </a:extLst>
                </p14:cNvPr>
                <p14:cNvContentPartPr/>
                <p14:nvPr/>
              </p14:nvContentPartPr>
              <p14:xfrm>
                <a:off x="3187971" y="2207769"/>
                <a:ext cx="401760" cy="1774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49E8C75-6DAC-47A4-AD8E-69723E3CD9E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179331" y="2198769"/>
                  <a:ext cx="4194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C7529F1-4E57-4136-B60E-715F93515434}"/>
                    </a:ext>
                  </a:extLst>
                </p14:cNvPr>
                <p14:cNvContentPartPr/>
                <p14:nvPr/>
              </p14:nvContentPartPr>
              <p14:xfrm>
                <a:off x="3576411" y="2015169"/>
                <a:ext cx="267120" cy="2332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C7529F1-4E57-4136-B60E-715F9351543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567411" y="2006169"/>
                  <a:ext cx="2847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5839E3B-AB7B-46C7-80BB-E5116E05529C}"/>
                    </a:ext>
                  </a:extLst>
                </p14:cNvPr>
                <p14:cNvContentPartPr/>
                <p14:nvPr/>
              </p14:nvContentPartPr>
              <p14:xfrm>
                <a:off x="665091" y="3382089"/>
                <a:ext cx="220680" cy="1249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5839E3B-AB7B-46C7-80BB-E5116E05529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56451" y="3373449"/>
                  <a:ext cx="2383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D50EC52-6126-4DBC-AD1C-AC81F268D623}"/>
                    </a:ext>
                  </a:extLst>
                </p14:cNvPr>
                <p14:cNvContentPartPr/>
                <p14:nvPr/>
              </p14:nvContentPartPr>
              <p14:xfrm>
                <a:off x="920691" y="3350769"/>
                <a:ext cx="102600" cy="1069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D50EC52-6126-4DBC-AD1C-AC81F268D62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12051" y="3341769"/>
                  <a:ext cx="1202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652F489-49D3-41AA-85FB-BC786703E1E1}"/>
                    </a:ext>
                  </a:extLst>
                </p14:cNvPr>
                <p14:cNvContentPartPr/>
                <p14:nvPr/>
              </p14:nvContentPartPr>
              <p14:xfrm>
                <a:off x="1147131" y="3198849"/>
                <a:ext cx="219960" cy="1515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652F489-49D3-41AA-85FB-BC786703E1E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38131" y="3190209"/>
                  <a:ext cx="2376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69B4F6E-88B6-41B2-9252-DDE577D34780}"/>
                    </a:ext>
                  </a:extLst>
                </p14:cNvPr>
                <p14:cNvContentPartPr/>
                <p14:nvPr/>
              </p14:nvContentPartPr>
              <p14:xfrm>
                <a:off x="1387971" y="3174369"/>
                <a:ext cx="189720" cy="1130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69B4F6E-88B6-41B2-9252-DDE577D3478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378971" y="3165729"/>
                  <a:ext cx="2073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42F0E76-3273-4BAE-AAA8-F78D93F5A48F}"/>
                    </a:ext>
                  </a:extLst>
                </p14:cNvPr>
                <p14:cNvContentPartPr/>
                <p14:nvPr/>
              </p14:nvContentPartPr>
              <p14:xfrm>
                <a:off x="1609731" y="2982849"/>
                <a:ext cx="303840" cy="2426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42F0E76-3273-4BAE-AAA8-F78D93F5A48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600731" y="2974209"/>
                  <a:ext cx="32148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7A27694-EE9C-4EF3-BE5A-FA1EB9752094}"/>
                    </a:ext>
                  </a:extLst>
                </p14:cNvPr>
                <p14:cNvContentPartPr/>
                <p14:nvPr/>
              </p14:nvContentPartPr>
              <p14:xfrm>
                <a:off x="1923651" y="2932809"/>
                <a:ext cx="325440" cy="1864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7A27694-EE9C-4EF3-BE5A-FA1EB975209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914651" y="2924169"/>
                  <a:ext cx="3430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84EE78B-75E6-459B-8ED9-E9512F83BD28}"/>
                    </a:ext>
                  </a:extLst>
                </p14:cNvPr>
                <p14:cNvContentPartPr/>
                <p14:nvPr/>
              </p14:nvContentPartPr>
              <p14:xfrm>
                <a:off x="2328651" y="2749209"/>
                <a:ext cx="44280" cy="1432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84EE78B-75E6-459B-8ED9-E9512F83BD2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319651" y="2740209"/>
                  <a:ext cx="619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4F653AB-2BDF-4A45-A7DC-075C2B340D16}"/>
                    </a:ext>
                  </a:extLst>
                </p14:cNvPr>
                <p14:cNvContentPartPr/>
                <p14:nvPr/>
              </p14:nvContentPartPr>
              <p14:xfrm>
                <a:off x="2431971" y="3026769"/>
                <a:ext cx="9720" cy="198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4F653AB-2BDF-4A45-A7DC-075C2B340D1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423331" y="3017769"/>
                  <a:ext cx="273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1F007F6-8D75-44E0-9356-EB67F8C82F1F}"/>
                    </a:ext>
                  </a:extLst>
                </p14:cNvPr>
                <p14:cNvContentPartPr/>
                <p14:nvPr/>
              </p14:nvContentPartPr>
              <p14:xfrm>
                <a:off x="319851" y="1802409"/>
                <a:ext cx="3704760" cy="18334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1F007F6-8D75-44E0-9356-EB67F8C82F1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10851" y="1793409"/>
                  <a:ext cx="3722400" cy="185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3B79A04-3804-4FD5-A4AC-4D796738F8BF}"/>
              </a:ext>
            </a:extLst>
          </p:cNvPr>
          <p:cNvGrpSpPr/>
          <p:nvPr/>
        </p:nvGrpSpPr>
        <p:grpSpPr>
          <a:xfrm>
            <a:off x="145971" y="4190289"/>
            <a:ext cx="3395160" cy="1910880"/>
            <a:chOff x="145971" y="4190289"/>
            <a:chExt cx="3395160" cy="191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33A63B4-138B-407E-B630-B715DC76C293}"/>
                    </a:ext>
                  </a:extLst>
                </p14:cNvPr>
                <p14:cNvContentPartPr/>
                <p14:nvPr/>
              </p14:nvContentPartPr>
              <p14:xfrm>
                <a:off x="456651" y="4997409"/>
                <a:ext cx="239760" cy="2300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33A63B4-138B-407E-B630-B715DC76C29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48011" y="4988409"/>
                  <a:ext cx="2574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47230F3-61DE-4D80-AB03-7ABE68818368}"/>
                    </a:ext>
                  </a:extLst>
                </p14:cNvPr>
                <p14:cNvContentPartPr/>
                <p14:nvPr/>
              </p14:nvContentPartPr>
              <p14:xfrm>
                <a:off x="743571" y="5086329"/>
                <a:ext cx="156240" cy="1087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47230F3-61DE-4D80-AB03-7ABE6881836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34931" y="5077329"/>
                  <a:ext cx="1738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2585064-65E6-4AAC-AA0E-446FAE2EE664}"/>
                    </a:ext>
                  </a:extLst>
                </p14:cNvPr>
                <p14:cNvContentPartPr/>
                <p14:nvPr/>
              </p14:nvContentPartPr>
              <p14:xfrm>
                <a:off x="889011" y="5042409"/>
                <a:ext cx="120960" cy="979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2585064-65E6-4AAC-AA0E-446FAE2EE66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80011" y="5033409"/>
                  <a:ext cx="1386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51595F1-4776-46C4-A241-2F55D4B940A9}"/>
                    </a:ext>
                  </a:extLst>
                </p14:cNvPr>
                <p14:cNvContentPartPr/>
                <p14:nvPr/>
              </p14:nvContentPartPr>
              <p14:xfrm>
                <a:off x="1096731" y="5002449"/>
                <a:ext cx="179640" cy="892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51595F1-4776-46C4-A241-2F55D4B940A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87731" y="4993809"/>
                  <a:ext cx="1972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379CEAF-2376-4086-BFDC-14F0BF1B65EA}"/>
                    </a:ext>
                  </a:extLst>
                </p14:cNvPr>
                <p14:cNvContentPartPr/>
                <p14:nvPr/>
              </p14:nvContentPartPr>
              <p14:xfrm>
                <a:off x="1476171" y="4813809"/>
                <a:ext cx="406440" cy="2329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379CEAF-2376-4086-BFDC-14F0BF1B65E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467171" y="4805169"/>
                  <a:ext cx="4240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37F16F1-EF64-42A5-9090-C6EFD1BA2447}"/>
                    </a:ext>
                  </a:extLst>
                </p14:cNvPr>
                <p14:cNvContentPartPr/>
                <p14:nvPr/>
              </p14:nvContentPartPr>
              <p14:xfrm>
                <a:off x="1980531" y="4744329"/>
                <a:ext cx="250920" cy="1364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37F16F1-EF64-42A5-9090-C6EFD1BA244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971531" y="4735689"/>
                  <a:ext cx="2685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653FFFE-458A-4A1E-A455-1A19559BC1C8}"/>
                    </a:ext>
                  </a:extLst>
                </p14:cNvPr>
                <p14:cNvContentPartPr/>
                <p14:nvPr/>
              </p14:nvContentPartPr>
              <p14:xfrm>
                <a:off x="2066571" y="4518249"/>
                <a:ext cx="175320" cy="2768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653FFFE-458A-4A1E-A455-1A19559BC1C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057931" y="4509249"/>
                  <a:ext cx="19296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A9B29F5-00B3-498F-9E70-C4DAE1B2917C}"/>
                    </a:ext>
                  </a:extLst>
                </p14:cNvPr>
                <p14:cNvContentPartPr/>
                <p14:nvPr/>
              </p14:nvContentPartPr>
              <p14:xfrm>
                <a:off x="2276091" y="4563609"/>
                <a:ext cx="357480" cy="2023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A9B29F5-00B3-498F-9E70-C4DAE1B2917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267451" y="4554969"/>
                  <a:ext cx="3751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8CF0298-0B60-4B43-AFBB-2500CBA00614}"/>
                    </a:ext>
                  </a:extLst>
                </p14:cNvPr>
                <p14:cNvContentPartPr/>
                <p14:nvPr/>
              </p14:nvContentPartPr>
              <p14:xfrm>
                <a:off x="367371" y="5500689"/>
                <a:ext cx="146880" cy="1922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8CF0298-0B60-4B43-AFBB-2500CBA0061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58731" y="5492049"/>
                  <a:ext cx="1645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7153658-7D98-41A2-91EB-F9E0453099D9}"/>
                    </a:ext>
                  </a:extLst>
                </p14:cNvPr>
                <p14:cNvContentPartPr/>
                <p14:nvPr/>
              </p14:nvContentPartPr>
              <p14:xfrm>
                <a:off x="486531" y="5605809"/>
                <a:ext cx="131400" cy="1375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7153658-7D98-41A2-91EB-F9E0453099D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77891" y="5597169"/>
                  <a:ext cx="1490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1953827-993A-4A6B-979C-3D8879339990}"/>
                    </a:ext>
                  </a:extLst>
                </p14:cNvPr>
                <p14:cNvContentPartPr/>
                <p14:nvPr/>
              </p14:nvContentPartPr>
              <p14:xfrm>
                <a:off x="251811" y="5446329"/>
                <a:ext cx="208800" cy="720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1953827-993A-4A6B-979C-3D887933999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43171" y="5437329"/>
                  <a:ext cx="2264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97B86C5-0AEA-4106-A45C-119A587A3D44}"/>
                    </a:ext>
                  </a:extLst>
                </p14:cNvPr>
                <p14:cNvContentPartPr/>
                <p14:nvPr/>
              </p14:nvContentPartPr>
              <p14:xfrm>
                <a:off x="554571" y="5415009"/>
                <a:ext cx="30240" cy="507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97B86C5-0AEA-4106-A45C-119A587A3D4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45571" y="5406369"/>
                  <a:ext cx="478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BC1B628-46FF-469D-B087-DDCAD438C31C}"/>
                    </a:ext>
                  </a:extLst>
                </p14:cNvPr>
                <p14:cNvContentPartPr/>
                <p14:nvPr/>
              </p14:nvContentPartPr>
              <p14:xfrm>
                <a:off x="735651" y="5422569"/>
                <a:ext cx="356040" cy="1400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BC1B628-46FF-469D-B087-DDCAD438C31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26651" y="5413569"/>
                  <a:ext cx="3736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F676D1B-CFEF-4B07-AD08-5610071BE9DB}"/>
                    </a:ext>
                  </a:extLst>
                </p14:cNvPr>
                <p14:cNvContentPartPr/>
                <p14:nvPr/>
              </p14:nvContentPartPr>
              <p14:xfrm>
                <a:off x="1096011" y="5239689"/>
                <a:ext cx="241920" cy="2386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F676D1B-CFEF-4B07-AD08-5610071BE9D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87371" y="5230689"/>
                  <a:ext cx="2595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7A2A097-10E8-485C-A096-6BC7D4CFD1AF}"/>
                    </a:ext>
                  </a:extLst>
                </p14:cNvPr>
                <p14:cNvContentPartPr/>
                <p14:nvPr/>
              </p14:nvContentPartPr>
              <p14:xfrm>
                <a:off x="1335411" y="5214849"/>
                <a:ext cx="123120" cy="1072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7A2A097-10E8-485C-A096-6BC7D4CFD1A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326411" y="5205849"/>
                  <a:ext cx="1407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8A6914B-7B88-4AC3-A304-BF3FAF28A2EA}"/>
                    </a:ext>
                  </a:extLst>
                </p14:cNvPr>
                <p14:cNvContentPartPr/>
                <p14:nvPr/>
              </p14:nvContentPartPr>
              <p14:xfrm>
                <a:off x="1501371" y="5184609"/>
                <a:ext cx="125280" cy="1310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8A6914B-7B88-4AC3-A304-BF3FAF28A2E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492731" y="5175969"/>
                  <a:ext cx="1429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8F9A39C-E444-413D-A864-FE06D109C3E1}"/>
                    </a:ext>
                  </a:extLst>
                </p14:cNvPr>
                <p14:cNvContentPartPr/>
                <p14:nvPr/>
              </p14:nvContentPartPr>
              <p14:xfrm>
                <a:off x="1632051" y="5138169"/>
                <a:ext cx="150480" cy="1080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8F9A39C-E444-413D-A864-FE06D109C3E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623051" y="5129169"/>
                  <a:ext cx="1681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6895D0E-9792-4DF7-8AD6-10B2C661ED8C}"/>
                    </a:ext>
                  </a:extLst>
                </p14:cNvPr>
                <p14:cNvContentPartPr/>
                <p14:nvPr/>
              </p14:nvContentPartPr>
              <p14:xfrm>
                <a:off x="1709451" y="5098929"/>
                <a:ext cx="24120" cy="1684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6895D0E-9792-4DF7-8AD6-10B2C661ED8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700451" y="5090289"/>
                  <a:ext cx="417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FB50F5B-5934-4C04-AF69-D11F69306C53}"/>
                    </a:ext>
                  </a:extLst>
                </p14:cNvPr>
                <p14:cNvContentPartPr/>
                <p14:nvPr/>
              </p14:nvContentPartPr>
              <p14:xfrm>
                <a:off x="1824651" y="5102169"/>
                <a:ext cx="66240" cy="752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FB50F5B-5934-4C04-AF69-D11F69306C53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815651" y="5093529"/>
                  <a:ext cx="838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C9F59E0-F126-4511-9A86-011171011E70}"/>
                    </a:ext>
                  </a:extLst>
                </p14:cNvPr>
                <p14:cNvContentPartPr/>
                <p14:nvPr/>
              </p14:nvContentPartPr>
              <p14:xfrm>
                <a:off x="1905651" y="5052849"/>
                <a:ext cx="31320" cy="2833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C9F59E0-F126-4511-9A86-011171011E7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897011" y="5044209"/>
                  <a:ext cx="4896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99215D5-3E2F-4B82-9F1F-03C035567021}"/>
                    </a:ext>
                  </a:extLst>
                </p14:cNvPr>
                <p14:cNvContentPartPr/>
                <p14:nvPr/>
              </p14:nvContentPartPr>
              <p14:xfrm>
                <a:off x="1938771" y="5007489"/>
                <a:ext cx="303480" cy="3110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99215D5-3E2F-4B82-9F1F-03C03556702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929771" y="4998489"/>
                  <a:ext cx="32112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8399A04-1BA1-4A90-92A0-564355AFEE76}"/>
                    </a:ext>
                  </a:extLst>
                </p14:cNvPr>
                <p14:cNvContentPartPr/>
                <p14:nvPr/>
              </p14:nvContentPartPr>
              <p14:xfrm>
                <a:off x="2145051" y="4912809"/>
                <a:ext cx="370800" cy="1425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8399A04-1BA1-4A90-92A0-564355AFEE76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136411" y="4903809"/>
                  <a:ext cx="3884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323F215-ECE5-4F22-9172-C1134003B608}"/>
                    </a:ext>
                  </a:extLst>
                </p14:cNvPr>
                <p14:cNvContentPartPr/>
                <p14:nvPr/>
              </p14:nvContentPartPr>
              <p14:xfrm>
                <a:off x="2521251" y="4830729"/>
                <a:ext cx="170640" cy="1166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323F215-ECE5-4F22-9172-C1134003B60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512611" y="4821729"/>
                  <a:ext cx="1882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CFCF935-ACD3-483E-BF4F-2CD1A82BD708}"/>
                    </a:ext>
                  </a:extLst>
                </p14:cNvPr>
                <p14:cNvContentPartPr/>
                <p14:nvPr/>
              </p14:nvContentPartPr>
              <p14:xfrm>
                <a:off x="2701251" y="4640289"/>
                <a:ext cx="87120" cy="1933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CFCF935-ACD3-483E-BF4F-2CD1A82BD70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692611" y="4631649"/>
                  <a:ext cx="1047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7969EC4-BD0C-4E0B-ADEE-436E635C6F17}"/>
                    </a:ext>
                  </a:extLst>
                </p14:cNvPr>
                <p14:cNvContentPartPr/>
                <p14:nvPr/>
              </p14:nvContentPartPr>
              <p14:xfrm>
                <a:off x="2637531" y="4720929"/>
                <a:ext cx="138960" cy="334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7969EC4-BD0C-4E0B-ADEE-436E635C6F1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628891" y="4711929"/>
                  <a:ext cx="1566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DC6A197-6FA4-4092-9417-7FCDAC2CB02E}"/>
                    </a:ext>
                  </a:extLst>
                </p14:cNvPr>
                <p14:cNvContentPartPr/>
                <p14:nvPr/>
              </p14:nvContentPartPr>
              <p14:xfrm>
                <a:off x="2817891" y="4686009"/>
                <a:ext cx="119520" cy="986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DC6A197-6FA4-4092-9417-7FCDAC2CB02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808891" y="4677009"/>
                  <a:ext cx="1371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0BFFF12-1A67-438C-B0A7-E3B522C2E6EF}"/>
                    </a:ext>
                  </a:extLst>
                </p14:cNvPr>
                <p14:cNvContentPartPr/>
                <p14:nvPr/>
              </p14:nvContentPartPr>
              <p14:xfrm>
                <a:off x="2967291" y="4455969"/>
                <a:ext cx="141480" cy="2761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0BFFF12-1A67-438C-B0A7-E3B522C2E6E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958291" y="4447329"/>
                  <a:ext cx="15912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AB65017-265A-493D-8E64-1013CB6B52E1}"/>
                    </a:ext>
                  </a:extLst>
                </p14:cNvPr>
                <p14:cNvContentPartPr/>
                <p14:nvPr/>
              </p14:nvContentPartPr>
              <p14:xfrm>
                <a:off x="145971" y="4190289"/>
                <a:ext cx="3395160" cy="19108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AB65017-265A-493D-8E64-1013CB6B52E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36971" y="4181649"/>
                  <a:ext cx="3412800" cy="1928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65421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C43C9-5D92-4C5B-B1E1-6E54A1507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suddenly he gets a call from the brain.</a:t>
            </a:r>
            <a:br>
              <a:rPr lang="en-US" dirty="0"/>
            </a:br>
            <a:r>
              <a:rPr lang="en-US" dirty="0"/>
              <a:t>“Help </a:t>
            </a:r>
            <a:r>
              <a:rPr lang="en-US" dirty="0" err="1"/>
              <a:t>help</a:t>
            </a:r>
            <a:r>
              <a:rPr lang="en-US" dirty="0"/>
              <a:t> I need energy to the frontal lobe we are going back to school and have to </a:t>
            </a:r>
            <a:r>
              <a:rPr lang="en-US" b="1" i="1" dirty="0"/>
              <a:t>learn</a:t>
            </a:r>
            <a:r>
              <a:rPr lang="en-US" dirty="0"/>
              <a:t> something”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5EC6B6F-0B2F-4AFA-B8E3-54A488C255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8551" y="2578846"/>
            <a:ext cx="9135531" cy="4351338"/>
          </a:xfrm>
          <a:prstGeom prst="rect">
            <a:avLst/>
          </a:prstGeom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id="{8DF93EBF-5743-4D64-9DD3-3F77E8DEB5FD}"/>
              </a:ext>
            </a:extLst>
          </p:cNvPr>
          <p:cNvGrpSpPr/>
          <p:nvPr/>
        </p:nvGrpSpPr>
        <p:grpSpPr>
          <a:xfrm>
            <a:off x="5333934" y="4834710"/>
            <a:ext cx="1629504" cy="719390"/>
            <a:chOff x="5333934" y="4834710"/>
            <a:chExt cx="1629504" cy="719390"/>
          </a:xfrm>
        </p:grpSpPr>
        <p:sp>
          <p:nvSpPr>
            <p:cNvPr id="6" name="Trapezoid 5">
              <a:extLst>
                <a:ext uri="{FF2B5EF4-FFF2-40B4-BE49-F238E27FC236}">
                  <a16:creationId xmlns:a16="http://schemas.microsoft.com/office/drawing/2014/main" id="{1C22B28C-C36E-43D7-BA8E-38F5192AD912}"/>
                </a:ext>
              </a:extLst>
            </p:cNvPr>
            <p:cNvSpPr/>
            <p:nvPr/>
          </p:nvSpPr>
          <p:spPr>
            <a:xfrm rot="10975961">
              <a:off x="5530076" y="5364791"/>
              <a:ext cx="1433362" cy="152775"/>
            </a:xfrm>
            <a:prstGeom prst="trapezoid">
              <a:avLst/>
            </a:prstGeom>
            <a:solidFill>
              <a:srgbClr val="FFFF0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2273FD9-1308-403C-A1CA-25498CF24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3934" y="4834710"/>
              <a:ext cx="1524132" cy="719390"/>
            </a:xfrm>
            <a:prstGeom prst="rect">
              <a:avLst/>
            </a:prstGeom>
          </p:spPr>
        </p:pic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EC2D50BA-0274-406A-9E5D-EB01C8BB9FEB}"/>
              </a:ext>
            </a:extLst>
          </p:cNvPr>
          <p:cNvGrpSpPr/>
          <p:nvPr/>
        </p:nvGrpSpPr>
        <p:grpSpPr>
          <a:xfrm>
            <a:off x="-252549" y="3352168"/>
            <a:ext cx="4133160" cy="3362400"/>
            <a:chOff x="-252549" y="3352168"/>
            <a:chExt cx="4133160" cy="336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992F373-8CA1-4391-80BC-4083AB21514D}"/>
                    </a:ext>
                  </a:extLst>
                </p14:cNvPr>
                <p14:cNvContentPartPr/>
                <p14:nvPr/>
              </p14:nvContentPartPr>
              <p14:xfrm>
                <a:off x="1132011" y="4004128"/>
                <a:ext cx="83880" cy="3906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992F373-8CA1-4391-80BC-4083AB21514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23011" y="3995128"/>
                  <a:ext cx="10152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D531A07-2B27-4CC0-B1A2-ED2757AA8AE5}"/>
                    </a:ext>
                  </a:extLst>
                </p14:cNvPr>
                <p14:cNvContentPartPr/>
                <p14:nvPr/>
              </p14:nvContentPartPr>
              <p14:xfrm>
                <a:off x="1011771" y="4287808"/>
                <a:ext cx="292320" cy="234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D531A07-2B27-4CC0-B1A2-ED2757AA8AE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02771" y="4278808"/>
                  <a:ext cx="30996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63EEBA3-3F3F-402E-A3C6-0D3731222814}"/>
                    </a:ext>
                  </a:extLst>
                </p14:cNvPr>
                <p14:cNvContentPartPr/>
                <p14:nvPr/>
              </p14:nvContentPartPr>
              <p14:xfrm>
                <a:off x="833211" y="3945088"/>
                <a:ext cx="370800" cy="882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63EEBA3-3F3F-402E-A3C6-0D373122281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24211" y="3936448"/>
                  <a:ext cx="3884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DBBF7A5-E04F-4AAC-9613-37A1FF4FFEEE}"/>
                    </a:ext>
                  </a:extLst>
                </p14:cNvPr>
                <p14:cNvContentPartPr/>
                <p14:nvPr/>
              </p14:nvContentPartPr>
              <p14:xfrm>
                <a:off x="1375731" y="3968488"/>
                <a:ext cx="361440" cy="238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DBBF7A5-E04F-4AAC-9613-37A1FF4FFEE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66731" y="3959848"/>
                  <a:ext cx="3790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9551691-6A40-4E32-92D4-A120BAD9F90F}"/>
                    </a:ext>
                  </a:extLst>
                </p14:cNvPr>
                <p14:cNvContentPartPr/>
                <p14:nvPr/>
              </p14:nvContentPartPr>
              <p14:xfrm>
                <a:off x="1925811" y="3770848"/>
                <a:ext cx="451800" cy="238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9551691-6A40-4E32-92D4-A120BAD9F90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917171" y="3761848"/>
                  <a:ext cx="4694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D7FDAB8-96D0-42D2-9CC6-DA7109D6DF3A}"/>
                    </a:ext>
                  </a:extLst>
                </p14:cNvPr>
                <p14:cNvContentPartPr/>
                <p14:nvPr/>
              </p14:nvContentPartPr>
              <p14:xfrm>
                <a:off x="203931" y="4937968"/>
                <a:ext cx="314640" cy="1461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D7FDAB8-96D0-42D2-9CC6-DA7109D6DF3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4931" y="4928968"/>
                  <a:ext cx="3322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066F34F-088C-46D8-BAB5-8F44EF326E5E}"/>
                    </a:ext>
                  </a:extLst>
                </p14:cNvPr>
                <p14:cNvContentPartPr/>
                <p14:nvPr/>
              </p14:nvContentPartPr>
              <p14:xfrm>
                <a:off x="547371" y="4867768"/>
                <a:ext cx="253800" cy="4604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066F34F-088C-46D8-BAB5-8F44EF326E5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38371" y="4859128"/>
                  <a:ext cx="271440" cy="47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A94E8DB-D5E2-4CFA-A895-AD1DDB1CDD62}"/>
                    </a:ext>
                  </a:extLst>
                </p14:cNvPr>
                <p14:cNvContentPartPr/>
                <p14:nvPr/>
              </p14:nvContentPartPr>
              <p14:xfrm>
                <a:off x="856971" y="4648168"/>
                <a:ext cx="278280" cy="1825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A94E8DB-D5E2-4CFA-A895-AD1DDB1CDD6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47971" y="4639168"/>
                  <a:ext cx="2959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9160779-E49C-4641-83FA-4F45208478E5}"/>
                    </a:ext>
                  </a:extLst>
                </p14:cNvPr>
                <p14:cNvContentPartPr/>
                <p14:nvPr/>
              </p14:nvContentPartPr>
              <p14:xfrm>
                <a:off x="1202211" y="4601728"/>
                <a:ext cx="218160" cy="954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9160779-E49C-4641-83FA-4F45208478E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193211" y="4592728"/>
                  <a:ext cx="2358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B3622C4-E307-4ADD-B7F1-BDE1EAFEF0D4}"/>
                    </a:ext>
                  </a:extLst>
                </p14:cNvPr>
                <p14:cNvContentPartPr/>
                <p14:nvPr/>
              </p14:nvContentPartPr>
              <p14:xfrm>
                <a:off x="1462851" y="4521808"/>
                <a:ext cx="204840" cy="3276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B3622C4-E307-4ADD-B7F1-BDE1EAFEF0D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454211" y="4512808"/>
                  <a:ext cx="22248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E022A7F-EB40-4E64-A33A-DDDCAB43DF82}"/>
                    </a:ext>
                  </a:extLst>
                </p14:cNvPr>
                <p14:cNvContentPartPr/>
                <p14:nvPr/>
              </p14:nvContentPartPr>
              <p14:xfrm>
                <a:off x="1649691" y="4274128"/>
                <a:ext cx="88920" cy="2109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E022A7F-EB40-4E64-A33A-DDDCAB43DF8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641051" y="4265488"/>
                  <a:ext cx="1065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658B397-4E9E-4BA7-9FAB-150981CC63E5}"/>
                    </a:ext>
                  </a:extLst>
                </p14:cNvPr>
                <p14:cNvContentPartPr/>
                <p14:nvPr/>
              </p14:nvContentPartPr>
              <p14:xfrm>
                <a:off x="1802331" y="4654648"/>
                <a:ext cx="6480" cy="133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658B397-4E9E-4BA7-9FAB-150981CC63E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793331" y="4645648"/>
                  <a:ext cx="241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FB83604-B0DC-4468-8578-3204D26658AD}"/>
                    </a:ext>
                  </a:extLst>
                </p14:cNvPr>
                <p14:cNvContentPartPr/>
                <p14:nvPr/>
              </p14:nvContentPartPr>
              <p14:xfrm>
                <a:off x="2002131" y="4191688"/>
                <a:ext cx="65880" cy="1440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FB83604-B0DC-4468-8578-3204D26658A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993491" y="4182688"/>
                  <a:ext cx="835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514AA73-6295-49D1-89FC-894D8CF89F68}"/>
                    </a:ext>
                  </a:extLst>
                </p14:cNvPr>
                <p14:cNvContentPartPr/>
                <p14:nvPr/>
              </p14:nvContentPartPr>
              <p14:xfrm>
                <a:off x="1897371" y="4097368"/>
                <a:ext cx="275760" cy="252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514AA73-6295-49D1-89FC-894D8CF89F6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888731" y="4088368"/>
                  <a:ext cx="29340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8D61875-EAC0-4102-962F-DA6C68824824}"/>
                    </a:ext>
                  </a:extLst>
                </p14:cNvPr>
                <p14:cNvContentPartPr/>
                <p14:nvPr/>
              </p14:nvContentPartPr>
              <p14:xfrm>
                <a:off x="2249811" y="4165768"/>
                <a:ext cx="220680" cy="730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8D61875-EAC0-4102-962F-DA6C6882482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241171" y="4157128"/>
                  <a:ext cx="2383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019A3DE-DBE2-40F6-984E-B84C561FAABE}"/>
                    </a:ext>
                  </a:extLst>
                </p14:cNvPr>
                <p14:cNvContentPartPr/>
                <p14:nvPr/>
              </p14:nvContentPartPr>
              <p14:xfrm>
                <a:off x="2443851" y="3986848"/>
                <a:ext cx="90000" cy="2127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019A3DE-DBE2-40F6-984E-B84C561FAAB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435211" y="3978208"/>
                  <a:ext cx="1076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6C4C376-8AF7-43F9-A98E-B21BFBA1D0ED}"/>
                    </a:ext>
                  </a:extLst>
                </p14:cNvPr>
                <p14:cNvContentPartPr/>
                <p14:nvPr/>
              </p14:nvContentPartPr>
              <p14:xfrm>
                <a:off x="2273571" y="4055608"/>
                <a:ext cx="212400" cy="388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6C4C376-8AF7-43F9-A98E-B21BFBA1D0E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264931" y="4046608"/>
                  <a:ext cx="2300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E443C7D-F234-4D36-8930-896BE3CC35C3}"/>
                    </a:ext>
                  </a:extLst>
                </p14:cNvPr>
                <p14:cNvContentPartPr/>
                <p14:nvPr/>
              </p14:nvContentPartPr>
              <p14:xfrm>
                <a:off x="105291" y="5322448"/>
                <a:ext cx="163440" cy="3002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E443C7D-F234-4D36-8930-896BE3CC35C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6651" y="5313448"/>
                  <a:ext cx="18108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6F4E596-A345-4A0F-92BA-5DD4D8F13E24}"/>
                    </a:ext>
                  </a:extLst>
                </p14:cNvPr>
                <p14:cNvContentPartPr/>
                <p14:nvPr/>
              </p14:nvContentPartPr>
              <p14:xfrm>
                <a:off x="90171" y="5504248"/>
                <a:ext cx="181440" cy="356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6F4E596-A345-4A0F-92BA-5DD4D8F13E2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1171" y="5495608"/>
                  <a:ext cx="1990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AF8FA5D-5B21-46BC-AB34-2E9DB1978426}"/>
                    </a:ext>
                  </a:extLst>
                </p14:cNvPr>
                <p14:cNvContentPartPr/>
                <p14:nvPr/>
              </p14:nvContentPartPr>
              <p14:xfrm>
                <a:off x="347211" y="5467888"/>
                <a:ext cx="88200" cy="921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AF8FA5D-5B21-46BC-AB34-2E9DB197842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38571" y="5458888"/>
                  <a:ext cx="1058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60A6814-61BF-4A19-9F4D-8C1DBA1EF7F1}"/>
                    </a:ext>
                  </a:extLst>
                </p14:cNvPr>
                <p14:cNvContentPartPr/>
                <p14:nvPr/>
              </p14:nvContentPartPr>
              <p14:xfrm>
                <a:off x="441171" y="5360968"/>
                <a:ext cx="131400" cy="1645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60A6814-61BF-4A19-9F4D-8C1DBA1EF7F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32531" y="5352328"/>
                  <a:ext cx="1490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9C40C78-A5A3-4CE1-9CC1-4A9EE95F3833}"/>
                    </a:ext>
                  </a:extLst>
                </p14:cNvPr>
                <p14:cNvContentPartPr/>
                <p14:nvPr/>
              </p14:nvContentPartPr>
              <p14:xfrm>
                <a:off x="576531" y="5369248"/>
                <a:ext cx="119520" cy="1321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9C40C78-A5A3-4CE1-9CC1-4A9EE95F383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67891" y="5360608"/>
                  <a:ext cx="1371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2F8333A-A30E-4C02-B4A4-9E53AC5525CD}"/>
                    </a:ext>
                  </a:extLst>
                </p14:cNvPr>
                <p14:cNvContentPartPr/>
                <p14:nvPr/>
              </p14:nvContentPartPr>
              <p14:xfrm>
                <a:off x="684171" y="5081968"/>
                <a:ext cx="98640" cy="2656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2F8333A-A30E-4C02-B4A4-9E53AC5525C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75531" y="5073328"/>
                  <a:ext cx="1162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2817093-FB0C-4EC6-81E6-1D12C06CFD41}"/>
                    </a:ext>
                  </a:extLst>
                </p14:cNvPr>
                <p14:cNvContentPartPr/>
                <p14:nvPr/>
              </p14:nvContentPartPr>
              <p14:xfrm>
                <a:off x="587691" y="5177368"/>
                <a:ext cx="159840" cy="486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2817093-FB0C-4EC6-81E6-1D12C06CFD4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79051" y="5168728"/>
                  <a:ext cx="1774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B5EBFDA-832E-4B5F-8358-AE5382B9B8F0}"/>
                    </a:ext>
                  </a:extLst>
                </p14:cNvPr>
                <p14:cNvContentPartPr/>
                <p14:nvPr/>
              </p14:nvContentPartPr>
              <p14:xfrm>
                <a:off x="243531" y="5322088"/>
                <a:ext cx="70560" cy="367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B5EBFDA-832E-4B5F-8358-AE5382B9B8F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34891" y="5313448"/>
                  <a:ext cx="882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FA02961-7872-47EF-A8C5-CB4063672029}"/>
                    </a:ext>
                  </a:extLst>
                </p14:cNvPr>
                <p14:cNvContentPartPr/>
                <p14:nvPr/>
              </p14:nvContentPartPr>
              <p14:xfrm>
                <a:off x="1053891" y="5090608"/>
                <a:ext cx="81000" cy="2091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FA02961-7872-47EF-A8C5-CB406367202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44891" y="5081968"/>
                  <a:ext cx="986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3AF32A6-0165-4079-A449-8FCBAB623080}"/>
                    </a:ext>
                  </a:extLst>
                </p14:cNvPr>
                <p14:cNvContentPartPr/>
                <p14:nvPr/>
              </p14:nvContentPartPr>
              <p14:xfrm>
                <a:off x="1062891" y="5151808"/>
                <a:ext cx="224280" cy="2124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3AF32A6-0165-4079-A449-8FCBAB62308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53891" y="5142808"/>
                  <a:ext cx="2419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37226CA-1E36-426D-99F4-6AD1880FF5E5}"/>
                    </a:ext>
                  </a:extLst>
                </p14:cNvPr>
                <p14:cNvContentPartPr/>
                <p14:nvPr/>
              </p14:nvContentPartPr>
              <p14:xfrm>
                <a:off x="999891" y="5051008"/>
                <a:ext cx="164520" cy="763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37226CA-1E36-426D-99F4-6AD1880FF5E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90891" y="5042368"/>
                  <a:ext cx="1821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D4CA9AB-C391-4922-A49A-E12EA83579D3}"/>
                    </a:ext>
                  </a:extLst>
                </p14:cNvPr>
                <p14:cNvContentPartPr/>
                <p14:nvPr/>
              </p14:nvContentPartPr>
              <p14:xfrm>
                <a:off x="1371051" y="4894768"/>
                <a:ext cx="196920" cy="2008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D4CA9AB-C391-4922-A49A-E12EA83579D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362411" y="4885768"/>
                  <a:ext cx="2145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6052BB9-B2C2-468F-AD73-5C2BA007B478}"/>
                    </a:ext>
                  </a:extLst>
                </p14:cNvPr>
                <p14:cNvContentPartPr/>
                <p14:nvPr/>
              </p14:nvContentPartPr>
              <p14:xfrm>
                <a:off x="1590291" y="4721608"/>
                <a:ext cx="439560" cy="2919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6052BB9-B2C2-468F-AD73-5C2BA007B47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581651" y="4712608"/>
                  <a:ext cx="45720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8C2B5BA-5ACF-4BD2-96B3-7D07202D0EC6}"/>
                    </a:ext>
                  </a:extLst>
                </p14:cNvPr>
                <p14:cNvContentPartPr/>
                <p14:nvPr/>
              </p14:nvContentPartPr>
              <p14:xfrm>
                <a:off x="2137851" y="4487248"/>
                <a:ext cx="214920" cy="2192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8C2B5BA-5ACF-4BD2-96B3-7D07202D0EC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129211" y="4478608"/>
                  <a:ext cx="2325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D55E0D7-4975-4772-ACF0-4F422BC62D28}"/>
                    </a:ext>
                  </a:extLst>
                </p14:cNvPr>
                <p14:cNvContentPartPr/>
                <p14:nvPr/>
              </p14:nvContentPartPr>
              <p14:xfrm>
                <a:off x="2459691" y="4431088"/>
                <a:ext cx="125280" cy="262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D55E0D7-4975-4772-ACF0-4F422BC62D2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450691" y="4422448"/>
                  <a:ext cx="14292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B99D07D-FE6B-49A3-9271-64A5ADFDAD30}"/>
                    </a:ext>
                  </a:extLst>
                </p14:cNvPr>
                <p14:cNvContentPartPr/>
                <p14:nvPr/>
              </p14:nvContentPartPr>
              <p14:xfrm>
                <a:off x="2614131" y="4370968"/>
                <a:ext cx="105480" cy="1054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B99D07D-FE6B-49A3-9271-64A5ADFDAD3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605491" y="4362328"/>
                  <a:ext cx="1231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DD15F69-D74D-418E-A70F-6DA271F11673}"/>
                    </a:ext>
                  </a:extLst>
                </p14:cNvPr>
                <p14:cNvContentPartPr/>
                <p14:nvPr/>
              </p14:nvContentPartPr>
              <p14:xfrm>
                <a:off x="144891" y="5843368"/>
                <a:ext cx="47160" cy="1864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DD15F69-D74D-418E-A70F-6DA271F1167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35891" y="5834368"/>
                  <a:ext cx="648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9D73138-8F94-4FD6-9BE7-4686D778D35B}"/>
                    </a:ext>
                  </a:extLst>
                </p14:cNvPr>
                <p14:cNvContentPartPr/>
                <p14:nvPr/>
              </p14:nvContentPartPr>
              <p14:xfrm>
                <a:off x="57771" y="5896648"/>
                <a:ext cx="171720" cy="90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9D73138-8F94-4FD6-9BE7-4686D778D35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9131" y="5887648"/>
                  <a:ext cx="1893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FAF3211-DDFD-4569-B6D5-7F1AD2DB789F}"/>
                    </a:ext>
                  </a:extLst>
                </p14:cNvPr>
                <p14:cNvContentPartPr/>
                <p14:nvPr/>
              </p14:nvContentPartPr>
              <p14:xfrm>
                <a:off x="322011" y="5862088"/>
                <a:ext cx="123840" cy="914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FAF3211-DDFD-4569-B6D5-7F1AD2DB789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13371" y="5853448"/>
                  <a:ext cx="1414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42AE8A4-C1E2-48D0-BDC0-6E85365910AB}"/>
                    </a:ext>
                  </a:extLst>
                </p14:cNvPr>
                <p14:cNvContentPartPr/>
                <p14:nvPr/>
              </p14:nvContentPartPr>
              <p14:xfrm>
                <a:off x="573291" y="5692888"/>
                <a:ext cx="80280" cy="1558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42AE8A4-C1E2-48D0-BDC0-6E85365910A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64651" y="5684248"/>
                  <a:ext cx="979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BC8A91B-8B50-4BE5-A56D-7272F6B52389}"/>
                    </a:ext>
                  </a:extLst>
                </p14:cNvPr>
                <p14:cNvContentPartPr/>
                <p14:nvPr/>
              </p14:nvContentPartPr>
              <p14:xfrm>
                <a:off x="459171" y="5558968"/>
                <a:ext cx="594360" cy="1695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BC8A91B-8B50-4BE5-A56D-7272F6B5238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50171" y="5549968"/>
                  <a:ext cx="6120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A92D235-CCF9-4D37-9F07-100DF03E7A1D}"/>
                    </a:ext>
                  </a:extLst>
                </p14:cNvPr>
                <p14:cNvContentPartPr/>
                <p14:nvPr/>
              </p14:nvContentPartPr>
              <p14:xfrm>
                <a:off x="1183131" y="5412088"/>
                <a:ext cx="34920" cy="1278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A92D235-CCF9-4D37-9F07-100DF03E7A1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74131" y="5403448"/>
                  <a:ext cx="525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019F70F-C620-495F-95A5-BFB9BC147BAF}"/>
                    </a:ext>
                  </a:extLst>
                </p14:cNvPr>
                <p14:cNvContentPartPr/>
                <p14:nvPr/>
              </p14:nvContentPartPr>
              <p14:xfrm>
                <a:off x="1265211" y="5279968"/>
                <a:ext cx="411120" cy="1908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019F70F-C620-495F-95A5-BFB9BC147BA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256571" y="5270968"/>
                  <a:ext cx="4287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25AF156-9809-4B2A-8EAA-14E1546FB663}"/>
                    </a:ext>
                  </a:extLst>
                </p14:cNvPr>
                <p14:cNvContentPartPr/>
                <p14:nvPr/>
              </p14:nvContentPartPr>
              <p14:xfrm>
                <a:off x="1691091" y="5069368"/>
                <a:ext cx="247320" cy="3366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25AF156-9809-4B2A-8EAA-14E1546FB66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682451" y="5060368"/>
                  <a:ext cx="26496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52B8DAA-2352-4EC6-9C5E-ACBE1A997121}"/>
                    </a:ext>
                  </a:extLst>
                </p14:cNvPr>
                <p14:cNvContentPartPr/>
                <p14:nvPr/>
              </p14:nvContentPartPr>
              <p14:xfrm>
                <a:off x="2109411" y="4913488"/>
                <a:ext cx="146880" cy="1677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52B8DAA-2352-4EC6-9C5E-ACBE1A99712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100771" y="4904488"/>
                  <a:ext cx="1645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D319556-342E-4CB8-8E35-DB06D9163BC5}"/>
                    </a:ext>
                  </a:extLst>
                </p14:cNvPr>
                <p14:cNvContentPartPr/>
                <p14:nvPr/>
              </p14:nvContentPartPr>
              <p14:xfrm>
                <a:off x="2136771" y="4830328"/>
                <a:ext cx="11160" cy="594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D319556-342E-4CB8-8E35-DB06D9163BC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128131" y="4821328"/>
                  <a:ext cx="288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63B7695-5891-46C3-A76B-043464EDDB74}"/>
                    </a:ext>
                  </a:extLst>
                </p14:cNvPr>
                <p14:cNvContentPartPr/>
                <p14:nvPr/>
              </p14:nvContentPartPr>
              <p14:xfrm>
                <a:off x="2301291" y="5213008"/>
                <a:ext cx="26640" cy="46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63B7695-5891-46C3-A76B-043464EDDB7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292291" y="5204008"/>
                  <a:ext cx="442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E96AF66-A2C3-4DFD-BC09-EABE2A1C2461}"/>
                    </a:ext>
                  </a:extLst>
                </p14:cNvPr>
                <p14:cNvContentPartPr/>
                <p14:nvPr/>
              </p14:nvContentPartPr>
              <p14:xfrm>
                <a:off x="2443851" y="4779928"/>
                <a:ext cx="252000" cy="3412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E96AF66-A2C3-4DFD-BC09-EABE2A1C246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434851" y="4771288"/>
                  <a:ext cx="26964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7B9FB17-82BD-4EAA-BFC8-CF3FCA29F222}"/>
                    </a:ext>
                  </a:extLst>
                </p14:cNvPr>
                <p14:cNvContentPartPr/>
                <p14:nvPr/>
              </p14:nvContentPartPr>
              <p14:xfrm>
                <a:off x="2638611" y="4730968"/>
                <a:ext cx="105840" cy="1137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7B9FB17-82BD-4EAA-BFC8-CF3FCA29F22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629971" y="4721968"/>
                  <a:ext cx="1234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2FAB79F-CA98-4843-8149-D49F75ADBCDB}"/>
                    </a:ext>
                  </a:extLst>
                </p14:cNvPr>
                <p14:cNvContentPartPr/>
                <p14:nvPr/>
              </p14:nvContentPartPr>
              <p14:xfrm>
                <a:off x="2789451" y="4543048"/>
                <a:ext cx="83520" cy="2246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2FAB79F-CA98-4843-8149-D49F75ADBCD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780451" y="4534408"/>
                  <a:ext cx="1011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B8E5A68-0B20-48F9-BE2E-7651BDA8C7EF}"/>
                    </a:ext>
                  </a:extLst>
                </p14:cNvPr>
                <p14:cNvContentPartPr/>
                <p14:nvPr/>
              </p14:nvContentPartPr>
              <p14:xfrm>
                <a:off x="2712051" y="4607488"/>
                <a:ext cx="142920" cy="410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B8E5A68-0B20-48F9-BE2E-7651BDA8C7E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703051" y="4598488"/>
                  <a:ext cx="1605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9209027-1AE5-469C-B1D3-4099986A63D0}"/>
                    </a:ext>
                  </a:extLst>
                </p14:cNvPr>
                <p14:cNvContentPartPr/>
                <p14:nvPr/>
              </p14:nvContentPartPr>
              <p14:xfrm>
                <a:off x="200691" y="6214528"/>
                <a:ext cx="233280" cy="1926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9209027-1AE5-469C-B1D3-4099986A63D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92051" y="6205888"/>
                  <a:ext cx="2509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96E29E2-D448-4CE6-B7B4-928977243C0F}"/>
                    </a:ext>
                  </a:extLst>
                </p14:cNvPr>
                <p14:cNvContentPartPr/>
                <p14:nvPr/>
              </p14:nvContentPartPr>
              <p14:xfrm>
                <a:off x="493731" y="6229648"/>
                <a:ext cx="121680" cy="334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96E29E2-D448-4CE6-B7B4-928977243C0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84731" y="6221008"/>
                  <a:ext cx="1393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18A5620-8ABC-48AB-A9A9-9744EA7FEEA7}"/>
                    </a:ext>
                  </a:extLst>
                </p14:cNvPr>
                <p14:cNvContentPartPr/>
                <p14:nvPr/>
              </p14:nvContentPartPr>
              <p14:xfrm>
                <a:off x="577971" y="6181408"/>
                <a:ext cx="18360" cy="1609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18A5620-8ABC-48AB-A9A9-9744EA7FEEA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69331" y="6172768"/>
                  <a:ext cx="360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DDA2C18-B1D2-44ED-B876-820606203AF3}"/>
                    </a:ext>
                  </a:extLst>
                </p14:cNvPr>
                <p14:cNvContentPartPr/>
                <p14:nvPr/>
              </p14:nvContentPartPr>
              <p14:xfrm>
                <a:off x="708651" y="6130288"/>
                <a:ext cx="237240" cy="3258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DDA2C18-B1D2-44ED-B876-820606203AF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99651" y="6121648"/>
                  <a:ext cx="25488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2AE9F05-0D1F-4FF1-8680-E1170A218F1B}"/>
                    </a:ext>
                  </a:extLst>
                </p14:cNvPr>
                <p14:cNvContentPartPr/>
                <p14:nvPr/>
              </p14:nvContentPartPr>
              <p14:xfrm>
                <a:off x="856971" y="5906008"/>
                <a:ext cx="537480" cy="4111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2AE9F05-0D1F-4FF1-8680-E1170A218F1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47971" y="5897368"/>
                  <a:ext cx="55512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584C6A4-F92E-4184-A6CD-B0A471DFDB32}"/>
                    </a:ext>
                  </a:extLst>
                </p14:cNvPr>
                <p14:cNvContentPartPr/>
                <p14:nvPr/>
              </p14:nvContentPartPr>
              <p14:xfrm>
                <a:off x="-252549" y="3352168"/>
                <a:ext cx="4133160" cy="33624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584C6A4-F92E-4184-A6CD-B0A471DFDB3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-261549" y="3343528"/>
                  <a:ext cx="4150800" cy="3380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6045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AA4AE-4C58-45F3-B80F-03F9C1F7A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004"/>
            <a:ext cx="10963656" cy="1811211"/>
          </a:xfrm>
        </p:spPr>
        <p:txBody>
          <a:bodyPr>
            <a:normAutofit fontScale="90000"/>
          </a:bodyPr>
          <a:lstStyle/>
          <a:p>
            <a:r>
              <a:rPr lang="en-US" dirty="0"/>
              <a:t>Arnie jumps onto his trusty plasma boat in the rt. ventricle and shoots off through the pulmonary artery to the lungs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0AD1CA-C200-4E71-8904-DDE04476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89315"/>
            <a:ext cx="9778832" cy="4657748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B6C367A-04B6-4755-9FDE-993BD2EB96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19963355">
            <a:off x="5187625" y="3272790"/>
            <a:ext cx="1627704" cy="725487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BD0D6FFD-41B1-4B25-B9C1-2FB2EFB0DAB8}"/>
              </a:ext>
            </a:extLst>
          </p:cNvPr>
          <p:cNvGrpSpPr/>
          <p:nvPr/>
        </p:nvGrpSpPr>
        <p:grpSpPr>
          <a:xfrm>
            <a:off x="6869472" y="1735776"/>
            <a:ext cx="4498560" cy="1341720"/>
            <a:chOff x="6869472" y="1735776"/>
            <a:chExt cx="4498560" cy="134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DD8F239-9CBA-48EF-AAA5-202323DAB6B4}"/>
                    </a:ext>
                  </a:extLst>
                </p14:cNvPr>
                <p14:cNvContentPartPr/>
                <p14:nvPr/>
              </p14:nvContentPartPr>
              <p14:xfrm>
                <a:off x="6869472" y="2459016"/>
                <a:ext cx="761400" cy="6184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DD8F239-9CBA-48EF-AAA5-202323DAB6B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860472" y="2450376"/>
                  <a:ext cx="779040" cy="63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A71D662-A000-42A7-9C20-8D3AD40A6584}"/>
                    </a:ext>
                  </a:extLst>
                </p14:cNvPr>
                <p14:cNvContentPartPr/>
                <p14:nvPr/>
              </p14:nvContentPartPr>
              <p14:xfrm>
                <a:off x="7516752" y="2155536"/>
                <a:ext cx="438840" cy="4564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A71D662-A000-42A7-9C20-8D3AD40A658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508112" y="2146896"/>
                  <a:ext cx="45648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8510693-4A16-4BD1-B33D-79C747291F84}"/>
                    </a:ext>
                  </a:extLst>
                </p14:cNvPr>
                <p14:cNvContentPartPr/>
                <p14:nvPr/>
              </p14:nvContentPartPr>
              <p14:xfrm>
                <a:off x="8027232" y="2110536"/>
                <a:ext cx="103680" cy="3254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8510693-4A16-4BD1-B33D-79C747291F8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018592" y="2101536"/>
                  <a:ext cx="12132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C73E2B3-1E54-49C9-920D-C5CF89DFB179}"/>
                    </a:ext>
                  </a:extLst>
                </p14:cNvPr>
                <p14:cNvContentPartPr/>
                <p14:nvPr/>
              </p14:nvContentPartPr>
              <p14:xfrm>
                <a:off x="8015352" y="1944936"/>
                <a:ext cx="1951560" cy="5007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C73E2B3-1E54-49C9-920D-C5CF89DFB17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006352" y="1935936"/>
                  <a:ext cx="1969200" cy="51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C44756B-5F00-4421-8C9A-06A14FE01FB4}"/>
                    </a:ext>
                  </a:extLst>
                </p14:cNvPr>
                <p14:cNvContentPartPr/>
                <p14:nvPr/>
              </p14:nvContentPartPr>
              <p14:xfrm>
                <a:off x="8001312" y="2629656"/>
                <a:ext cx="585360" cy="3484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C44756B-5F00-4421-8C9A-06A14FE01FB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992672" y="2620656"/>
                  <a:ext cx="60300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C450B2B-22B1-423C-A174-4B4E495D66AD}"/>
                    </a:ext>
                  </a:extLst>
                </p14:cNvPr>
                <p14:cNvContentPartPr/>
                <p14:nvPr/>
              </p14:nvContentPartPr>
              <p14:xfrm>
                <a:off x="8603952" y="2488176"/>
                <a:ext cx="449640" cy="2700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C450B2B-22B1-423C-A174-4B4E495D66A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594952" y="2479176"/>
                  <a:ext cx="46728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3DF37CC-3896-481F-B2E4-F172807B2C7B}"/>
                    </a:ext>
                  </a:extLst>
                </p14:cNvPr>
                <p14:cNvContentPartPr/>
                <p14:nvPr/>
              </p14:nvContentPartPr>
              <p14:xfrm>
                <a:off x="9053232" y="2291616"/>
                <a:ext cx="406440" cy="3535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3DF37CC-3896-481F-B2E4-F172807B2C7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044232" y="2282616"/>
                  <a:ext cx="42408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D9F2189-40E6-4BED-BDED-87FF749C774E}"/>
                    </a:ext>
                  </a:extLst>
                </p14:cNvPr>
                <p14:cNvContentPartPr/>
                <p14:nvPr/>
              </p14:nvContentPartPr>
              <p14:xfrm>
                <a:off x="9174912" y="2362176"/>
                <a:ext cx="796680" cy="162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D9F2189-40E6-4BED-BDED-87FF749C774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165912" y="2353536"/>
                  <a:ext cx="8143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E9A552C-591E-430D-91D2-F8A168280228}"/>
                    </a:ext>
                  </a:extLst>
                </p14:cNvPr>
                <p14:cNvContentPartPr/>
                <p14:nvPr/>
              </p14:nvContentPartPr>
              <p14:xfrm>
                <a:off x="10297032" y="1969416"/>
                <a:ext cx="565920" cy="421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E9A552C-591E-430D-91D2-F8A16828022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288392" y="1960416"/>
                  <a:ext cx="58356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6AFF1AD-85BA-4200-B020-581301EE0868}"/>
                    </a:ext>
                  </a:extLst>
                </p14:cNvPr>
                <p14:cNvContentPartPr/>
                <p14:nvPr/>
              </p14:nvContentPartPr>
              <p14:xfrm>
                <a:off x="10871592" y="1781496"/>
                <a:ext cx="496440" cy="3819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6AFF1AD-85BA-4200-B020-581301EE086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862952" y="1772496"/>
                  <a:ext cx="51408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1EDD297-8BE6-4726-B745-88F419F137B6}"/>
                    </a:ext>
                  </a:extLst>
                </p14:cNvPr>
                <p14:cNvContentPartPr/>
                <p14:nvPr/>
              </p14:nvContentPartPr>
              <p14:xfrm>
                <a:off x="10648392" y="1735776"/>
                <a:ext cx="360" cy="28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1EDD297-8BE6-4726-B745-88F419F137B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639752" y="1726776"/>
                  <a:ext cx="18000" cy="4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D5AF71F-E877-4F76-A708-F5AB9AFDA1B4}"/>
                  </a:ext>
                </a:extLst>
              </p14:cNvPr>
              <p14:cNvContentPartPr/>
              <p14:nvPr/>
            </p14:nvContentPartPr>
            <p14:xfrm>
              <a:off x="7212912" y="1307376"/>
              <a:ext cx="4475160" cy="17971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D5AF71F-E877-4F76-A708-F5AB9AFDA1B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203912" y="1298736"/>
                <a:ext cx="4492800" cy="181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5756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ED53444-6CB5-4F69-BF22-B887D7D1B2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0408" t="19814" r="10736" b="46289"/>
          <a:stretch/>
        </p:blipFill>
        <p:spPr>
          <a:xfrm>
            <a:off x="5043922" y="754115"/>
            <a:ext cx="5863975" cy="59809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426814-EFE5-41D6-8190-7C8E35FC8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538" y="388883"/>
            <a:ext cx="10586545" cy="1355011"/>
          </a:xfrm>
        </p:spPr>
        <p:txBody>
          <a:bodyPr/>
          <a:lstStyle/>
          <a:p>
            <a:r>
              <a:rPr lang="en-US" dirty="0"/>
              <a:t>Arnie slowly gives up his </a:t>
            </a:r>
            <a:r>
              <a:rPr lang="en-US" dirty="0">
                <a:solidFill>
                  <a:schemeClr val="accent1"/>
                </a:solidFill>
              </a:rPr>
              <a:t>CO</a:t>
            </a:r>
            <a:r>
              <a:rPr lang="en-US" baseline="-25000" dirty="0">
                <a:solidFill>
                  <a:schemeClr val="accent1"/>
                </a:solidFill>
              </a:rPr>
              <a:t>2</a:t>
            </a:r>
            <a:r>
              <a:rPr lang="en-US" dirty="0"/>
              <a:t>to the alveoli and absorbs the </a:t>
            </a:r>
            <a:r>
              <a:rPr lang="en-US" dirty="0">
                <a:solidFill>
                  <a:srgbClr val="FF0000"/>
                </a:solidFill>
              </a:rPr>
              <a:t>oxygen</a:t>
            </a:r>
            <a:r>
              <a:rPr lang="en-US" dirty="0"/>
              <a:t> for his mission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340E2C-D3E8-4A25-905D-4A30025B3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9044" y="3407790"/>
            <a:ext cx="1786283" cy="139610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ED328ED-4F65-4084-8830-C149B67AFA90}"/>
              </a:ext>
            </a:extLst>
          </p:cNvPr>
          <p:cNvCxnSpPr/>
          <p:nvPr/>
        </p:nvCxnSpPr>
        <p:spPr>
          <a:xfrm>
            <a:off x="5184994" y="3744598"/>
            <a:ext cx="223113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4C1F035-6008-48B0-BD4C-36450613C193}"/>
              </a:ext>
            </a:extLst>
          </p:cNvPr>
          <p:cNvCxnSpPr/>
          <p:nvPr/>
        </p:nvCxnSpPr>
        <p:spPr>
          <a:xfrm flipH="1">
            <a:off x="4732570" y="4803895"/>
            <a:ext cx="2549009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CC129EC-3183-4B87-B263-3110651C1A35}"/>
              </a:ext>
            </a:extLst>
          </p:cNvPr>
          <p:cNvGrpSpPr/>
          <p:nvPr/>
        </p:nvGrpSpPr>
        <p:grpSpPr>
          <a:xfrm>
            <a:off x="7453557" y="3530688"/>
            <a:ext cx="1811770" cy="854531"/>
            <a:chOff x="7711156" y="3557208"/>
            <a:chExt cx="1811770" cy="85453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171BC9A-1859-4DA8-8EAE-28B5A9553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11156" y="3557208"/>
              <a:ext cx="1743607" cy="792549"/>
            </a:xfrm>
            <a:prstGeom prst="rect">
              <a:avLst/>
            </a:prstGeom>
          </p:spPr>
        </p:pic>
        <p:sp>
          <p:nvSpPr>
            <p:cNvPr id="13" name="Trapezoid 12">
              <a:extLst>
                <a:ext uri="{FF2B5EF4-FFF2-40B4-BE49-F238E27FC236}">
                  <a16:creationId xmlns:a16="http://schemas.microsoft.com/office/drawing/2014/main" id="{A74F1102-1B9C-4E17-B6D0-D6722EBAEFD5}"/>
                </a:ext>
              </a:extLst>
            </p:cNvPr>
            <p:cNvSpPr/>
            <p:nvPr/>
          </p:nvSpPr>
          <p:spPr>
            <a:xfrm rot="9245401">
              <a:off x="8089564" y="4258964"/>
              <a:ext cx="1433362" cy="152775"/>
            </a:xfrm>
            <a:prstGeom prst="trapezoid">
              <a:avLst/>
            </a:prstGeom>
            <a:solidFill>
              <a:srgbClr val="FFFF0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B921FFE-9E1B-45C1-BA46-1202B95E7FA7}"/>
              </a:ext>
            </a:extLst>
          </p:cNvPr>
          <p:cNvGrpSpPr/>
          <p:nvPr/>
        </p:nvGrpSpPr>
        <p:grpSpPr>
          <a:xfrm>
            <a:off x="1700121" y="2725702"/>
            <a:ext cx="2793960" cy="2321640"/>
            <a:chOff x="9175994" y="1506575"/>
            <a:chExt cx="2793960" cy="232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A2EB816-E5FD-48A2-A7BF-FBBE9DDFE0A6}"/>
                    </a:ext>
                  </a:extLst>
                </p14:cNvPr>
                <p14:cNvContentPartPr/>
                <p14:nvPr/>
              </p14:nvContentPartPr>
              <p14:xfrm>
                <a:off x="9903914" y="1865135"/>
                <a:ext cx="111960" cy="2538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A2EB816-E5FD-48A2-A7BF-FBBE9DDFE0A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895274" y="1856495"/>
                  <a:ext cx="12960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64F2B81-382E-4EE8-8013-BC2C0C6BF6C8}"/>
                    </a:ext>
                  </a:extLst>
                </p14:cNvPr>
                <p14:cNvContentPartPr/>
                <p14:nvPr/>
              </p14:nvContentPartPr>
              <p14:xfrm>
                <a:off x="9925154" y="1743455"/>
                <a:ext cx="202680" cy="1760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64F2B81-382E-4EE8-8013-BC2C0C6BF6C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916514" y="1734455"/>
                  <a:ext cx="2203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1462B69-D5F0-490D-9D9E-8E7EC678438A}"/>
                    </a:ext>
                  </a:extLst>
                </p14:cNvPr>
                <p14:cNvContentPartPr/>
                <p14:nvPr/>
              </p14:nvContentPartPr>
              <p14:xfrm>
                <a:off x="9723554" y="2104175"/>
                <a:ext cx="280800" cy="540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1462B69-D5F0-490D-9D9E-8E7EC678438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714554" y="2095535"/>
                  <a:ext cx="2984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C94E740-6600-4ECC-BF45-F25F88F2D59D}"/>
                    </a:ext>
                  </a:extLst>
                </p14:cNvPr>
                <p14:cNvContentPartPr/>
                <p14:nvPr/>
              </p14:nvContentPartPr>
              <p14:xfrm>
                <a:off x="10133594" y="2064575"/>
                <a:ext cx="230400" cy="1951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C94E740-6600-4ECC-BF45-F25F88F2D59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124954" y="2055935"/>
                  <a:ext cx="2480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23693E1-C102-47E4-AD9D-7181A575685B}"/>
                    </a:ext>
                  </a:extLst>
                </p14:cNvPr>
                <p14:cNvContentPartPr/>
                <p14:nvPr/>
              </p14:nvContentPartPr>
              <p14:xfrm>
                <a:off x="10250594" y="1729055"/>
                <a:ext cx="45360" cy="709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23693E1-C102-47E4-AD9D-7181A575685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241594" y="1720055"/>
                  <a:ext cx="630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76CE19E-F32C-47A3-BD06-4B587F1816DD}"/>
                    </a:ext>
                  </a:extLst>
                </p14:cNvPr>
                <p14:cNvContentPartPr/>
                <p14:nvPr/>
              </p14:nvContentPartPr>
              <p14:xfrm>
                <a:off x="10555514" y="2084015"/>
                <a:ext cx="288720" cy="3744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76CE19E-F32C-47A3-BD06-4B587F1816D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546874" y="2075015"/>
                  <a:ext cx="30636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2A952DB-9531-46AB-AB90-3C95CDE44CF3}"/>
                    </a:ext>
                  </a:extLst>
                </p14:cNvPr>
                <p14:cNvContentPartPr/>
                <p14:nvPr/>
              </p14:nvContentPartPr>
              <p14:xfrm>
                <a:off x="10834154" y="2398655"/>
                <a:ext cx="174600" cy="1180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2A952DB-9531-46AB-AB90-3C95CDE44CF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825514" y="2389655"/>
                  <a:ext cx="1922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036BC4F-AF5F-476D-B128-D922AFBEA607}"/>
                    </a:ext>
                  </a:extLst>
                </p14:cNvPr>
                <p14:cNvContentPartPr/>
                <p14:nvPr/>
              </p14:nvContentPartPr>
              <p14:xfrm>
                <a:off x="11059154" y="2239895"/>
                <a:ext cx="198000" cy="3456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036BC4F-AF5F-476D-B128-D922AFBEA60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050154" y="2230895"/>
                  <a:ext cx="21564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FF91F33-4BA8-4B35-BF71-A7FB87E7A5CB}"/>
                    </a:ext>
                  </a:extLst>
                </p14:cNvPr>
                <p14:cNvContentPartPr/>
                <p14:nvPr/>
              </p14:nvContentPartPr>
              <p14:xfrm>
                <a:off x="11255354" y="2501975"/>
                <a:ext cx="84240" cy="1224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FF91F33-4BA8-4B35-BF71-A7FB87E7A5C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246354" y="2493335"/>
                  <a:ext cx="1018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712E083-6705-44CE-BD3A-DBCE7EBE9664}"/>
                    </a:ext>
                  </a:extLst>
                </p14:cNvPr>
                <p14:cNvContentPartPr/>
                <p14:nvPr/>
              </p14:nvContentPartPr>
              <p14:xfrm>
                <a:off x="11225474" y="2567855"/>
                <a:ext cx="203040" cy="3088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712E083-6705-44CE-BD3A-DBCE7EBE966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216474" y="2558855"/>
                  <a:ext cx="22068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C44440D-2110-4B8E-A490-1359E6BDEACF}"/>
                    </a:ext>
                  </a:extLst>
                </p14:cNvPr>
                <p14:cNvContentPartPr/>
                <p14:nvPr/>
              </p14:nvContentPartPr>
              <p14:xfrm>
                <a:off x="11503754" y="2492615"/>
                <a:ext cx="143640" cy="3571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C44440D-2110-4B8E-A490-1359E6BDEAC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494754" y="2483615"/>
                  <a:ext cx="16128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BC56A64-5FA4-470F-B807-583D17FF13B4}"/>
                    </a:ext>
                  </a:extLst>
                </p14:cNvPr>
                <p14:cNvContentPartPr/>
                <p14:nvPr/>
              </p14:nvContentPartPr>
              <p14:xfrm>
                <a:off x="11491514" y="2664335"/>
                <a:ext cx="145080" cy="982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BC56A64-5FA4-470F-B807-583D17FF13B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482874" y="2655695"/>
                  <a:ext cx="1627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4D1B36F-5794-4A59-BEE7-6010DB16AAAD}"/>
                    </a:ext>
                  </a:extLst>
                </p14:cNvPr>
                <p14:cNvContentPartPr/>
                <p14:nvPr/>
              </p14:nvContentPartPr>
              <p14:xfrm>
                <a:off x="11658914" y="2727695"/>
                <a:ext cx="110880" cy="1508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4D1B36F-5794-4A59-BEE7-6010DB16AAA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650274" y="2719055"/>
                  <a:ext cx="1285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33FC2F8-0992-4815-9EAD-A607B6D9435B}"/>
                    </a:ext>
                  </a:extLst>
                </p14:cNvPr>
                <p14:cNvContentPartPr/>
                <p14:nvPr/>
              </p14:nvContentPartPr>
              <p14:xfrm>
                <a:off x="9571994" y="2292095"/>
                <a:ext cx="274680" cy="4698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33FC2F8-0992-4815-9EAD-A607B6D9435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562994" y="2283095"/>
                  <a:ext cx="292320" cy="48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92B8137-D6AB-4FED-85B5-AF1D0E56E723}"/>
                    </a:ext>
                  </a:extLst>
                </p14:cNvPr>
                <p14:cNvContentPartPr/>
                <p14:nvPr/>
              </p14:nvContentPartPr>
              <p14:xfrm>
                <a:off x="9841994" y="2620055"/>
                <a:ext cx="204480" cy="1454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92B8137-D6AB-4FED-85B5-AF1D0E56E72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832994" y="2611055"/>
                  <a:ext cx="2221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C696853-7C41-4623-8008-B04B16C8B2B9}"/>
                    </a:ext>
                  </a:extLst>
                </p14:cNvPr>
                <p14:cNvContentPartPr/>
                <p14:nvPr/>
              </p14:nvContentPartPr>
              <p14:xfrm>
                <a:off x="10052594" y="2702495"/>
                <a:ext cx="141120" cy="1425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C696853-7C41-4623-8008-B04B16C8B2B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043594" y="2693855"/>
                  <a:ext cx="1587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8E64B43-4E9F-45B2-BC64-77B4CA8F025C}"/>
                    </a:ext>
                  </a:extLst>
                </p14:cNvPr>
                <p14:cNvContentPartPr/>
                <p14:nvPr/>
              </p14:nvContentPartPr>
              <p14:xfrm>
                <a:off x="10226474" y="2579735"/>
                <a:ext cx="153000" cy="3002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8E64B43-4E9F-45B2-BC64-77B4CA8F025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217834" y="2570735"/>
                  <a:ext cx="17064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6FFF799-EB25-4808-B8F2-36E5DC1C6630}"/>
                    </a:ext>
                  </a:extLst>
                </p14:cNvPr>
                <p14:cNvContentPartPr/>
                <p14:nvPr/>
              </p14:nvContentPartPr>
              <p14:xfrm>
                <a:off x="10251674" y="2727695"/>
                <a:ext cx="180720" cy="2012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6FFF799-EB25-4808-B8F2-36E5DC1C663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243034" y="2719055"/>
                  <a:ext cx="1983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850B921-9660-4E6D-9A60-12E599E22931}"/>
                    </a:ext>
                  </a:extLst>
                </p14:cNvPr>
                <p14:cNvContentPartPr/>
                <p14:nvPr/>
              </p14:nvContentPartPr>
              <p14:xfrm>
                <a:off x="10541114" y="2871335"/>
                <a:ext cx="405360" cy="2786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850B921-9660-4E6D-9A60-12E599E2293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532474" y="2862695"/>
                  <a:ext cx="42300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19FB59F-BE6C-442C-A26B-610A0D9EC50B}"/>
                    </a:ext>
                  </a:extLst>
                </p14:cNvPr>
                <p14:cNvContentPartPr/>
                <p14:nvPr/>
              </p14:nvContentPartPr>
              <p14:xfrm>
                <a:off x="10985714" y="2876015"/>
                <a:ext cx="293400" cy="3704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19FB59F-BE6C-442C-A26B-610A0D9EC50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977074" y="2867375"/>
                  <a:ext cx="31104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65691CD-64BD-4587-8B8F-845AEFE02451}"/>
                    </a:ext>
                  </a:extLst>
                </p14:cNvPr>
                <p14:cNvContentPartPr/>
                <p14:nvPr/>
              </p14:nvContentPartPr>
              <p14:xfrm>
                <a:off x="10333394" y="3131615"/>
                <a:ext cx="222840" cy="3315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65691CD-64BD-4587-8B8F-845AEFE0245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324394" y="3122615"/>
                  <a:ext cx="24048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F50498D-F490-40CB-AD8D-D31F242E1F51}"/>
                    </a:ext>
                  </a:extLst>
                </p14:cNvPr>
                <p14:cNvContentPartPr/>
                <p14:nvPr/>
              </p14:nvContentPartPr>
              <p14:xfrm>
                <a:off x="10559114" y="3336095"/>
                <a:ext cx="123480" cy="1414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F50498D-F490-40CB-AD8D-D31F242E1F5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550114" y="3327095"/>
                  <a:ext cx="1411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95666A9-F2A6-4709-B975-6F94F1E1CD64}"/>
                    </a:ext>
                  </a:extLst>
                </p14:cNvPr>
                <p14:cNvContentPartPr/>
                <p14:nvPr/>
              </p14:nvContentPartPr>
              <p14:xfrm>
                <a:off x="10768274" y="3263015"/>
                <a:ext cx="60120" cy="2487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95666A9-F2A6-4709-B975-6F94F1E1CD6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759274" y="3254375"/>
                  <a:ext cx="777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96322AA-51B0-4491-B247-A8D9041B2752}"/>
                    </a:ext>
                  </a:extLst>
                </p14:cNvPr>
                <p14:cNvContentPartPr/>
                <p14:nvPr/>
              </p14:nvContentPartPr>
              <p14:xfrm>
                <a:off x="10842434" y="3210455"/>
                <a:ext cx="49320" cy="3085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96322AA-51B0-4491-B247-A8D9041B275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833794" y="3201815"/>
                  <a:ext cx="6696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0A04754-2700-4E18-8503-D70F71387706}"/>
                    </a:ext>
                  </a:extLst>
                </p14:cNvPr>
                <p14:cNvContentPartPr/>
                <p14:nvPr/>
              </p14:nvContentPartPr>
              <p14:xfrm>
                <a:off x="9175994" y="1506575"/>
                <a:ext cx="2793960" cy="23216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0A04754-2700-4E18-8503-D70F7138770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167354" y="1497935"/>
                  <a:ext cx="2811600" cy="233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60BC7293-2DDA-43D4-97D9-0AC42EE51C4E}"/>
              </a:ext>
            </a:extLst>
          </p:cNvPr>
          <p:cNvGrpSpPr/>
          <p:nvPr/>
        </p:nvGrpSpPr>
        <p:grpSpPr>
          <a:xfrm>
            <a:off x="8415674" y="1521335"/>
            <a:ext cx="3069360" cy="2325240"/>
            <a:chOff x="8415674" y="1521335"/>
            <a:chExt cx="3069360" cy="232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722A786-CF8C-4F2D-A875-37413069DCC7}"/>
                    </a:ext>
                  </a:extLst>
                </p14:cNvPr>
                <p14:cNvContentPartPr/>
                <p14:nvPr/>
              </p14:nvContentPartPr>
              <p14:xfrm>
                <a:off x="9034514" y="1613135"/>
                <a:ext cx="81360" cy="946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722A786-CF8C-4F2D-A875-37413069DCC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025514" y="1604495"/>
                  <a:ext cx="990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E83F580-AD47-4FEB-BE66-DE3F137E7656}"/>
                    </a:ext>
                  </a:extLst>
                </p14:cNvPr>
                <p14:cNvContentPartPr/>
                <p14:nvPr/>
              </p14:nvContentPartPr>
              <p14:xfrm>
                <a:off x="8843354" y="1605935"/>
                <a:ext cx="431640" cy="3466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E83F580-AD47-4FEB-BE66-DE3F137E765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834714" y="1597295"/>
                  <a:ext cx="44928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F0B524D-BBB3-4A9B-9B03-484391C8DE77}"/>
                    </a:ext>
                  </a:extLst>
                </p14:cNvPr>
                <p14:cNvContentPartPr/>
                <p14:nvPr/>
              </p14:nvContentPartPr>
              <p14:xfrm>
                <a:off x="9140714" y="1938935"/>
                <a:ext cx="134280" cy="1274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F0B524D-BBB3-4A9B-9B03-484391C8DE7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131714" y="1930295"/>
                  <a:ext cx="1519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5703503-3812-449E-849C-A4E182F9D00A}"/>
                    </a:ext>
                  </a:extLst>
                </p14:cNvPr>
                <p14:cNvContentPartPr/>
                <p14:nvPr/>
              </p14:nvContentPartPr>
              <p14:xfrm>
                <a:off x="9388754" y="1814015"/>
                <a:ext cx="245880" cy="3142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5703503-3812-449E-849C-A4E182F9D00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380114" y="1805375"/>
                  <a:ext cx="26352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E1C1142-5036-4A6C-98D4-9832D9144EA4}"/>
                    </a:ext>
                  </a:extLst>
                </p14:cNvPr>
                <p14:cNvContentPartPr/>
                <p14:nvPr/>
              </p14:nvContentPartPr>
              <p14:xfrm>
                <a:off x="9412874" y="1897535"/>
                <a:ext cx="156960" cy="1292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E1C1142-5036-4A6C-98D4-9832D9144EA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403874" y="1888535"/>
                  <a:ext cx="1746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667E589-26C7-400C-8341-3467A07BC0F7}"/>
                    </a:ext>
                  </a:extLst>
                </p14:cNvPr>
                <p14:cNvContentPartPr/>
                <p14:nvPr/>
              </p14:nvContentPartPr>
              <p14:xfrm>
                <a:off x="9716714" y="2012015"/>
                <a:ext cx="299160" cy="2502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667E589-26C7-400C-8341-3467A07BC0F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708074" y="2003375"/>
                  <a:ext cx="3168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5BAD73B-664C-46B7-ADCB-316BD1F84945}"/>
                    </a:ext>
                  </a:extLst>
                </p14:cNvPr>
                <p14:cNvContentPartPr/>
                <p14:nvPr/>
              </p14:nvContentPartPr>
              <p14:xfrm>
                <a:off x="9817514" y="1977455"/>
                <a:ext cx="218160" cy="1353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5BAD73B-664C-46B7-ADCB-316BD1F8494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808874" y="1968815"/>
                  <a:ext cx="2358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52E774F-C693-4EC2-94F5-BC482DDFC7E6}"/>
                    </a:ext>
                  </a:extLst>
                </p14:cNvPr>
                <p14:cNvContentPartPr/>
                <p14:nvPr/>
              </p14:nvContentPartPr>
              <p14:xfrm>
                <a:off x="9850994" y="2025335"/>
                <a:ext cx="388440" cy="5356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52E774F-C693-4EC2-94F5-BC482DDFC7E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841994" y="2016335"/>
                  <a:ext cx="406080" cy="55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5F3324C-B9E3-40DE-A528-7772967FE110}"/>
                    </a:ext>
                  </a:extLst>
                </p14:cNvPr>
                <p14:cNvContentPartPr/>
                <p14:nvPr/>
              </p14:nvContentPartPr>
              <p14:xfrm>
                <a:off x="10425194" y="2455175"/>
                <a:ext cx="437400" cy="2988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5F3324C-B9E3-40DE-A528-7772967FE11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416194" y="2446535"/>
                  <a:ext cx="45504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8268B9B-90BD-4A86-B16F-4ED2E63156C6}"/>
                    </a:ext>
                  </a:extLst>
                </p14:cNvPr>
                <p14:cNvContentPartPr/>
                <p14:nvPr/>
              </p14:nvContentPartPr>
              <p14:xfrm>
                <a:off x="10676474" y="2773055"/>
                <a:ext cx="154440" cy="2538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8268B9B-90BD-4A86-B16F-4ED2E63156C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667834" y="2764415"/>
                  <a:ext cx="17208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5816927-444F-4D64-AE58-44AAD93CBD68}"/>
                    </a:ext>
                  </a:extLst>
                </p14:cNvPr>
                <p14:cNvContentPartPr/>
                <p14:nvPr/>
              </p14:nvContentPartPr>
              <p14:xfrm>
                <a:off x="8833994" y="2276975"/>
                <a:ext cx="275400" cy="2887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5816927-444F-4D64-AE58-44AAD93CBD6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824994" y="2268335"/>
                  <a:ext cx="29304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66CFF1F-E88B-4796-8709-A60AA7F9C553}"/>
                    </a:ext>
                  </a:extLst>
                </p14:cNvPr>
                <p14:cNvContentPartPr/>
                <p14:nvPr/>
              </p14:nvContentPartPr>
              <p14:xfrm>
                <a:off x="8973674" y="2531855"/>
                <a:ext cx="158040" cy="1807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66CFF1F-E88B-4796-8709-A60AA7F9C55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965034" y="2522855"/>
                  <a:ext cx="1756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4D8244B-FCAD-4FD1-926B-E83F3928E49C}"/>
                    </a:ext>
                  </a:extLst>
                </p14:cNvPr>
                <p14:cNvContentPartPr/>
                <p14:nvPr/>
              </p14:nvContentPartPr>
              <p14:xfrm>
                <a:off x="9228194" y="2621495"/>
                <a:ext cx="70560" cy="1260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4D8244B-FCAD-4FD1-926B-E83F3928E49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219554" y="2612495"/>
                  <a:ext cx="882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3743884-CDD8-462E-B4F8-6E1A9821EA8A}"/>
                    </a:ext>
                  </a:extLst>
                </p14:cNvPr>
                <p14:cNvContentPartPr/>
                <p14:nvPr/>
              </p14:nvContentPartPr>
              <p14:xfrm>
                <a:off x="9134234" y="2648855"/>
                <a:ext cx="280080" cy="1807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3743884-CDD8-462E-B4F8-6E1A9821EA8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125594" y="2640215"/>
                  <a:ext cx="2977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C90A90F-B06D-4EB9-A47D-B6B0362C4B68}"/>
                    </a:ext>
                  </a:extLst>
                </p14:cNvPr>
                <p14:cNvContentPartPr/>
                <p14:nvPr/>
              </p14:nvContentPartPr>
              <p14:xfrm>
                <a:off x="9515474" y="2579735"/>
                <a:ext cx="282600" cy="4064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C90A90F-B06D-4EB9-A47D-B6B0362C4B6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506474" y="2570735"/>
                  <a:ext cx="30024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3DD0E4A-DE2F-4770-AD45-635A3CB2900E}"/>
                    </a:ext>
                  </a:extLst>
                </p14:cNvPr>
                <p14:cNvContentPartPr/>
                <p14:nvPr/>
              </p14:nvContentPartPr>
              <p14:xfrm>
                <a:off x="9712034" y="2874935"/>
                <a:ext cx="164880" cy="1807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3DD0E4A-DE2F-4770-AD45-635A3CB2900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703034" y="2865935"/>
                  <a:ext cx="1825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439AC65-58E2-4C09-AC52-B7E044FA6FBB}"/>
                    </a:ext>
                  </a:extLst>
                </p14:cNvPr>
                <p14:cNvContentPartPr/>
                <p14:nvPr/>
              </p14:nvContentPartPr>
              <p14:xfrm>
                <a:off x="9869354" y="3008855"/>
                <a:ext cx="146520" cy="1972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439AC65-58E2-4C09-AC52-B7E044FA6FB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860354" y="2999855"/>
                  <a:ext cx="1641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F537E14-5550-4306-B181-E5B33F559D1F}"/>
                    </a:ext>
                  </a:extLst>
                </p14:cNvPr>
                <p14:cNvContentPartPr/>
                <p14:nvPr/>
              </p14:nvContentPartPr>
              <p14:xfrm>
                <a:off x="10066994" y="3015695"/>
                <a:ext cx="337680" cy="3502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F537E14-5550-4306-B181-E5B33F559D1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058354" y="3007055"/>
                  <a:ext cx="35532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906F3C2-590B-48AD-B8C3-B3AFC9D38E6A}"/>
                    </a:ext>
                  </a:extLst>
                </p14:cNvPr>
                <p14:cNvContentPartPr/>
                <p14:nvPr/>
              </p14:nvContentPartPr>
              <p14:xfrm>
                <a:off x="8415674" y="1521335"/>
                <a:ext cx="3069360" cy="23252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906F3C2-590B-48AD-B8C3-B3AFC9D38E6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407034" y="1512335"/>
                  <a:ext cx="3087000" cy="2342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0963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CB6FE-235C-4757-A696-4F7EBE48C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Arnie floats gently back to the left atrium through the pulmonary veins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15EF13-6998-4B69-BD55-ABF73614F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217" y="1976438"/>
            <a:ext cx="9778832" cy="46577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BC3083-F304-46CF-8020-1062C54A3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00383">
            <a:off x="7321411" y="2940356"/>
            <a:ext cx="1749704" cy="115834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9877C5E-4716-40FF-874E-897BFDA31263}"/>
                  </a:ext>
                </a:extLst>
              </p14:cNvPr>
              <p14:cNvContentPartPr/>
              <p14:nvPr/>
            </p14:nvContentPartPr>
            <p14:xfrm>
              <a:off x="9650474" y="3643895"/>
              <a:ext cx="599040" cy="795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9877C5E-4716-40FF-874E-897BFDA3126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41474" y="3635255"/>
                <a:ext cx="616680" cy="97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97514C53-DCC3-410F-9F6A-463AD7D11B47}"/>
              </a:ext>
            </a:extLst>
          </p:cNvPr>
          <p:cNvGrpSpPr/>
          <p:nvPr/>
        </p:nvGrpSpPr>
        <p:grpSpPr>
          <a:xfrm>
            <a:off x="9654434" y="3260855"/>
            <a:ext cx="2465640" cy="3280320"/>
            <a:chOff x="9654434" y="3260855"/>
            <a:chExt cx="2465640" cy="328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BFB7054-DEDC-49FE-812D-1B6CC1F32E09}"/>
                    </a:ext>
                  </a:extLst>
                </p14:cNvPr>
                <p14:cNvContentPartPr/>
                <p14:nvPr/>
              </p14:nvContentPartPr>
              <p14:xfrm>
                <a:off x="10454714" y="3691055"/>
                <a:ext cx="194400" cy="2347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BFB7054-DEDC-49FE-812D-1B6CC1F32E0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445714" y="3682415"/>
                  <a:ext cx="2120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57C0BE2-DD97-46BB-B4DF-4C181BA456AC}"/>
                    </a:ext>
                  </a:extLst>
                </p14:cNvPr>
                <p14:cNvContentPartPr/>
                <p14:nvPr/>
              </p14:nvContentPartPr>
              <p14:xfrm>
                <a:off x="10752074" y="3762335"/>
                <a:ext cx="117360" cy="1573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57C0BE2-DD97-46BB-B4DF-4C181BA456A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743434" y="3753695"/>
                  <a:ext cx="1350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CD3B3C2-7B4C-42D3-B893-8E545CBFFAC3}"/>
                    </a:ext>
                  </a:extLst>
                </p14:cNvPr>
                <p14:cNvContentPartPr/>
                <p14:nvPr/>
              </p14:nvContentPartPr>
              <p14:xfrm>
                <a:off x="10960874" y="3724175"/>
                <a:ext cx="369000" cy="1796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CD3B3C2-7B4C-42D3-B893-8E545CBFFAC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952234" y="3715535"/>
                  <a:ext cx="3866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C004775-60A4-42F3-B248-901D70DE6C3C}"/>
                    </a:ext>
                  </a:extLst>
                </p14:cNvPr>
                <p14:cNvContentPartPr/>
                <p14:nvPr/>
              </p14:nvContentPartPr>
              <p14:xfrm>
                <a:off x="10364354" y="3940175"/>
                <a:ext cx="318960" cy="3855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C004775-60A4-42F3-B248-901D70DE6C3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355714" y="3931175"/>
                  <a:ext cx="33660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5811386-39D7-4D68-9537-E86586EB7023}"/>
                    </a:ext>
                  </a:extLst>
                </p14:cNvPr>
                <p14:cNvContentPartPr/>
                <p14:nvPr/>
              </p14:nvContentPartPr>
              <p14:xfrm>
                <a:off x="10702034" y="4064375"/>
                <a:ext cx="128880" cy="2300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5811386-39D7-4D68-9537-E86586EB702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693034" y="4055735"/>
                  <a:ext cx="14652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2EE5200-8D4D-4E54-89CA-140AE846B3CC}"/>
                    </a:ext>
                  </a:extLst>
                </p14:cNvPr>
                <p14:cNvContentPartPr/>
                <p14:nvPr/>
              </p14:nvContentPartPr>
              <p14:xfrm>
                <a:off x="10907594" y="4079855"/>
                <a:ext cx="695880" cy="1990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2EE5200-8D4D-4E54-89CA-140AE846B3C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898594" y="4070855"/>
                  <a:ext cx="7135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3A372CF-219C-4814-BB6D-9CC0AA561330}"/>
                    </a:ext>
                  </a:extLst>
                </p14:cNvPr>
                <p14:cNvContentPartPr/>
                <p14:nvPr/>
              </p14:nvContentPartPr>
              <p14:xfrm>
                <a:off x="11693474" y="3866375"/>
                <a:ext cx="160920" cy="3826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3A372CF-219C-4814-BB6D-9CC0AA56133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684474" y="3857735"/>
                  <a:ext cx="17856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59AAED0-3A29-4C49-91ED-27B9F9A2427B}"/>
                    </a:ext>
                  </a:extLst>
                </p14:cNvPr>
                <p14:cNvContentPartPr/>
                <p14:nvPr/>
              </p14:nvContentPartPr>
              <p14:xfrm>
                <a:off x="11802194" y="4053935"/>
                <a:ext cx="138600" cy="2311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59AAED0-3A29-4C49-91ED-27B9F9A2427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1793554" y="4045295"/>
                  <a:ext cx="1562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61CC261-2738-4F1F-A37E-53843199EC31}"/>
                    </a:ext>
                  </a:extLst>
                </p14:cNvPr>
                <p14:cNvContentPartPr/>
                <p14:nvPr/>
              </p14:nvContentPartPr>
              <p14:xfrm>
                <a:off x="10474154" y="4412855"/>
                <a:ext cx="9720" cy="255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61CC261-2738-4F1F-A37E-53843199EC3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465514" y="4403855"/>
                  <a:ext cx="2736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71258F2-4373-4524-9E3D-1E93FF44D284}"/>
                    </a:ext>
                  </a:extLst>
                </p14:cNvPr>
                <p14:cNvContentPartPr/>
                <p14:nvPr/>
              </p14:nvContentPartPr>
              <p14:xfrm>
                <a:off x="10351394" y="4389815"/>
                <a:ext cx="324360" cy="950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71258F2-4373-4524-9E3D-1E93FF44D28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342394" y="4380815"/>
                  <a:ext cx="3420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0E946DC-63C9-4400-B2ED-2D04E6EBC352}"/>
                    </a:ext>
                  </a:extLst>
                </p14:cNvPr>
                <p14:cNvContentPartPr/>
                <p14:nvPr/>
              </p14:nvContentPartPr>
              <p14:xfrm>
                <a:off x="10654154" y="4387295"/>
                <a:ext cx="483480" cy="3445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0E946DC-63C9-4400-B2ED-2D04E6EBC35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645154" y="4378655"/>
                  <a:ext cx="50112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18FCF0D-EEFA-4FB3-B5D2-93F2D08E00AA}"/>
                    </a:ext>
                  </a:extLst>
                </p14:cNvPr>
                <p14:cNvContentPartPr/>
                <p14:nvPr/>
              </p14:nvContentPartPr>
              <p14:xfrm>
                <a:off x="10459034" y="4842335"/>
                <a:ext cx="192960" cy="3081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18FCF0D-EEFA-4FB3-B5D2-93F2D08E00A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450034" y="4833695"/>
                  <a:ext cx="21060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8C63729-998E-4429-8391-DFE8331A88B7}"/>
                    </a:ext>
                  </a:extLst>
                </p14:cNvPr>
                <p14:cNvContentPartPr/>
                <p14:nvPr/>
              </p14:nvContentPartPr>
              <p14:xfrm>
                <a:off x="10608794" y="4947095"/>
                <a:ext cx="470160" cy="2170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8C63729-998E-4429-8391-DFE8331A88B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600154" y="4938455"/>
                  <a:ext cx="4878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2740D93-1985-4BEB-AB16-0BD56F2A50DF}"/>
                    </a:ext>
                  </a:extLst>
                </p14:cNvPr>
                <p14:cNvContentPartPr/>
                <p14:nvPr/>
              </p14:nvContentPartPr>
              <p14:xfrm>
                <a:off x="11044394" y="4789775"/>
                <a:ext cx="83880" cy="3999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2740D93-1985-4BEB-AB16-0BD56F2A50D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035394" y="4781135"/>
                  <a:ext cx="10152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4B44E5A-DB38-419B-97AB-3048BDF65332}"/>
                    </a:ext>
                  </a:extLst>
                </p14:cNvPr>
                <p14:cNvContentPartPr/>
                <p14:nvPr/>
              </p14:nvContentPartPr>
              <p14:xfrm>
                <a:off x="11005874" y="4921535"/>
                <a:ext cx="389160" cy="2019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4B44E5A-DB38-419B-97AB-3048BDF6533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996874" y="4912535"/>
                  <a:ext cx="4068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137B7E0-5992-4484-A789-E12D1267E2CD}"/>
                    </a:ext>
                  </a:extLst>
                </p14:cNvPr>
                <p14:cNvContentPartPr/>
                <p14:nvPr/>
              </p14:nvContentPartPr>
              <p14:xfrm>
                <a:off x="11352914" y="4964375"/>
                <a:ext cx="30240" cy="1627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137B7E0-5992-4484-A789-E12D1267E2C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343914" y="4955375"/>
                  <a:ext cx="478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BD27B9A-B762-4F70-9F75-983FFD0E8115}"/>
                    </a:ext>
                  </a:extLst>
                </p14:cNvPr>
                <p14:cNvContentPartPr/>
                <p14:nvPr/>
              </p14:nvContentPartPr>
              <p14:xfrm>
                <a:off x="11465234" y="4768535"/>
                <a:ext cx="386640" cy="4194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BD27B9A-B762-4F70-9F75-983FFD0E811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456234" y="4759535"/>
                  <a:ext cx="40428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1C17E93-8697-4FCA-AF54-6AAC39D00A44}"/>
                    </a:ext>
                  </a:extLst>
                </p14:cNvPr>
                <p14:cNvContentPartPr/>
                <p14:nvPr/>
              </p14:nvContentPartPr>
              <p14:xfrm>
                <a:off x="11366954" y="4571255"/>
                <a:ext cx="27000" cy="468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1C17E93-8697-4FCA-AF54-6AAC39D00A4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357954" y="4562615"/>
                  <a:ext cx="446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2C114DF-4D50-4442-B58E-B8414F9F650E}"/>
                    </a:ext>
                  </a:extLst>
                </p14:cNvPr>
                <p14:cNvContentPartPr/>
                <p14:nvPr/>
              </p14:nvContentPartPr>
              <p14:xfrm>
                <a:off x="10330874" y="5394215"/>
                <a:ext cx="11520" cy="265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2C114DF-4D50-4442-B58E-B8414F9F650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322234" y="5385575"/>
                  <a:ext cx="2916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34802C7-3181-4967-B33C-47433E41C60C}"/>
                    </a:ext>
                  </a:extLst>
                </p14:cNvPr>
                <p14:cNvContentPartPr/>
                <p14:nvPr/>
              </p14:nvContentPartPr>
              <p14:xfrm>
                <a:off x="10314314" y="5349215"/>
                <a:ext cx="213120" cy="201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34802C7-3181-4967-B33C-47433E41C60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305314" y="5340575"/>
                  <a:ext cx="2307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13592C2-79C9-4F05-9075-ABFD5A74B5CF}"/>
                    </a:ext>
                  </a:extLst>
                </p14:cNvPr>
                <p14:cNvContentPartPr/>
                <p14:nvPr/>
              </p14:nvContentPartPr>
              <p14:xfrm>
                <a:off x="10330874" y="5470895"/>
                <a:ext cx="233280" cy="212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13592C2-79C9-4F05-9075-ABFD5A74B5C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322234" y="5462255"/>
                  <a:ext cx="2509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AB1663B-8BE1-44C3-B4C3-5556A8CB3971}"/>
                    </a:ext>
                  </a:extLst>
                </p14:cNvPr>
                <p14:cNvContentPartPr/>
                <p14:nvPr/>
              </p14:nvContentPartPr>
              <p14:xfrm>
                <a:off x="10600874" y="5424815"/>
                <a:ext cx="480960" cy="2361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AB1663B-8BE1-44C3-B4C3-5556A8CB397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591874" y="5416175"/>
                  <a:ext cx="4986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E66BCE7-5FD1-4876-B136-D87AF319938A}"/>
                    </a:ext>
                  </a:extLst>
                </p14:cNvPr>
                <p14:cNvContentPartPr/>
                <p14:nvPr/>
              </p14:nvContentPartPr>
              <p14:xfrm>
                <a:off x="10491434" y="5795975"/>
                <a:ext cx="364680" cy="1674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E66BCE7-5FD1-4876-B136-D87AF319938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482434" y="5787335"/>
                  <a:ext cx="3823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98B6B70-DD0C-4C14-A360-C5FD8886979B}"/>
                    </a:ext>
                  </a:extLst>
                </p14:cNvPr>
                <p14:cNvContentPartPr/>
                <p14:nvPr/>
              </p14:nvContentPartPr>
              <p14:xfrm>
                <a:off x="10988954" y="5645495"/>
                <a:ext cx="224640" cy="3276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98B6B70-DD0C-4C14-A360-C5FD8886979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979954" y="5636855"/>
                  <a:ext cx="24228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D8AC25E-C1D6-42DA-9453-01C7B63521C9}"/>
                    </a:ext>
                  </a:extLst>
                </p14:cNvPr>
                <p14:cNvContentPartPr/>
                <p14:nvPr/>
              </p14:nvContentPartPr>
              <p14:xfrm>
                <a:off x="11276594" y="5766095"/>
                <a:ext cx="270000" cy="1119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D8AC25E-C1D6-42DA-9453-01C7B63521C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267594" y="5757095"/>
                  <a:ext cx="2876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D06D0C8-1D77-4038-8641-902C4156CA01}"/>
                    </a:ext>
                  </a:extLst>
                </p14:cNvPr>
                <p14:cNvContentPartPr/>
                <p14:nvPr/>
              </p14:nvContentPartPr>
              <p14:xfrm>
                <a:off x="11489714" y="5633615"/>
                <a:ext cx="503280" cy="5508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D06D0C8-1D77-4038-8641-902C4156CA0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481074" y="5624975"/>
                  <a:ext cx="520920" cy="56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A8EDA92-E0DF-4CD7-B609-F38DF0EA1932}"/>
                    </a:ext>
                  </a:extLst>
                </p14:cNvPr>
                <p14:cNvContentPartPr/>
                <p14:nvPr/>
              </p14:nvContentPartPr>
              <p14:xfrm>
                <a:off x="10712474" y="6064535"/>
                <a:ext cx="285840" cy="301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A8EDA92-E0DF-4CD7-B609-F38DF0EA193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703474" y="6055535"/>
                  <a:ext cx="30348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6B35031-36FC-43A2-A715-D8FD47F7CAF2}"/>
                    </a:ext>
                  </a:extLst>
                </p14:cNvPr>
                <p14:cNvContentPartPr/>
                <p14:nvPr/>
              </p14:nvContentPartPr>
              <p14:xfrm>
                <a:off x="11089034" y="6153815"/>
                <a:ext cx="366480" cy="1504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6B35031-36FC-43A2-A715-D8FD47F7CAF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080034" y="6144815"/>
                  <a:ext cx="3841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F39CFA5-A2FD-4031-B921-95F06A3D6BF1}"/>
                    </a:ext>
                  </a:extLst>
                </p14:cNvPr>
                <p14:cNvContentPartPr/>
                <p14:nvPr/>
              </p14:nvContentPartPr>
              <p14:xfrm>
                <a:off x="11498714" y="6065975"/>
                <a:ext cx="225000" cy="1886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F39CFA5-A2FD-4031-B921-95F06A3D6BF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490074" y="6056975"/>
                  <a:ext cx="2426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F0B6E3D-E917-4E93-ACA9-8A1852912DF4}"/>
                    </a:ext>
                  </a:extLst>
                </p14:cNvPr>
                <p14:cNvContentPartPr/>
                <p14:nvPr/>
              </p14:nvContentPartPr>
              <p14:xfrm>
                <a:off x="11742434" y="5870855"/>
                <a:ext cx="41400" cy="3740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F0B6E3D-E917-4E93-ACA9-8A1852912DF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733794" y="5861855"/>
                  <a:ext cx="5904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474F711-2812-448A-B111-8E42FDFC1C46}"/>
                    </a:ext>
                  </a:extLst>
                </p14:cNvPr>
                <p14:cNvContentPartPr/>
                <p14:nvPr/>
              </p14:nvContentPartPr>
              <p14:xfrm>
                <a:off x="11580794" y="5948615"/>
                <a:ext cx="325440" cy="255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474F711-2812-448A-B111-8E42FDFC1C4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571794" y="5939975"/>
                  <a:ext cx="3430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A45B9F4-F230-4AA7-B51B-7B462661C776}"/>
                    </a:ext>
                  </a:extLst>
                </p14:cNvPr>
                <p14:cNvContentPartPr/>
                <p14:nvPr/>
              </p14:nvContentPartPr>
              <p14:xfrm>
                <a:off x="10885994" y="5401775"/>
                <a:ext cx="238320" cy="1868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A45B9F4-F230-4AA7-B51B-7B462661C77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876994" y="5392775"/>
                  <a:ext cx="2559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762DD78-9EE1-43C1-A8E9-FC3A1B09A2DC}"/>
                    </a:ext>
                  </a:extLst>
                </p14:cNvPr>
                <p14:cNvContentPartPr/>
                <p14:nvPr/>
              </p14:nvContentPartPr>
              <p14:xfrm>
                <a:off x="10772234" y="5426615"/>
                <a:ext cx="316440" cy="1141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762DD78-9EE1-43C1-A8E9-FC3A1B09A2D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763234" y="5417975"/>
                  <a:ext cx="3340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88DC29B-ABCA-40BA-9877-4483BDA4B354}"/>
                    </a:ext>
                  </a:extLst>
                </p14:cNvPr>
                <p14:cNvContentPartPr/>
                <p14:nvPr/>
              </p14:nvContentPartPr>
              <p14:xfrm>
                <a:off x="9654434" y="3260855"/>
                <a:ext cx="2465640" cy="32803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88DC29B-ABCA-40BA-9877-4483BDA4B35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645434" y="3251855"/>
                  <a:ext cx="2483280" cy="3297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18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199E8-73CC-4905-810B-A3EFF9408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35" y="29765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Arnie gets thrusted up the aortic arch and carotid artery with enough pressure to reach the brain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C16AA06-0102-4DBA-9DE5-9E6341487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C8DD88-7CB2-4BF7-95AA-5F27B86788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061" t="21042" r="6886" b="36459"/>
          <a:stretch/>
        </p:blipFill>
        <p:spPr>
          <a:xfrm>
            <a:off x="3637534" y="1947124"/>
            <a:ext cx="6106974" cy="48005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857C68-F28F-46D2-8A3A-CFBCF0EAB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978662">
            <a:off x="5526710" y="5210772"/>
            <a:ext cx="1138579" cy="9018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8E5C1D-CE87-4723-BA79-B4959EE72B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970024">
            <a:off x="5752529" y="2529818"/>
            <a:ext cx="1085182" cy="12802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74B7C9-E982-4853-922E-ADCBCF8FBB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903413">
            <a:off x="6002716" y="1155689"/>
            <a:ext cx="1615580" cy="1511939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8FEA1F0E-DF5D-42CC-9282-9A9B9588A117}"/>
              </a:ext>
            </a:extLst>
          </p:cNvPr>
          <p:cNvGrpSpPr/>
          <p:nvPr/>
        </p:nvGrpSpPr>
        <p:grpSpPr>
          <a:xfrm>
            <a:off x="1260932" y="3347255"/>
            <a:ext cx="2859120" cy="2665440"/>
            <a:chOff x="969794" y="2162855"/>
            <a:chExt cx="2859120" cy="266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730286F-FBCB-4111-8800-E9E1799DFA3F}"/>
                    </a:ext>
                  </a:extLst>
                </p14:cNvPr>
                <p14:cNvContentPartPr/>
                <p14:nvPr/>
              </p14:nvContentPartPr>
              <p14:xfrm>
                <a:off x="1336994" y="2325215"/>
                <a:ext cx="24480" cy="2916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730286F-FBCB-4111-8800-E9E1799DFA3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28354" y="2316215"/>
                  <a:ext cx="4212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841E1DC-929E-44A6-837B-AD430F9D7D4F}"/>
                    </a:ext>
                  </a:extLst>
                </p14:cNvPr>
                <p14:cNvContentPartPr/>
                <p14:nvPr/>
              </p14:nvContentPartPr>
              <p14:xfrm>
                <a:off x="1156994" y="2672615"/>
                <a:ext cx="332280" cy="496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841E1DC-929E-44A6-837B-AD430F9D7D4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47994" y="2663975"/>
                  <a:ext cx="3499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5FC16E8-A531-41F9-9610-FD9878CCD0CD}"/>
                    </a:ext>
                  </a:extLst>
                </p14:cNvPr>
                <p14:cNvContentPartPr/>
                <p14:nvPr/>
              </p14:nvContentPartPr>
              <p14:xfrm>
                <a:off x="1098314" y="2324135"/>
                <a:ext cx="263160" cy="399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5FC16E8-A531-41F9-9610-FD9878CCD0C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89674" y="2315135"/>
                  <a:ext cx="2808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F7CA19C-3486-4071-A2FB-6AD05EBCEDA0}"/>
                    </a:ext>
                  </a:extLst>
                </p14:cNvPr>
                <p14:cNvContentPartPr/>
                <p14:nvPr/>
              </p14:nvContentPartPr>
              <p14:xfrm>
                <a:off x="1480634" y="2285615"/>
                <a:ext cx="46800" cy="1126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F7CA19C-3486-4071-A2FB-6AD05EBCEDA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471994" y="2276615"/>
                  <a:ext cx="644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591555B-8844-4B3C-8521-A7CF1403FBBD}"/>
                    </a:ext>
                  </a:extLst>
                </p14:cNvPr>
                <p14:cNvContentPartPr/>
                <p14:nvPr/>
              </p14:nvContentPartPr>
              <p14:xfrm>
                <a:off x="1586834" y="2466695"/>
                <a:ext cx="388080" cy="1922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591555B-8844-4B3C-8521-A7CF1403FBB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578194" y="2457695"/>
                  <a:ext cx="4057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A380904-0F16-43FC-B99F-7510171DF312}"/>
                    </a:ext>
                  </a:extLst>
                </p14:cNvPr>
                <p14:cNvContentPartPr/>
                <p14:nvPr/>
              </p14:nvContentPartPr>
              <p14:xfrm>
                <a:off x="2156354" y="2370215"/>
                <a:ext cx="673560" cy="4741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A380904-0F16-43FC-B99F-7510171DF31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47354" y="2361575"/>
                  <a:ext cx="691200" cy="49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868B045-B958-43F1-88A3-17FD2D010A6E}"/>
                    </a:ext>
                  </a:extLst>
                </p14:cNvPr>
                <p14:cNvContentPartPr/>
                <p14:nvPr/>
              </p14:nvContentPartPr>
              <p14:xfrm>
                <a:off x="2985434" y="2224775"/>
                <a:ext cx="360720" cy="354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868B045-B958-43F1-88A3-17FD2D010A6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976434" y="2216135"/>
                  <a:ext cx="37836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EBDFDAE-42EC-4E7F-819A-677629B62D7E}"/>
                    </a:ext>
                  </a:extLst>
                </p14:cNvPr>
                <p14:cNvContentPartPr/>
                <p14:nvPr/>
              </p14:nvContentPartPr>
              <p14:xfrm>
                <a:off x="1772954" y="2961695"/>
                <a:ext cx="81360" cy="267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EBDFDAE-42EC-4E7F-819A-677629B62D7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763954" y="2953055"/>
                  <a:ext cx="9900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95B91B2-D07B-47F2-B2C7-B57040EC06FE}"/>
                    </a:ext>
                  </a:extLst>
                </p14:cNvPr>
                <p14:cNvContentPartPr/>
                <p14:nvPr/>
              </p14:nvContentPartPr>
              <p14:xfrm>
                <a:off x="1536434" y="2925695"/>
                <a:ext cx="819360" cy="2779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95B91B2-D07B-47F2-B2C7-B57040EC06F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527794" y="2917055"/>
                  <a:ext cx="83700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220E007-3853-4A0A-9456-A3230B7E2E80}"/>
                    </a:ext>
                  </a:extLst>
                </p14:cNvPr>
                <p14:cNvContentPartPr/>
                <p14:nvPr/>
              </p14:nvContentPartPr>
              <p14:xfrm>
                <a:off x="1706354" y="3342935"/>
                <a:ext cx="282960" cy="2959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220E007-3853-4A0A-9456-A3230B7E2E8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697714" y="3334295"/>
                  <a:ext cx="30060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B56B504-66DF-4D6F-B301-511272804DA1}"/>
                    </a:ext>
                  </a:extLst>
                </p14:cNvPr>
                <p14:cNvContentPartPr/>
                <p14:nvPr/>
              </p14:nvContentPartPr>
              <p14:xfrm>
                <a:off x="2024594" y="3456695"/>
                <a:ext cx="209160" cy="1065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B56B504-66DF-4D6F-B301-511272804DA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015954" y="3447695"/>
                  <a:ext cx="2268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19F6F98-677C-4BE0-800A-B2273661ED09}"/>
                    </a:ext>
                  </a:extLst>
                </p14:cNvPr>
                <p14:cNvContentPartPr/>
                <p14:nvPr/>
              </p14:nvContentPartPr>
              <p14:xfrm>
                <a:off x="2324834" y="3426455"/>
                <a:ext cx="525240" cy="141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19F6F98-677C-4BE0-800A-B2273661ED0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315834" y="3417815"/>
                  <a:ext cx="5428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DAA5162-9031-4345-B08E-5063B187C58C}"/>
                    </a:ext>
                  </a:extLst>
                </p14:cNvPr>
                <p14:cNvContentPartPr/>
                <p14:nvPr/>
              </p14:nvContentPartPr>
              <p14:xfrm>
                <a:off x="969794" y="2162855"/>
                <a:ext cx="2859120" cy="26654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DAA5162-9031-4345-B08E-5063B187C58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60794" y="2153855"/>
                  <a:ext cx="2876760" cy="268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A1192B39-A5A1-46CA-A5C8-909AF01DD1D2}"/>
              </a:ext>
            </a:extLst>
          </p:cNvPr>
          <p:cNvGrpSpPr/>
          <p:nvPr/>
        </p:nvGrpSpPr>
        <p:grpSpPr>
          <a:xfrm>
            <a:off x="8070434" y="1544735"/>
            <a:ext cx="3848040" cy="1701360"/>
            <a:chOff x="8070434" y="1544735"/>
            <a:chExt cx="3848040" cy="170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D6641C9-C263-4BA0-A440-287C69DFDC47}"/>
                    </a:ext>
                  </a:extLst>
                </p14:cNvPr>
                <p14:cNvContentPartPr/>
                <p14:nvPr/>
              </p14:nvContentPartPr>
              <p14:xfrm>
                <a:off x="8986634" y="1978895"/>
                <a:ext cx="20160" cy="3934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D6641C9-C263-4BA0-A440-287C69DFDC4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977634" y="1969895"/>
                  <a:ext cx="3780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EB09D81-02C7-45E4-9CFA-663007629719}"/>
                    </a:ext>
                  </a:extLst>
                </p14:cNvPr>
                <p14:cNvContentPartPr/>
                <p14:nvPr/>
              </p14:nvContentPartPr>
              <p14:xfrm>
                <a:off x="9172394" y="1949015"/>
                <a:ext cx="15120" cy="4316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EB09D81-02C7-45E4-9CFA-66300762971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163754" y="1940015"/>
                  <a:ext cx="3276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7CA0FFB-3312-4EF5-8696-166D4FE0BD61}"/>
                    </a:ext>
                  </a:extLst>
                </p14:cNvPr>
                <p14:cNvContentPartPr/>
                <p14:nvPr/>
              </p14:nvContentPartPr>
              <p14:xfrm>
                <a:off x="9017234" y="2168615"/>
                <a:ext cx="161280" cy="277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7CA0FFB-3312-4EF5-8696-166D4FE0BD6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008234" y="2159975"/>
                  <a:ext cx="1789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15EFBB7-A071-434E-BBA3-3C3F5C6DE232}"/>
                    </a:ext>
                  </a:extLst>
                </p14:cNvPr>
                <p14:cNvContentPartPr/>
                <p14:nvPr/>
              </p14:nvContentPartPr>
              <p14:xfrm>
                <a:off x="9194354" y="2168255"/>
                <a:ext cx="731520" cy="2278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15EFBB7-A071-434E-BBA3-3C3F5C6DE23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185354" y="2159615"/>
                  <a:ext cx="7491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E2148FF-73B9-4EA9-A0AA-07BECC38F036}"/>
                    </a:ext>
                  </a:extLst>
                </p14:cNvPr>
                <p14:cNvContentPartPr/>
                <p14:nvPr/>
              </p14:nvContentPartPr>
              <p14:xfrm>
                <a:off x="10071314" y="2024255"/>
                <a:ext cx="49320" cy="3348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E2148FF-73B9-4EA9-A0AA-07BECC38F03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062314" y="2015255"/>
                  <a:ext cx="6696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B6455CF-293C-4DAA-B919-462E2C1E2559}"/>
                    </a:ext>
                  </a:extLst>
                </p14:cNvPr>
                <p14:cNvContentPartPr/>
                <p14:nvPr/>
              </p14:nvContentPartPr>
              <p14:xfrm>
                <a:off x="9969074" y="2327735"/>
                <a:ext cx="277920" cy="925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B6455CF-293C-4DAA-B919-462E2C1E255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960074" y="2318735"/>
                  <a:ext cx="2955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EEC643F-26C5-42F1-8713-4E6651885F8A}"/>
                    </a:ext>
                  </a:extLst>
                </p14:cNvPr>
                <p14:cNvContentPartPr/>
                <p14:nvPr/>
              </p14:nvContentPartPr>
              <p14:xfrm>
                <a:off x="9845594" y="2032895"/>
                <a:ext cx="350640" cy="334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EEC643F-26C5-42F1-8713-4E6651885F8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836594" y="2023895"/>
                  <a:ext cx="3682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A1483C2-A4E9-4436-8D16-D35DCCC19F46}"/>
                    </a:ext>
                  </a:extLst>
                </p14:cNvPr>
                <p14:cNvContentPartPr/>
                <p14:nvPr/>
              </p14:nvContentPartPr>
              <p14:xfrm>
                <a:off x="10364354" y="2136215"/>
                <a:ext cx="159840" cy="1764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A1483C2-A4E9-4436-8D16-D35DCCC19F4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355714" y="2127575"/>
                  <a:ext cx="1774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C43A528-A001-469A-8BAA-6BF3F21A7F33}"/>
                    </a:ext>
                  </a:extLst>
                </p14:cNvPr>
                <p14:cNvContentPartPr/>
                <p14:nvPr/>
              </p14:nvContentPartPr>
              <p14:xfrm>
                <a:off x="10595474" y="2102375"/>
                <a:ext cx="668160" cy="2170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C43A528-A001-469A-8BAA-6BF3F21A7F3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586834" y="2093735"/>
                  <a:ext cx="6858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ED7B96F-0610-4C11-9131-817995090D03}"/>
                    </a:ext>
                  </a:extLst>
                </p14:cNvPr>
                <p14:cNvContentPartPr/>
                <p14:nvPr/>
              </p14:nvContentPartPr>
              <p14:xfrm>
                <a:off x="9135314" y="2568935"/>
                <a:ext cx="23760" cy="2689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ED7B96F-0610-4C11-9131-817995090D0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126314" y="2559935"/>
                  <a:ext cx="4140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BEAFE60-E8EE-49A5-8B62-F4175B60E4E9}"/>
                    </a:ext>
                  </a:extLst>
                </p14:cNvPr>
                <p14:cNvContentPartPr/>
                <p14:nvPr/>
              </p14:nvContentPartPr>
              <p14:xfrm>
                <a:off x="9166994" y="2536535"/>
                <a:ext cx="199080" cy="201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BEAFE60-E8EE-49A5-8B62-F4175B60E4E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158354" y="2527895"/>
                  <a:ext cx="2167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3E4CD80-C211-40A5-8D84-4B79D7727AEA}"/>
                    </a:ext>
                  </a:extLst>
                </p14:cNvPr>
                <p14:cNvContentPartPr/>
                <p14:nvPr/>
              </p14:nvContentPartPr>
              <p14:xfrm>
                <a:off x="9176354" y="2670455"/>
                <a:ext cx="146520" cy="277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3E4CD80-C211-40A5-8D84-4B79D7727AE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167714" y="2661815"/>
                  <a:ext cx="1641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6BEED4F-7174-42B6-B31F-EC7AD4BF91B7}"/>
                    </a:ext>
                  </a:extLst>
                </p14:cNvPr>
                <p14:cNvContentPartPr/>
                <p14:nvPr/>
              </p14:nvContentPartPr>
              <p14:xfrm>
                <a:off x="9400994" y="2599535"/>
                <a:ext cx="205560" cy="1944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6BEED4F-7174-42B6-B31F-EC7AD4BF91B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391994" y="2590535"/>
                  <a:ext cx="2232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41FE47B-44A1-4087-BD56-E747F1F235F6}"/>
                    </a:ext>
                  </a:extLst>
                </p14:cNvPr>
                <p14:cNvContentPartPr/>
                <p14:nvPr/>
              </p14:nvContentPartPr>
              <p14:xfrm>
                <a:off x="9671714" y="2623655"/>
                <a:ext cx="498240" cy="1544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41FE47B-44A1-4087-BD56-E747F1F235F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662714" y="2614655"/>
                  <a:ext cx="5158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AB90114-D1EF-46C1-BD7A-F75C11E1EB7E}"/>
                    </a:ext>
                  </a:extLst>
                </p14:cNvPr>
                <p14:cNvContentPartPr/>
                <p14:nvPr/>
              </p14:nvContentPartPr>
              <p14:xfrm>
                <a:off x="10253114" y="2508455"/>
                <a:ext cx="36000" cy="2448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AB90114-D1EF-46C1-BD7A-F75C11E1EB7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244114" y="2499455"/>
                  <a:ext cx="536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AD0DAA9-B8A8-4709-8B6D-60D3EF46E0AA}"/>
                    </a:ext>
                  </a:extLst>
                </p14:cNvPr>
                <p14:cNvContentPartPr/>
                <p14:nvPr/>
              </p14:nvContentPartPr>
              <p14:xfrm>
                <a:off x="10140434" y="2582615"/>
                <a:ext cx="219240" cy="403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AD0DAA9-B8A8-4709-8B6D-60D3EF46E0A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131434" y="2573615"/>
                  <a:ext cx="2368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F01103F-862A-44F1-967E-0D2F9FCCA503}"/>
                    </a:ext>
                  </a:extLst>
                </p14:cNvPr>
                <p14:cNvContentPartPr/>
                <p14:nvPr/>
              </p14:nvContentPartPr>
              <p14:xfrm>
                <a:off x="10350674" y="2603855"/>
                <a:ext cx="164160" cy="1162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F01103F-862A-44F1-967E-0D2F9FCCA50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342034" y="2595215"/>
                  <a:ext cx="1818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D383D87-412F-47E7-AF98-D6F8EA95E9FD}"/>
                    </a:ext>
                  </a:extLst>
                </p14:cNvPr>
                <p14:cNvContentPartPr/>
                <p14:nvPr/>
              </p14:nvContentPartPr>
              <p14:xfrm>
                <a:off x="10570274" y="2482175"/>
                <a:ext cx="53640" cy="2754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D383D87-412F-47E7-AF98-D6F8EA95E9F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561634" y="2473535"/>
                  <a:ext cx="712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42EB06B-38B0-441D-8EFD-205C3CAC8FC5}"/>
                    </a:ext>
                  </a:extLst>
                </p14:cNvPr>
                <p14:cNvContentPartPr/>
                <p14:nvPr/>
              </p14:nvContentPartPr>
              <p14:xfrm>
                <a:off x="10822634" y="2417735"/>
                <a:ext cx="131040" cy="2948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42EB06B-38B0-441D-8EFD-205C3CAC8FC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813634" y="2409095"/>
                  <a:ext cx="14868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6D475B2-D966-481C-B9B4-F68D859967B3}"/>
                    </a:ext>
                  </a:extLst>
                </p14:cNvPr>
                <p14:cNvContentPartPr/>
                <p14:nvPr/>
              </p14:nvContentPartPr>
              <p14:xfrm>
                <a:off x="10996514" y="2562095"/>
                <a:ext cx="132480" cy="1818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6D475B2-D966-481C-B9B4-F68D859967B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987874" y="2553095"/>
                  <a:ext cx="1501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0157F5C-6059-4A56-9E9F-729D9555B27C}"/>
                    </a:ext>
                  </a:extLst>
                </p14:cNvPr>
                <p14:cNvContentPartPr/>
                <p14:nvPr/>
              </p14:nvContentPartPr>
              <p14:xfrm>
                <a:off x="11137274" y="2415935"/>
                <a:ext cx="165600" cy="3301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0157F5C-6059-4A56-9E9F-729D9555B27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128274" y="2407295"/>
                  <a:ext cx="18324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7B46F5A-024D-442F-8D28-F91E82D58738}"/>
                    </a:ext>
                  </a:extLst>
                </p14:cNvPr>
                <p14:cNvContentPartPr/>
                <p14:nvPr/>
              </p14:nvContentPartPr>
              <p14:xfrm>
                <a:off x="11351834" y="2541215"/>
                <a:ext cx="219960" cy="2109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7B46F5A-024D-442F-8D28-F91E82D5873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343194" y="2532215"/>
                  <a:ext cx="2376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AAAAFAE-8304-4EF7-959F-58124CB0F5BE}"/>
                    </a:ext>
                  </a:extLst>
                </p14:cNvPr>
                <p14:cNvContentPartPr/>
                <p14:nvPr/>
              </p14:nvContentPartPr>
              <p14:xfrm>
                <a:off x="8070434" y="1544735"/>
                <a:ext cx="3848040" cy="17013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AAAAFAE-8304-4EF7-959F-58124CB0F5B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061434" y="1536095"/>
                  <a:ext cx="3865680" cy="1719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2049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6 L -0.03685 -0.03634 C -0.053 -0.05231 -0.0517 -0.14236 -0.0336 -0.2 L 0.00586 -0.32777 " pathEditMode="relative" rAng="12540000" ptsTypes="AA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-1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0086 0.00787 C 0.0125 0.01134 0.02526 -0.01297 0.03203 -0.03635 L 0.04688 -0.08843 " pathEditMode="relative" rAng="12420000" ptsTypes="AAAA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4" y="-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D5F2064-30F5-40FB-8C82-514C618F48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348" r="-442"/>
          <a:stretch/>
        </p:blipFill>
        <p:spPr>
          <a:xfrm>
            <a:off x="4143375" y="622641"/>
            <a:ext cx="7500938" cy="58702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BBA50F-C10F-48A2-833A-BB4FC59DB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228689">
            <a:off x="6389625" y="3013294"/>
            <a:ext cx="5008491" cy="42164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A9FE1C-3F86-41C7-9FEB-4B710188B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947988" cy="6292850"/>
          </a:xfrm>
        </p:spPr>
        <p:txBody>
          <a:bodyPr>
            <a:normAutofit/>
          </a:bodyPr>
          <a:lstStyle/>
          <a:p>
            <a:r>
              <a:rPr lang="en-US" dirty="0"/>
              <a:t>At last !</a:t>
            </a:r>
            <a:br>
              <a:rPr lang="en-US" dirty="0"/>
            </a:br>
            <a:r>
              <a:rPr lang="en-US" dirty="0"/>
              <a:t>The </a:t>
            </a:r>
            <a:r>
              <a:rPr lang="en-US" b="1" dirty="0"/>
              <a:t>frontal lobe!</a:t>
            </a:r>
            <a:br>
              <a:rPr lang="en-US" dirty="0"/>
            </a:br>
            <a:r>
              <a:rPr lang="en-US" dirty="0"/>
              <a:t> Arnie diffuses the </a:t>
            </a:r>
            <a:r>
              <a:rPr lang="en-US" dirty="0">
                <a:solidFill>
                  <a:srgbClr val="FF0000"/>
                </a:solidFill>
              </a:rPr>
              <a:t>O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/>
              <a:t> into the brain and soaks up the </a:t>
            </a:r>
            <a:r>
              <a:rPr lang="en-US" dirty="0">
                <a:solidFill>
                  <a:srgbClr val="0070C0"/>
                </a:solidFill>
              </a:rPr>
              <a:t>CO</a:t>
            </a:r>
            <a:r>
              <a:rPr lang="en-US" baseline="-25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37FB04-798A-49A6-B135-27077B34E7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4935" y="1006256"/>
            <a:ext cx="2014230" cy="176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14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7.40741E-7 L -0.15469 -0.05324 C -0.2237 -0.07708 -0.29922 -0.19514 -0.29141 -0.26713 L -0.27383 -0.42801 " pathEditMode="relative" rAng="11460000" ptsTypes="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59" y="-2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0F762-34CC-4A02-96D9-27D20D4D9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 fontScale="90000"/>
          </a:bodyPr>
          <a:lstStyle/>
          <a:p>
            <a:r>
              <a:rPr lang="en-US" dirty="0"/>
              <a:t>Exhausted, Arnie coasts down the jugular and into the superior Vena Cava for a rest in the old right atrium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4A665B8-EA79-41EA-A66D-3E67EFABD8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1434" y="2254603"/>
            <a:ext cx="9135531" cy="43513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80FD76-5E08-450D-B89C-A92437C0D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557" y="1782655"/>
            <a:ext cx="1394243" cy="943895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F65E4C58-6967-46B8-9FB6-79AE9AF17532}"/>
              </a:ext>
            </a:extLst>
          </p:cNvPr>
          <p:cNvGrpSpPr/>
          <p:nvPr/>
        </p:nvGrpSpPr>
        <p:grpSpPr>
          <a:xfrm>
            <a:off x="252702" y="3378004"/>
            <a:ext cx="3628440" cy="1847880"/>
            <a:chOff x="252702" y="3378004"/>
            <a:chExt cx="3628440" cy="184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5138A2E-7690-4DDB-82A0-BFB54145D212}"/>
                    </a:ext>
                  </a:extLst>
                </p14:cNvPr>
                <p14:cNvContentPartPr/>
                <p14:nvPr/>
              </p14:nvContentPartPr>
              <p14:xfrm>
                <a:off x="2246742" y="3828724"/>
                <a:ext cx="9000" cy="108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5138A2E-7690-4DDB-82A0-BFB54145D21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38102" y="3820084"/>
                  <a:ext cx="266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863714D-BC7E-463E-BDB0-3FA829823D2C}"/>
                    </a:ext>
                  </a:extLst>
                </p14:cNvPr>
                <p14:cNvContentPartPr/>
                <p14:nvPr/>
              </p14:nvContentPartPr>
              <p14:xfrm>
                <a:off x="1951542" y="4130404"/>
                <a:ext cx="360" cy="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863714D-BC7E-463E-BDB0-3FA829823D2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42902" y="412140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11B6FD5-55B2-463C-B39E-EFCF800541FA}"/>
                    </a:ext>
                  </a:extLst>
                </p14:cNvPr>
                <p14:cNvContentPartPr/>
                <p14:nvPr/>
              </p14:nvContentPartPr>
              <p14:xfrm>
                <a:off x="1854702" y="4072084"/>
                <a:ext cx="281520" cy="1220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11B6FD5-55B2-463C-B39E-EFCF800541F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45702" y="4063444"/>
                  <a:ext cx="2991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9EF2734-E6F6-4774-AC12-6FB7B4B6E870}"/>
                    </a:ext>
                  </a:extLst>
                </p14:cNvPr>
                <p14:cNvContentPartPr/>
                <p14:nvPr/>
              </p14:nvContentPartPr>
              <p14:xfrm>
                <a:off x="2202462" y="4083244"/>
                <a:ext cx="194400" cy="3308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9EF2734-E6F6-4774-AC12-6FB7B4B6E87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93822" y="4074604"/>
                  <a:ext cx="21204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5573E7E-005C-4608-9A80-CB364CF056C2}"/>
                    </a:ext>
                  </a:extLst>
                </p14:cNvPr>
                <p14:cNvContentPartPr/>
                <p14:nvPr/>
              </p14:nvContentPartPr>
              <p14:xfrm>
                <a:off x="2430342" y="4018084"/>
                <a:ext cx="120600" cy="172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5573E7E-005C-4608-9A80-CB364CF056C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421702" y="4009444"/>
                  <a:ext cx="1382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7E56BDC-F0A6-4A29-B3D1-8CE791263084}"/>
                    </a:ext>
                  </a:extLst>
                </p14:cNvPr>
                <p14:cNvContentPartPr/>
                <p14:nvPr/>
              </p14:nvContentPartPr>
              <p14:xfrm>
                <a:off x="2591622" y="3848164"/>
                <a:ext cx="217080" cy="3182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7E56BDC-F0A6-4A29-B3D1-8CE79126308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582622" y="3839164"/>
                  <a:ext cx="23472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1F8929A-BFE1-4CFD-954F-7602D4B5A7E4}"/>
                    </a:ext>
                  </a:extLst>
                </p14:cNvPr>
                <p14:cNvContentPartPr/>
                <p14:nvPr/>
              </p14:nvContentPartPr>
              <p14:xfrm>
                <a:off x="938502" y="4004404"/>
                <a:ext cx="81000" cy="3556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1F8929A-BFE1-4CFD-954F-7602D4B5A7E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29502" y="3995764"/>
                  <a:ext cx="9864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E07E06C-96CB-4569-8FC9-931176C03C08}"/>
                    </a:ext>
                  </a:extLst>
                </p14:cNvPr>
                <p14:cNvContentPartPr/>
                <p14:nvPr/>
              </p14:nvContentPartPr>
              <p14:xfrm>
                <a:off x="873702" y="4324084"/>
                <a:ext cx="338400" cy="65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E07E06C-96CB-4569-8FC9-931176C03C0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64702" y="4315444"/>
                  <a:ext cx="3560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8F810CE-07EA-4623-96F1-3BB2D80A63BA}"/>
                    </a:ext>
                  </a:extLst>
                </p14:cNvPr>
                <p14:cNvContentPartPr/>
                <p14:nvPr/>
              </p14:nvContentPartPr>
              <p14:xfrm>
                <a:off x="808182" y="3943204"/>
                <a:ext cx="248040" cy="399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8F810CE-07EA-4623-96F1-3BB2D80A63B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99182" y="3934564"/>
                  <a:ext cx="2656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5FC22C9-6F53-4A67-9D96-A5DC2A3ED7F6}"/>
                    </a:ext>
                  </a:extLst>
                </p14:cNvPr>
                <p14:cNvContentPartPr/>
                <p14:nvPr/>
              </p14:nvContentPartPr>
              <p14:xfrm>
                <a:off x="1203102" y="3914764"/>
                <a:ext cx="68760" cy="3326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5FC22C9-6F53-4A67-9D96-A5DC2A3ED7F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194102" y="3905764"/>
                  <a:ext cx="8640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10B6D7E-2662-4BB4-8579-2E92183DD3DA}"/>
                    </a:ext>
                  </a:extLst>
                </p14:cNvPr>
                <p14:cNvContentPartPr/>
                <p14:nvPr/>
              </p14:nvContentPartPr>
              <p14:xfrm>
                <a:off x="1139022" y="4072444"/>
                <a:ext cx="244080" cy="29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10B6D7E-2662-4BB4-8579-2E92183DD3D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30022" y="4063804"/>
                  <a:ext cx="2617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AE1F25D-26C9-4E04-96AC-BD60DBF2FE8E}"/>
                    </a:ext>
                  </a:extLst>
                </p14:cNvPr>
                <p14:cNvContentPartPr/>
                <p14:nvPr/>
              </p14:nvContentPartPr>
              <p14:xfrm>
                <a:off x="1414062" y="3854284"/>
                <a:ext cx="30240" cy="102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AE1F25D-26C9-4E04-96AC-BD60DBF2FE8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405422" y="3845644"/>
                  <a:ext cx="478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F6DBB9B-C4CD-4ED4-9430-09BB828D7304}"/>
                    </a:ext>
                  </a:extLst>
                </p14:cNvPr>
                <p14:cNvContentPartPr/>
                <p14:nvPr/>
              </p14:nvContentPartPr>
              <p14:xfrm>
                <a:off x="1479582" y="4074964"/>
                <a:ext cx="135720" cy="2134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F6DBB9B-C4CD-4ED4-9430-09BB828D730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470942" y="4065964"/>
                  <a:ext cx="1533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ABC9626-1561-4D71-9D08-53907A2AB36B}"/>
                    </a:ext>
                  </a:extLst>
                </p14:cNvPr>
                <p14:cNvContentPartPr/>
                <p14:nvPr/>
              </p14:nvContentPartPr>
              <p14:xfrm>
                <a:off x="548622" y="4653484"/>
                <a:ext cx="437040" cy="178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ABC9626-1561-4D71-9D08-53907A2AB36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39622" y="4644844"/>
                  <a:ext cx="4546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4B8656D-B70D-4DD7-8B2C-E869C462DEF0}"/>
                    </a:ext>
                  </a:extLst>
                </p14:cNvPr>
                <p14:cNvContentPartPr/>
                <p14:nvPr/>
              </p14:nvContentPartPr>
              <p14:xfrm>
                <a:off x="1111662" y="4609924"/>
                <a:ext cx="188640" cy="162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4B8656D-B70D-4DD7-8B2C-E869C462DEF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03022" y="4601284"/>
                  <a:ext cx="2062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CC0A945-288E-4175-88EF-75A895F8455F}"/>
                    </a:ext>
                  </a:extLst>
                </p14:cNvPr>
                <p14:cNvContentPartPr/>
                <p14:nvPr/>
              </p14:nvContentPartPr>
              <p14:xfrm>
                <a:off x="1458342" y="4439284"/>
                <a:ext cx="87480" cy="2552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CC0A945-288E-4175-88EF-75A895F8455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449342" y="4430644"/>
                  <a:ext cx="1051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F2CFC1A-20CD-40E7-9AEF-1A9BCD772257}"/>
                    </a:ext>
                  </a:extLst>
                </p14:cNvPr>
                <p14:cNvContentPartPr/>
                <p14:nvPr/>
              </p14:nvContentPartPr>
              <p14:xfrm>
                <a:off x="1547982" y="4340644"/>
                <a:ext cx="101520" cy="3265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F2CFC1A-20CD-40E7-9AEF-1A9BCD77225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539342" y="4332004"/>
                  <a:ext cx="11916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A433265-7165-4A50-AB36-22B9DD83DAB7}"/>
                    </a:ext>
                  </a:extLst>
                </p14:cNvPr>
                <p14:cNvContentPartPr/>
                <p14:nvPr/>
              </p14:nvContentPartPr>
              <p14:xfrm>
                <a:off x="1909062" y="4361164"/>
                <a:ext cx="273960" cy="303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A433265-7165-4A50-AB36-22B9DD83DAB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900062" y="4352524"/>
                  <a:ext cx="29160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8E250F1-957E-4152-AA7B-FE777AEFDE91}"/>
                    </a:ext>
                  </a:extLst>
                </p14:cNvPr>
                <p14:cNvContentPartPr/>
                <p14:nvPr/>
              </p14:nvContentPartPr>
              <p14:xfrm>
                <a:off x="2201382" y="4419844"/>
                <a:ext cx="534600" cy="2246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8E250F1-957E-4152-AA7B-FE777AEFDE9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192742" y="4410844"/>
                  <a:ext cx="5522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2C350F6-1486-427F-95F4-1C2F3E9CBCDB}"/>
                    </a:ext>
                  </a:extLst>
                </p14:cNvPr>
                <p14:cNvContentPartPr/>
                <p14:nvPr/>
              </p14:nvContentPartPr>
              <p14:xfrm>
                <a:off x="252702" y="3378004"/>
                <a:ext cx="3628440" cy="1847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2C350F6-1486-427F-95F4-1C2F3E9CBCD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44062" y="3369004"/>
                  <a:ext cx="3646080" cy="1865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8430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6 L 0.01003 -3.7037E-6 C 0.01458 -3.7037E-6 0.02031 0.0882 0.02031 0.15996 L 0.02031 0.31991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" y="1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210</Words>
  <Application>Microsoft Office PowerPoint</Application>
  <PresentationFormat>Widescreen</PresentationFormat>
  <Paragraphs>15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Arnie erythrocyte saves the day</vt:lpstr>
      <vt:lpstr>One day Arnie Erythrocyte was hanging out in the right atrium minding his own buisness</vt:lpstr>
      <vt:lpstr>When suddenly he gets a call from the brain. “Help help I need energy to the frontal lobe we are going back to school and have to learn something”</vt:lpstr>
      <vt:lpstr>Arnie jumps onto his trusty plasma boat in the rt. ventricle and shoots off through the pulmonary artery to the lungs</vt:lpstr>
      <vt:lpstr>Arnie slowly gives up his CO2to the alveoli and absorbs the oxygen for his mission</vt:lpstr>
      <vt:lpstr>Arnie floats gently back to the left atrium through the pulmonary veins</vt:lpstr>
      <vt:lpstr>Arnie gets thrusted up the aortic arch and carotid artery with enough pressure to reach the brain</vt:lpstr>
      <vt:lpstr>At last ! The frontal lobe!  Arnie diffuses the O2 into the brain and soaks up the CO2 </vt:lpstr>
      <vt:lpstr>Exhausted, Arnie coasts down the jugular and into the superior Vena Cava for a rest in the old right atrium</vt:lpstr>
      <vt:lpstr>Suddenly, “help help! We need O2”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Arnie erythrocyte saves the day</dc:title>
  <dc:creator>Anna Katherine Walsh</dc:creator>
  <cp:lastModifiedBy>Anna Katherine Walsh</cp:lastModifiedBy>
  <cp:revision>4</cp:revision>
  <dcterms:created xsi:type="dcterms:W3CDTF">2022-01-07T18:15:25Z</dcterms:created>
  <dcterms:modified xsi:type="dcterms:W3CDTF">2023-12-18T19:16:18Z</dcterms:modified>
</cp:coreProperties>
</file>