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3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0" autoAdjust="0"/>
  </p:normalViewPr>
  <p:slideViewPr>
    <p:cSldViewPr>
      <p:cViewPr varScale="1">
        <p:scale>
          <a:sx n="76" d="100"/>
          <a:sy n="76" d="100"/>
        </p:scale>
        <p:origin x="37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45DF18-BE29-4B06-BE59-52AF9C9E8A2E}" type="datetimeFigureOut">
              <a:rPr lang="en-US" smtClean="0"/>
              <a:t>9/3/2019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AAAEE2-EAB9-4A1B-BD20-39F0CF28553F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ee_line" TargetMode="External"/><Relationship Id="rId2" Type="http://schemas.openxmlformats.org/officeDocument/2006/relationships/hyperlink" Target="http://en.wikipedia.org/wiki/Arctic_Circ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hyperlink" Target="http://en.wikipedia.org/wiki/File:Acer_saccharum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en.wikipedia.org/wiki/File:07-03AmericanBeechF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Biomes of the world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Giant global ecosystems based on</a:t>
            </a:r>
          </a:p>
          <a:p>
            <a:r>
              <a:rPr lang="en-CA" dirty="0"/>
              <a:t>Temperature, rainfall, and dominant plant species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3074" name="Picture 2" descr="C:\Users\AnnaKay\Pictures\250px-The_14_WWF_biomes_and_8_biogeographical_realms_of_the_wor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214686"/>
            <a:ext cx="5500726" cy="36433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086600" cy="550414"/>
          </a:xfrm>
        </p:spPr>
        <p:txBody>
          <a:bodyPr/>
          <a:lstStyle/>
          <a:p>
            <a:pPr algn="ctr"/>
            <a:r>
              <a:rPr lang="en-CA" sz="2800" dirty="0"/>
              <a:t>Importance of forest biomes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8472518" cy="6136188"/>
          </a:xfrm>
        </p:spPr>
        <p:txBody>
          <a:bodyPr>
            <a:noAutofit/>
          </a:bodyPr>
          <a:lstStyle/>
          <a:p>
            <a:pPr marL="530352" indent="-457200">
              <a:buFont typeface="+mj-lt"/>
              <a:buAutoNum type="arabicPeriod"/>
            </a:pPr>
            <a:r>
              <a:rPr lang="en-CA" sz="2800" b="1" dirty="0"/>
              <a:t>Forests represent a third of the earth's land.</a:t>
            </a:r>
          </a:p>
          <a:p>
            <a:pPr marL="530352" indent="-457200">
              <a:buFont typeface="+mj-lt"/>
              <a:buAutoNum type="arabicPeriod"/>
            </a:pPr>
            <a:endParaRPr lang="en-CA" sz="2400" dirty="0"/>
          </a:p>
          <a:p>
            <a:pPr marL="530352" indent="-457200">
              <a:buFont typeface="+mj-lt"/>
              <a:buAutoNum type="arabicPeriod"/>
            </a:pPr>
            <a:r>
              <a:rPr lang="en-CA" sz="2400" dirty="0"/>
              <a:t> </a:t>
            </a:r>
            <a:r>
              <a:rPr lang="en-CA" sz="2800" b="1" dirty="0"/>
              <a:t>The major attribute of the forest biome is its trees</a:t>
            </a:r>
            <a:r>
              <a:rPr lang="en-CA" sz="2800" dirty="0"/>
              <a:t>.  </a:t>
            </a:r>
          </a:p>
          <a:p>
            <a:pPr marL="1325880" lvl="1" indent="-457200">
              <a:buFont typeface="+mj-lt"/>
              <a:buAutoNum type="arabicPeriod"/>
            </a:pPr>
            <a:r>
              <a:rPr lang="en-CA" sz="2200" dirty="0"/>
              <a:t>While humans and animals breathe in oxygen and exhale carbon dioxide, trees take in carbon dioxide and produce oxygen. </a:t>
            </a:r>
          </a:p>
          <a:p>
            <a:pPr marL="530352" indent="-457200">
              <a:buFont typeface="+mj-lt"/>
              <a:buAutoNum type="arabicPeriod"/>
            </a:pPr>
            <a:endParaRPr lang="en-CA" sz="2400" dirty="0"/>
          </a:p>
          <a:p>
            <a:pPr marL="530352" indent="-457200">
              <a:buFont typeface="+mj-lt"/>
              <a:buAutoNum type="arabicPeriod"/>
            </a:pPr>
            <a:r>
              <a:rPr lang="en-CA" sz="2400" dirty="0"/>
              <a:t> </a:t>
            </a:r>
            <a:r>
              <a:rPr lang="en-CA" sz="2800" b="1" dirty="0"/>
              <a:t>Deforestation represents a great threat to the future of the earth's atmosphere</a:t>
            </a:r>
            <a:r>
              <a:rPr lang="en-CA" sz="2800" dirty="0"/>
              <a:t>.</a:t>
            </a:r>
            <a:r>
              <a:rPr lang="en-CA" sz="2400" dirty="0"/>
              <a:t>  </a:t>
            </a:r>
          </a:p>
          <a:p>
            <a:pPr marL="1325880" lvl="1" indent="-457200">
              <a:buFont typeface="+mj-lt"/>
              <a:buAutoNum type="arabicPeriod"/>
            </a:pPr>
            <a:r>
              <a:rPr lang="en-CA" sz="2200" dirty="0"/>
              <a:t>Once a tree is cut down, another should take its place, but there is still too large a number of trees being cut down as opposed to the number of trees being planted. </a:t>
            </a:r>
          </a:p>
          <a:p>
            <a:pPr marL="530352" indent="-457200">
              <a:buFont typeface="+mj-lt"/>
              <a:buAutoNum type="arabicPeriod"/>
            </a:pPr>
            <a:r>
              <a:rPr lang="en-CA" sz="2400" dirty="0"/>
              <a:t> </a:t>
            </a:r>
          </a:p>
          <a:p>
            <a:pPr marL="530352" indent="-457200">
              <a:buFont typeface="+mj-lt"/>
              <a:buAutoNum type="arabicPeriod"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Taiga/Boreal Forest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669822"/>
          </a:xfrm>
        </p:spPr>
        <p:txBody>
          <a:bodyPr/>
          <a:lstStyle/>
          <a:p>
            <a:r>
              <a:rPr lang="en-CA" sz="3600" i="1" dirty="0"/>
              <a:t>Taiga</a:t>
            </a:r>
            <a:r>
              <a:rPr lang="en-CA" sz="3600" b="1" dirty="0"/>
              <a:t>,</a:t>
            </a:r>
            <a:r>
              <a:rPr lang="en-CA" b="1" dirty="0"/>
              <a:t> more barren northern areas of the </a:t>
            </a:r>
            <a:r>
              <a:rPr lang="en-CA" b="1" dirty="0">
                <a:hlinkClick r:id="rId2" tooltip="Arctic Circle"/>
              </a:rPr>
              <a:t>Arctic</a:t>
            </a:r>
            <a:r>
              <a:rPr lang="en-CA" b="1" dirty="0"/>
              <a:t> </a:t>
            </a:r>
            <a:r>
              <a:rPr lang="en-CA" b="1" dirty="0">
                <a:hlinkClick r:id="rId3" tooltip="Tree line"/>
              </a:rPr>
              <a:t>tree line</a:t>
            </a:r>
            <a:endParaRPr lang="en-CA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b="1" dirty="0"/>
              <a:t> </a:t>
            </a:r>
            <a:r>
              <a:rPr lang="en-CA" sz="3600" i="1" dirty="0"/>
              <a:t>Boreal forest</a:t>
            </a:r>
            <a:r>
              <a:rPr lang="en-CA" sz="3600" b="1" dirty="0"/>
              <a:t> </a:t>
            </a:r>
            <a:r>
              <a:rPr lang="en-CA" b="1" dirty="0"/>
              <a:t>more southerly part of the biome,</a:t>
            </a:r>
            <a:br>
              <a:rPr lang="en-CA" u="sng" dirty="0"/>
            </a:br>
            <a:endParaRPr lang="en-CA" dirty="0"/>
          </a:p>
          <a:p>
            <a:pPr>
              <a:buNone/>
            </a:pPr>
            <a:endParaRPr lang="en-CA" dirty="0"/>
          </a:p>
        </p:txBody>
      </p:sp>
      <p:pic>
        <p:nvPicPr>
          <p:cNvPr id="2050" name="Picture 2" descr="C:\Users\AnnaKay\Pictures\Distribution_Taig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799" y="3356992"/>
            <a:ext cx="7620001" cy="3340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7148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800" dirty="0"/>
              <a:t>Temperature</a:t>
            </a:r>
            <a:r>
              <a:rPr lang="en-CA" sz="2000" dirty="0"/>
              <a:t>  ranges from</a:t>
            </a:r>
            <a:r>
              <a:rPr kumimoji="0" 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C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+30°C  to -30°C</a:t>
            </a:r>
            <a:r>
              <a:rPr kumimoji="0" lang="en-C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CA" sz="2800" dirty="0"/>
              <a:t>Precipitation: 20 cm </a:t>
            </a:r>
            <a:r>
              <a:rPr lang="en-CA" dirty="0"/>
              <a:t>per year to over </a:t>
            </a:r>
            <a:r>
              <a:rPr lang="en-CA" sz="2800" dirty="0"/>
              <a:t>200 cm.</a:t>
            </a:r>
            <a:r>
              <a:rPr lang="en-CA" dirty="0"/>
              <a:t>  </a:t>
            </a:r>
          </a:p>
          <a:p>
            <a:r>
              <a:rPr lang="en-CA" dirty="0"/>
              <a:t>	Much of the precipitation, of course, is in the form of </a:t>
            </a:r>
            <a:r>
              <a:rPr lang="en-CA" sz="2800" dirty="0"/>
              <a:t>snow.  </a:t>
            </a:r>
            <a:endParaRPr lang="en-CA" dirty="0"/>
          </a:p>
          <a:p>
            <a:pPr>
              <a:buNone/>
            </a:pPr>
            <a:r>
              <a:rPr lang="en-CA" sz="2800" dirty="0"/>
              <a:t>Trees </a:t>
            </a:r>
            <a:r>
              <a:rPr lang="en-CA" dirty="0"/>
              <a:t>Mostly </a:t>
            </a:r>
            <a:r>
              <a:rPr lang="en-CA" sz="2800" dirty="0"/>
              <a:t>conifer  </a:t>
            </a:r>
          </a:p>
          <a:p>
            <a:pPr>
              <a:buNone/>
            </a:pPr>
            <a:r>
              <a:rPr lang="en-CA" sz="2400" dirty="0"/>
              <a:t>Black Spruce </a:t>
            </a:r>
            <a:r>
              <a:rPr lang="en-CA" dirty="0"/>
              <a:t>and           </a:t>
            </a:r>
            <a:r>
              <a:rPr lang="en-CA" sz="2400" dirty="0"/>
              <a:t>Balsam Fir </a:t>
            </a:r>
            <a:r>
              <a:rPr lang="en-CA" dirty="0"/>
              <a:t>and some              </a:t>
            </a:r>
            <a:r>
              <a:rPr lang="en-CA" sz="2400" dirty="0"/>
              <a:t>White Birch</a:t>
            </a:r>
          </a:p>
        </p:txBody>
      </p:sp>
      <p:pic>
        <p:nvPicPr>
          <p:cNvPr id="5122" name="Picture 2" descr="blue_spru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795666"/>
            <a:ext cx="25431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File:BaikalForest (pixinn.net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2704433"/>
            <a:ext cx="26574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Map: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  <a:p>
            <a:pPr>
              <a:buNone/>
            </a:pP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TEMPERATE DECIDUOUS FOREST BIOME</a:t>
            </a:r>
            <a:br>
              <a:rPr lang="en-CA" dirty="0"/>
            </a:b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417638"/>
            <a:ext cx="8640960" cy="489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4290"/>
            <a:ext cx="2285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sz="2800" dirty="0"/>
              <a:t>Temp. 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r>
              <a:rPr lang="en-CA" sz="2800" dirty="0"/>
              <a:t>Precipitation</a:t>
            </a:r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/>
          </a:p>
          <a:p>
            <a:pPr>
              <a:buNone/>
            </a:pPr>
            <a:endParaRPr lang="en-CA" sz="2800" dirty="0"/>
          </a:p>
          <a:p>
            <a:pPr>
              <a:buNone/>
            </a:pPr>
            <a:r>
              <a:rPr lang="en-CA" sz="2800"/>
              <a:t>Trees:</a:t>
            </a:r>
            <a:endParaRPr lang="en-CA" sz="3200" dirty="0"/>
          </a:p>
          <a:p>
            <a:pPr>
              <a:buNone/>
            </a:pPr>
            <a:endParaRPr lang="en-CA" sz="3200" dirty="0"/>
          </a:p>
          <a:p>
            <a:pPr>
              <a:buNone/>
            </a:pPr>
            <a:r>
              <a:rPr lang="en-CA" sz="2400" dirty="0"/>
              <a:t>Sugar Maple</a:t>
            </a:r>
          </a:p>
        </p:txBody>
      </p:sp>
      <p:pic>
        <p:nvPicPr>
          <p:cNvPr id="5" name="Picture 4" descr="http://upload.wikimedia.org/wikipedia/commons/thumb/2/26/Acer_saccharum.jpg/180px-Acer_saccharum.jpg">
            <a:hlinkClick r:id="rId2" tooltip="&quot;Sugar maple tree, Acer saccharum, Morton Arboretum, Lisle, Illinois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357694"/>
            <a:ext cx="1714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upload.wikimedia.org/wikipedia/commons/thumb/8/8c/07-03AmericanBeechFL.jpg/180px-07-03AmericanBeechFL.jpg">
            <a:hlinkClick r:id="rId4" tooltip="&quot;American Beech, Fagus grandifolia, Gadsden Co., Florida.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500570"/>
            <a:ext cx="17145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ugar Maple stem, leaf and seeds.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0232" y="4214818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dreamstime.com/branch-of-beech-tree-leaves--thumb2052072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4500570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214546" y="285728"/>
            <a:ext cx="671517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dirty="0"/>
          </a:p>
          <a:p>
            <a:r>
              <a:rPr lang="en-CA" sz="2800" dirty="0"/>
              <a:t>up to about </a:t>
            </a:r>
            <a:r>
              <a:rPr lang="en-CA" sz="2800" b="1" dirty="0"/>
              <a:t>20° C</a:t>
            </a:r>
            <a:r>
              <a:rPr lang="en-CA" sz="2800" dirty="0"/>
              <a:t> down to </a:t>
            </a:r>
            <a:r>
              <a:rPr lang="en-CA" sz="2800" b="1" dirty="0"/>
              <a:t>freezing</a:t>
            </a:r>
            <a:r>
              <a:rPr lang="en-CA" sz="2800" dirty="0"/>
              <a:t>.  </a:t>
            </a:r>
          </a:p>
          <a:p>
            <a:endParaRPr lang="en-CA" i="1" dirty="0"/>
          </a:p>
          <a:p>
            <a:r>
              <a:rPr lang="en-CA" sz="2800" dirty="0"/>
              <a:t>Precipitation ranges from around </a:t>
            </a:r>
            <a:r>
              <a:rPr lang="en-CA" sz="2800" b="1" dirty="0"/>
              <a:t>50 cm yr</a:t>
            </a:r>
            <a:r>
              <a:rPr lang="en-CA" sz="2800" b="1" baseline="30000" dirty="0"/>
              <a:t>-1</a:t>
            </a:r>
            <a:r>
              <a:rPr lang="en-CA" sz="2800" dirty="0"/>
              <a:t> in the colder regions to over </a:t>
            </a:r>
            <a:r>
              <a:rPr lang="en-CA" sz="2800" b="1" dirty="0"/>
              <a:t>200 cm/yr</a:t>
            </a:r>
            <a:r>
              <a:rPr lang="en-CA" dirty="0"/>
              <a:t>.  </a:t>
            </a:r>
          </a:p>
          <a:p>
            <a:endParaRPr lang="en-CA" dirty="0"/>
          </a:p>
          <a:p>
            <a:r>
              <a:rPr lang="en-CA" sz="3200" dirty="0"/>
              <a:t>north</a:t>
            </a:r>
            <a:r>
              <a:rPr lang="en-CA" sz="2000" dirty="0"/>
              <a:t>     </a:t>
            </a:r>
            <a:r>
              <a:rPr lang="en-CA" sz="2400" dirty="0"/>
              <a:t>Maple forests </a:t>
            </a:r>
            <a:endParaRPr lang="en-CA" sz="2000" dirty="0"/>
          </a:p>
          <a:p>
            <a:r>
              <a:rPr lang="en-CA" sz="2800" dirty="0"/>
              <a:t>south 	</a:t>
            </a:r>
            <a:r>
              <a:rPr lang="en-CA" sz="2400" dirty="0"/>
              <a:t>Beech </a:t>
            </a:r>
            <a:r>
              <a:rPr lang="en-CA" dirty="0"/>
              <a:t>			</a:t>
            </a:r>
          </a:p>
          <a:p>
            <a:r>
              <a:rPr lang="en-CA" dirty="0"/>
              <a:t>			</a:t>
            </a:r>
            <a:r>
              <a:rPr lang="en-CA" sz="2400" dirty="0"/>
              <a:t>American Beech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2228776" cy="550984"/>
          </a:xfrm>
        </p:spPr>
        <p:txBody>
          <a:bodyPr>
            <a:normAutofit fontScale="90000"/>
          </a:bodyPr>
          <a:lstStyle/>
          <a:p>
            <a:br>
              <a:rPr lang="en-CA" dirty="0"/>
            </a:br>
            <a:br>
              <a:rPr lang="en-CA" dirty="0"/>
            </a:b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366</TotalTime>
  <Words>118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Biomes of the world</vt:lpstr>
      <vt:lpstr>Importance of forest biomes</vt:lpstr>
      <vt:lpstr>Taiga/Boreal Forest </vt:lpstr>
      <vt:lpstr>PowerPoint Presentation</vt:lpstr>
      <vt:lpstr>TEMPERATE DECIDUOUS FOREST BIOME </vt:lpstr>
      <vt:lpstr>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Biomes of the world</dc:title>
  <dc:creator>AnnaKay</dc:creator>
  <cp:lastModifiedBy>Anna Katherine Walsh</cp:lastModifiedBy>
  <cp:revision>40</cp:revision>
  <dcterms:created xsi:type="dcterms:W3CDTF">2009-09-03T23:24:51Z</dcterms:created>
  <dcterms:modified xsi:type="dcterms:W3CDTF">2019-09-03T20:40:10Z</dcterms:modified>
</cp:coreProperties>
</file>