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97E2-ADDF-486F-9923-EBBEFFEE9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CB56D-53DD-4FAA-9D07-6720D4A74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CFD7D-1327-4FFC-9364-9AC32287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A565B-7A0E-41A0-A10C-CDF8C4A9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A36FB-F57E-454A-BC31-347CBD52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58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6006-F4A4-434C-BC8D-10A75B08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0ABF7-9B18-40D1-8E9D-47D66FE72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C62BF-7892-425A-A53B-9B1FF76CB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1E0C-B28B-4FB4-9128-C945E0C8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DA14F-6AA7-4372-A1E7-03AEF7B16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21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6137F-EF56-4C2F-BDFE-700DC4D83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DF9F9-5527-461C-8423-B1032B996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BAFC3-1788-4A26-A20A-81249F5A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763F4-6842-4A01-BEF1-3A67AFE7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7FDAA-F987-4383-A70C-96DCCF8A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15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553D3-A578-4A7E-A737-88CB90E9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AC2E-E935-4C1C-AA65-4518B5127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4CDF3-630D-476A-ADEB-1EFECC3C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8DD86-F1EF-4FAD-9BEF-432A653A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8D764-E019-4EB0-A971-DD317483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966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B17C-A7FD-42AD-AF91-DCA85568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6DE49-E560-4856-94F8-EF0D06BB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5E75F-CD84-48B6-8B1F-79048C18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AC513-0B27-46CE-BC0C-A2859305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B8952-241B-48CA-90FE-CDE49BC0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75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9F38-0AC1-4835-AF4C-F887C7D5D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BEB1B-398A-4E4A-BBB0-A18B67B0D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3A305-F64B-40FD-B9E7-DD70D068B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61481-2E7D-4C00-BB6B-36604245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CABC1-51BE-4D6E-9989-3711E4EE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107C6-628E-46F3-B11E-2A7D54F7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49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C7DF-797E-492B-AC8D-6E68F77C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5BC01-9670-4839-8254-28402BE29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5B13C-3CAC-4CB7-A563-F129252E1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70AA3-AE08-48FC-B5C7-BDC22D5E2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1012D-739C-47AC-B5FA-82339D9FB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5A8C2E-E04D-441D-A0A9-DAB82D13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0C202-B8D5-4864-8EFB-5E146438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730077-FE6F-47C7-9FA6-C1E1230E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69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962C-FCC4-4AA6-8D92-462EB4FD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F18B9D-FFD9-48CF-BCD7-B3A8C46F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D14F3-022D-427A-A6C2-188309B0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06483-5933-4114-9ACC-5B1AA719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68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3F8997-607C-486A-83C7-3809A1C8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03099-CDE1-406E-9E81-43ECCF7B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DA522-B2A4-46FE-88D9-AE307FF0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58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2047-BE02-4D0F-9082-E0CA1EBE7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C4F57-3CCF-48B7-89A9-AF0782CB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80C97-09A3-4C40-9EA1-383098B91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676C6-7A98-40E5-80C0-73CAD275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5D064-A03E-4DA6-B236-D4A2135A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85F3B-DBEB-4986-B73F-20DDF1D6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0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D075-73DD-4AED-A2F7-8A4F2EAFD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0F520-94F1-40A4-9AEA-69D84EEBB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55FF3-2626-4866-B831-6F0E0F085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C617B-CB21-4CD6-B091-72909985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EB4A4-A3EE-487B-86D3-0274D5B9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59720-1133-4091-9871-6B0BC38D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43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64FD3B-7034-4F89-997F-C5199CAD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6D9FD-F332-4B01-A290-CF5999FA3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1E500-CF13-48D8-813B-2D8E714F8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F84F7-4145-4258-9CC5-EE6F35E487E0}" type="datetimeFigureOut">
              <a:rPr lang="en-CA" smtClean="0"/>
              <a:t>2020-04-08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0C21C-BE72-4DC5-AAE1-C214D841E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B0334-E590-42E3-A01A-0D512BB1A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7A94C-D7A0-4D20-BB71-E0A8D94BA1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76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0EE6CA-3F5E-492E-AB2A-9ACB00D18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Cells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7505B-A9C4-46A2-B606-F276BB8D4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Basic unit of life</a:t>
            </a:r>
          </a:p>
        </p:txBody>
      </p:sp>
    </p:spTree>
    <p:extLst>
      <p:ext uri="{BB962C8B-B14F-4D97-AF65-F5344CB8AC3E}">
        <p14:creationId xmlns:p14="http://schemas.microsoft.com/office/powerpoint/2010/main" val="309360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76A7-CAB1-467A-8F81-747EC9A4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BB12-2168-46BA-A4D4-AE5428840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All living things are composed of at least one cell.</a:t>
            </a:r>
          </a:p>
          <a:p>
            <a:r>
              <a:rPr lang="en-CA"/>
              <a:t>Bacteria, for example, are composed of one cell, whereas humans are composed of approximately 60 trillion cells.</a:t>
            </a:r>
          </a:p>
          <a:p>
            <a:r>
              <a:rPr lang="en-CA"/>
              <a:t>All cells need nutrition, produce energy, exchange information, multiply and eventually die.</a:t>
            </a:r>
          </a:p>
          <a:p>
            <a:r>
              <a:rPr lang="en-CA"/>
              <a:t>Cells have different shapes and functions. For example, a blood cell has a different shape and function than a bone cell.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410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4168-95F9-4FE7-A6D7-18AD81A8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640081"/>
            <a:ext cx="3398518" cy="5255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Bacterial cell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906B91-887F-46C0-B2A0-1FCA89C791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705"/>
          <a:stretch/>
        </p:blipFill>
        <p:spPr bwMode="auto">
          <a:xfrm>
            <a:off x="951882" y="965595"/>
            <a:ext cx="5632217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64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1B6881-BF6D-4558-B23D-988D392A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2C2C2C"/>
                </a:solidFill>
              </a:rPr>
              <a:t>Animal cell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6BF549E-8DA5-41C2-8EC3-5CA107C149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2770"/>
          <a:stretch/>
        </p:blipFill>
        <p:spPr bwMode="auto">
          <a:xfrm>
            <a:off x="4062964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96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ADFB1-A21B-4582-A2CF-E730118CD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2C2C2C"/>
                </a:solidFill>
              </a:rPr>
              <a:t>Plant cell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9AAECDF-5284-4E30-A18B-313D19DE3D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3" r="2" b="3236"/>
          <a:stretch/>
        </p:blipFill>
        <p:spPr bwMode="auto">
          <a:xfrm>
            <a:off x="4062964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8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5CA1D3-CEB9-487E-961E-180AFCEF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</a:rPr>
              <a:t>Characteristics of cells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22BC1-E980-491C-AC8C-E2C8D9A87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200" dirty="0"/>
              <a:t>Most cells are very small and are only visible using a microscope.</a:t>
            </a:r>
          </a:p>
          <a:p>
            <a:r>
              <a:rPr lang="en-CA" sz="2200" dirty="0"/>
              <a:t>The main components of an animal cell are: cell membrane, cytoplasm, nucleus, nuclear membrane, mitochondria.</a:t>
            </a:r>
          </a:p>
          <a:p>
            <a:r>
              <a:rPr lang="en-CA" sz="2200" dirty="0"/>
              <a:t>The main components of a plant cell are: cell wall, cell membrane, cytoplasm, nucleus, nuclear membrane, mitochondria, chloroplast.</a:t>
            </a:r>
          </a:p>
          <a:p>
            <a:r>
              <a:rPr lang="en-CA" sz="2200" dirty="0"/>
              <a:t>The </a:t>
            </a:r>
            <a:r>
              <a:rPr lang="en-CA" sz="2200" b="1" dirty="0"/>
              <a:t>cell membrane </a:t>
            </a:r>
            <a:r>
              <a:rPr lang="en-CA" sz="2200" dirty="0"/>
              <a:t>is an envelope that surrounds the cell. It controls what enters and leaves the cell.</a:t>
            </a:r>
          </a:p>
          <a:p>
            <a:r>
              <a:rPr lang="en-CA" sz="2200" dirty="0"/>
              <a:t>The </a:t>
            </a:r>
            <a:r>
              <a:rPr lang="en-CA" sz="2200" b="1" dirty="0"/>
              <a:t>cytoplasm</a:t>
            </a:r>
            <a:r>
              <a:rPr lang="en-CA" sz="2200" dirty="0"/>
              <a:t> is a jelly-like substance which contains organelles (structures inside the cell). Substances like oxygen, water, wastes, nutrients circulate in the cytoplasm. </a:t>
            </a:r>
          </a:p>
        </p:txBody>
      </p:sp>
    </p:spTree>
    <p:extLst>
      <p:ext uri="{BB962C8B-B14F-4D97-AF65-F5344CB8AC3E}">
        <p14:creationId xmlns:p14="http://schemas.microsoft.com/office/powerpoint/2010/main" val="37019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70E843-BF82-481D-9D94-442A6217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</a:rPr>
              <a:t>Characteristics of cells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C7874-89B2-4EDB-9C8B-0AF701D4E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 dirty="0"/>
              <a:t>The </a:t>
            </a:r>
            <a:r>
              <a:rPr lang="en-CA" sz="2400" b="1" dirty="0"/>
              <a:t>nucleus</a:t>
            </a:r>
            <a:r>
              <a:rPr lang="en-CA" sz="2400" dirty="0"/>
              <a:t> controls all activities of the cell and contains genetic material. We consider it the “brain” of the cell.</a:t>
            </a:r>
          </a:p>
          <a:p>
            <a:r>
              <a:rPr lang="en-CA" sz="2400" dirty="0"/>
              <a:t>The </a:t>
            </a:r>
            <a:r>
              <a:rPr lang="en-CA" sz="2400" b="1" dirty="0"/>
              <a:t>nuclear membrane </a:t>
            </a:r>
            <a:r>
              <a:rPr lang="en-CA" sz="2400" dirty="0"/>
              <a:t>surrounds the nucleus and it also controls the exchanges between the nucleus and the cytoplasm.</a:t>
            </a:r>
          </a:p>
          <a:p>
            <a:r>
              <a:rPr lang="en-CA" sz="2400" dirty="0"/>
              <a:t>The </a:t>
            </a:r>
            <a:r>
              <a:rPr lang="en-CA" sz="2400" b="1" dirty="0"/>
              <a:t>mitochondria</a:t>
            </a:r>
            <a:r>
              <a:rPr lang="en-CA" sz="2400" dirty="0"/>
              <a:t> produces energy through a process called cellular respiration.</a:t>
            </a:r>
          </a:p>
          <a:p>
            <a:r>
              <a:rPr lang="en-CA" sz="2400" dirty="0"/>
              <a:t>The </a:t>
            </a:r>
            <a:r>
              <a:rPr lang="en-CA" sz="2400" b="1" dirty="0"/>
              <a:t>vacuole</a:t>
            </a:r>
            <a:r>
              <a:rPr lang="en-CA" sz="2400" dirty="0"/>
              <a:t> stores water, nutrients and waste.</a:t>
            </a:r>
          </a:p>
        </p:txBody>
      </p:sp>
    </p:spTree>
    <p:extLst>
      <p:ext uri="{BB962C8B-B14F-4D97-AF65-F5344CB8AC3E}">
        <p14:creationId xmlns:p14="http://schemas.microsoft.com/office/powerpoint/2010/main" val="222343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E6B74F-D361-4686-A5B6-14C86019B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</a:rPr>
              <a:t>Organelles exclusive to plant cells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81071-4C4A-420D-8179-8D4C0EF91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 dirty="0"/>
              <a:t>The </a:t>
            </a:r>
            <a:r>
              <a:rPr lang="en-CA" sz="2400" b="1" dirty="0"/>
              <a:t>cell wall </a:t>
            </a:r>
            <a:r>
              <a:rPr lang="en-CA" sz="2400" dirty="0"/>
              <a:t>is a rigid envelop that surrounds the cell membrane. It makes the plant rigid and gives the cell a geometric shape.</a:t>
            </a:r>
          </a:p>
          <a:p>
            <a:r>
              <a:rPr lang="en-CA" sz="2400" dirty="0"/>
              <a:t>The </a:t>
            </a:r>
            <a:r>
              <a:rPr lang="en-CA" sz="2400" b="1" dirty="0"/>
              <a:t>chloroplast</a:t>
            </a:r>
            <a:r>
              <a:rPr lang="en-CA" sz="2400" dirty="0"/>
              <a:t> contain green pigments called chlorophyll. It is the site of photosynthesis (process where the cell makes and stores sugar which nourishes the plant).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69772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321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Cells</vt:lpstr>
      <vt:lpstr>Cells </vt:lpstr>
      <vt:lpstr>Bacterial cell</vt:lpstr>
      <vt:lpstr>Animal cell</vt:lpstr>
      <vt:lpstr>Plant cell</vt:lpstr>
      <vt:lpstr>Characteristics of cells</vt:lpstr>
      <vt:lpstr>Characteristics of cells</vt:lpstr>
      <vt:lpstr>Organelles exclusive to plant cells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</dc:title>
  <dc:creator>Brenda</dc:creator>
  <cp:lastModifiedBy>Brenda</cp:lastModifiedBy>
  <cp:revision>2</cp:revision>
  <dcterms:created xsi:type="dcterms:W3CDTF">2020-04-08T22:20:10Z</dcterms:created>
  <dcterms:modified xsi:type="dcterms:W3CDTF">2020-04-08T23:38:42Z</dcterms:modified>
</cp:coreProperties>
</file>