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EB4B-DF9D-47A7-948E-6A9EA425CBB0}" type="datetimeFigureOut">
              <a:rPr lang="en-US" smtClean="0"/>
              <a:pPr/>
              <a:t>11/30/2009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B5E8-96EC-4623-A94E-2065881E4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m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Cellular Respiration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Or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Burning food to get energy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Are We Getting the Pattern Here?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	</a:t>
            </a:r>
            <a:r>
              <a:rPr lang="en-CA" dirty="0" smtClean="0"/>
              <a:t>				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pPr>
              <a:buNone/>
            </a:pPr>
            <a:r>
              <a:rPr lang="en-CA" dirty="0" smtClean="0"/>
              <a:t>Respiration			</a:t>
            </a:r>
          </a:p>
          <a:p>
            <a:r>
              <a:rPr lang="en-CA" dirty="0" smtClean="0"/>
              <a:t>Glucose + Oxygen   </a:t>
            </a:r>
            <a:r>
              <a:rPr lang="en-CA" dirty="0" smtClean="0">
                <a:sym typeface="Wingdings" pitchFamily="2" charset="2"/>
              </a:rPr>
              <a:t>  Carbon dioxide + Water</a:t>
            </a:r>
          </a:p>
          <a:p>
            <a:pPr>
              <a:buNone/>
            </a:pPr>
            <a:endParaRPr lang="en-CA" dirty="0" smtClean="0">
              <a:sym typeface="Wingdings" pitchFamily="2" charset="2"/>
            </a:endParaRPr>
          </a:p>
          <a:p>
            <a:pPr>
              <a:buNone/>
            </a:pPr>
            <a:r>
              <a:rPr lang="en-CA" b="1" dirty="0" smtClean="0"/>
              <a:t>Photosynthesis</a:t>
            </a:r>
            <a:endParaRPr lang="en-CA" dirty="0" smtClean="0">
              <a:sym typeface="Wingdings" pitchFamily="2" charset="2"/>
            </a:endParaRPr>
          </a:p>
          <a:p>
            <a:r>
              <a:rPr lang="en-CA" b="1" dirty="0" smtClean="0"/>
              <a:t>Carbon Dioxide + Water </a:t>
            </a:r>
            <a:r>
              <a:rPr lang="en-CA" b="1" dirty="0" smtClean="0">
                <a:sym typeface="Wingdings" pitchFamily="2" charset="2"/>
              </a:rPr>
              <a:t></a:t>
            </a:r>
            <a:r>
              <a:rPr lang="en-CA" b="1" dirty="0" smtClean="0"/>
              <a:t>Glucose + Oxygen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 </a:t>
            </a: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The inputs of one are the output of the other.</a:t>
            </a:r>
            <a:endParaRPr lang="en-CA" dirty="0">
              <a:sym typeface="Wingdings" pitchFamily="2" charset="2"/>
            </a:endParaRPr>
          </a:p>
          <a:p>
            <a:endParaRPr lang="en-CA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Together they are called the Carbon cycle</a:t>
            </a:r>
            <a:endParaRPr lang="en-CA" dirty="0"/>
          </a:p>
        </p:txBody>
      </p:sp>
      <p:pic>
        <p:nvPicPr>
          <p:cNvPr id="9" name="Content Placeholder 8" descr="Carbon-cycle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963" y="1600200"/>
            <a:ext cx="66540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Reactants      </a:t>
            </a:r>
            <a:r>
              <a:rPr lang="en-CA" dirty="0" smtClean="0">
                <a:sym typeface="Wingdings" pitchFamily="2" charset="2"/>
              </a:rPr>
              <a:t>             Products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en-CA" dirty="0" smtClean="0"/>
              <a:t>Glucose + Oxygen   </a:t>
            </a:r>
            <a:r>
              <a:rPr lang="en-CA" dirty="0" smtClean="0">
                <a:sym typeface="Wingdings" pitchFamily="2" charset="2"/>
              </a:rPr>
              <a:t>  Carbon dioxide + Water</a:t>
            </a:r>
          </a:p>
          <a:p>
            <a:endParaRPr lang="en-CA" dirty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C</a:t>
            </a:r>
            <a:r>
              <a:rPr lang="en-CA" sz="1600" dirty="0" smtClean="0">
                <a:sym typeface="Wingdings" pitchFamily="2" charset="2"/>
              </a:rPr>
              <a:t>6</a:t>
            </a:r>
            <a:r>
              <a:rPr lang="en-CA" dirty="0" smtClean="0">
                <a:sym typeface="Wingdings" pitchFamily="2" charset="2"/>
              </a:rPr>
              <a:t>H</a:t>
            </a:r>
            <a:r>
              <a:rPr lang="en-CA" sz="1800" dirty="0" smtClean="0">
                <a:sym typeface="Wingdings" pitchFamily="2" charset="2"/>
              </a:rPr>
              <a:t>12</a:t>
            </a:r>
            <a:r>
              <a:rPr lang="en-CA" sz="3600" dirty="0" smtClean="0">
                <a:sym typeface="Wingdings" pitchFamily="2" charset="2"/>
              </a:rPr>
              <a:t>O</a:t>
            </a:r>
            <a:r>
              <a:rPr lang="en-CA" sz="1800" dirty="0" smtClean="0">
                <a:sym typeface="Wingdings" pitchFamily="2" charset="2"/>
              </a:rPr>
              <a:t>6</a:t>
            </a:r>
            <a:r>
              <a:rPr lang="en-CA" sz="3600" dirty="0" smtClean="0">
                <a:sym typeface="Wingdings" pitchFamily="2" charset="2"/>
              </a:rPr>
              <a:t>  +  O</a:t>
            </a:r>
            <a:r>
              <a:rPr lang="en-CA" sz="18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	            CO</a:t>
            </a:r>
            <a:r>
              <a:rPr lang="en-CA" sz="18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   +  H</a:t>
            </a:r>
            <a:r>
              <a:rPr lang="en-CA" sz="18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                +                </a:t>
            </a:r>
            <a:r>
              <a:rPr lang="en-CA" dirty="0" smtClean="0">
                <a:sym typeface="Wingdings" pitchFamily="2" charset="2"/>
              </a:rPr>
              <a:t>                       +</a:t>
            </a:r>
            <a:endParaRPr lang="en-CA" dirty="0"/>
          </a:p>
        </p:txBody>
      </p:sp>
      <p:pic>
        <p:nvPicPr>
          <p:cNvPr id="6" name="Picture 5" descr="Glucose molecule Struct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2357422" cy="2214578"/>
          </a:xfrm>
          <a:prstGeom prst="rect">
            <a:avLst/>
          </a:prstGeom>
        </p:spPr>
      </p:pic>
      <p:pic>
        <p:nvPicPr>
          <p:cNvPr id="7" name="Picture 6" descr="Carbon dioxide molec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71942"/>
            <a:ext cx="1428750" cy="857250"/>
          </a:xfrm>
          <a:prstGeom prst="rect">
            <a:avLst/>
          </a:prstGeom>
        </p:spPr>
      </p:pic>
      <p:pic>
        <p:nvPicPr>
          <p:cNvPr id="8" name="Picture 7" descr="Oxygen molecu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214818"/>
            <a:ext cx="1181100" cy="876300"/>
          </a:xfrm>
          <a:prstGeom prst="rect">
            <a:avLst/>
          </a:prstGeom>
        </p:spPr>
      </p:pic>
      <p:pic>
        <p:nvPicPr>
          <p:cNvPr id="9" name="Picture 8" descr="Water molecu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4143380"/>
            <a:ext cx="11811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Plants and animals need Energy to</a:t>
            </a:r>
            <a:br>
              <a:rPr lang="en-CA" dirty="0" smtClean="0"/>
            </a:br>
            <a:r>
              <a:rPr lang="en-CA" dirty="0" smtClean="0"/>
              <a:t>Move and keep warm</a:t>
            </a:r>
            <a:endParaRPr lang="en-CA" dirty="0"/>
          </a:p>
        </p:txBody>
      </p:sp>
      <p:pic>
        <p:nvPicPr>
          <p:cNvPr id="1029" name="Picture 5" descr="C:\Users\AnnaKay\Pictures\Running 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5794"/>
            <a:ext cx="2386025" cy="2386025"/>
          </a:xfrm>
          <a:prstGeom prst="rect">
            <a:avLst/>
          </a:prstGeom>
          <a:noFill/>
        </p:spPr>
      </p:pic>
      <p:pic>
        <p:nvPicPr>
          <p:cNvPr id="1031" name="Picture 7" descr="C:\Users\AnnaKay\Pictures\Warming 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830" y="4214818"/>
            <a:ext cx="3607166" cy="2643182"/>
          </a:xfrm>
          <a:prstGeom prst="rect">
            <a:avLst/>
          </a:prstGeom>
          <a:noFill/>
        </p:spPr>
      </p:pic>
      <p:pic>
        <p:nvPicPr>
          <p:cNvPr id="1033" name="Picture 9" descr="C:\Users\AnnaKay\Pictures\Person shivver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73036"/>
            <a:ext cx="2071702" cy="255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Plants and animals need Energy to reproduce and grow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2669625" cy="26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8619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Plants and animals need Energy in the form of ATP for all their body’s chemical reactions this is called metabolism</a:t>
            </a:r>
            <a:endParaRPr lang="en-CA" dirty="0"/>
          </a:p>
        </p:txBody>
      </p:sp>
      <p:pic>
        <p:nvPicPr>
          <p:cNvPr id="3074" name="Picture 2" descr="C:\Users\AnnaKay\Pictures\ATP_molec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02755"/>
            <a:ext cx="5643602" cy="3055245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Adenosine </a:t>
            </a:r>
            <a:r>
              <a:rPr lang="en-CA" sz="3600" dirty="0" err="1" smtClean="0"/>
              <a:t>triphosphate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CA" sz="3200" dirty="0" smtClean="0"/>
              <a:t>1 Phosphate breaks off the ATP  and releases energy</a:t>
            </a:r>
            <a:br>
              <a:rPr lang="en-CA" sz="3200" dirty="0" smtClean="0"/>
            </a:br>
            <a:r>
              <a:rPr lang="en-CA" sz="3200" dirty="0" smtClean="0"/>
              <a:t>Respiration sticks the phosphate back on and recharges the molecule like a battery</a:t>
            </a:r>
            <a:endParaRPr lang="en-CA" sz="3200" dirty="0"/>
          </a:p>
        </p:txBody>
      </p:sp>
      <p:pic>
        <p:nvPicPr>
          <p:cNvPr id="6" name="Content Placeholder 5" descr="ATP ADP Cycle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850" y="2543969"/>
            <a:ext cx="3162300" cy="2638425"/>
          </a:xfrm>
        </p:spPr>
      </p:pic>
      <p:sp>
        <p:nvSpPr>
          <p:cNvPr id="9" name="TextBox 8"/>
          <p:cNvSpPr txBox="1"/>
          <p:nvPr/>
        </p:nvSpPr>
        <p:spPr>
          <a:xfrm>
            <a:off x="6429388" y="3857628"/>
            <a:ext cx="206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Respiration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28652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Growth</a:t>
            </a:r>
          </a:p>
          <a:p>
            <a:r>
              <a:rPr lang="en-CA" sz="3200" dirty="0" smtClean="0"/>
              <a:t>Warmth</a:t>
            </a:r>
          </a:p>
          <a:p>
            <a:r>
              <a:rPr lang="en-CA" sz="3200" dirty="0" smtClean="0"/>
              <a:t>Muscle energy</a:t>
            </a:r>
          </a:p>
          <a:p>
            <a:r>
              <a:rPr lang="en-CA" sz="3200" dirty="0" smtClean="0"/>
              <a:t>Active transport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Respiration is Burning glucose to make ATP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happens in the Mitochondria The powerhouse of the cell.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mitochondr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7496"/>
            <a:ext cx="4762500" cy="36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7290" y="292893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Mitochondria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" name="Picture Placeholder 6" descr="mitochondria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7" r="267"/>
          <a:stretch>
            <a:fillRect/>
          </a:stretch>
        </p:blipFill>
        <p:spPr>
          <a:xfrm>
            <a:off x="2748608" y="612775"/>
            <a:ext cx="2776826" cy="195896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3429000"/>
            <a:ext cx="9501222" cy="2814638"/>
          </a:xfrm>
        </p:spPr>
        <p:txBody>
          <a:bodyPr>
            <a:noAutofit/>
          </a:bodyPr>
          <a:lstStyle/>
          <a:p>
            <a:r>
              <a:rPr lang="en-CA" sz="2800" dirty="0" smtClean="0"/>
              <a:t>Have  a double membrane</a:t>
            </a:r>
          </a:p>
          <a:p>
            <a:r>
              <a:rPr lang="en-CA" sz="2800" dirty="0" smtClean="0"/>
              <a:t>Have their own DNA &amp; were once an independent organisms</a:t>
            </a:r>
          </a:p>
          <a:p>
            <a:r>
              <a:rPr lang="en-CA" sz="2800" dirty="0" smtClean="0"/>
              <a:t>They break down glucose C</a:t>
            </a:r>
            <a:r>
              <a:rPr lang="en-CA" sz="1800" dirty="0" smtClean="0"/>
              <a:t>6</a:t>
            </a:r>
            <a:r>
              <a:rPr lang="en-CA" sz="2800" dirty="0" smtClean="0"/>
              <a:t>H</a:t>
            </a:r>
            <a:r>
              <a:rPr lang="en-CA" sz="1600" dirty="0" smtClean="0"/>
              <a:t>12</a:t>
            </a:r>
            <a:r>
              <a:rPr lang="en-CA" sz="2800" dirty="0" smtClean="0"/>
              <a:t>O</a:t>
            </a:r>
            <a:r>
              <a:rPr lang="en-CA" sz="1800" dirty="0" smtClean="0"/>
              <a:t>6</a:t>
            </a:r>
            <a:r>
              <a:rPr lang="en-CA" sz="2800" dirty="0" smtClean="0"/>
              <a:t>  in the Matrix (Spaces)</a:t>
            </a:r>
          </a:p>
          <a:p>
            <a:r>
              <a:rPr lang="en-CA" sz="2800" dirty="0" smtClean="0"/>
              <a:t>This part Makes the CO</a:t>
            </a:r>
            <a:r>
              <a:rPr lang="en-CA" sz="1800" dirty="0" smtClean="0"/>
              <a:t>2</a:t>
            </a:r>
          </a:p>
          <a:p>
            <a:r>
              <a:rPr lang="en-CA" sz="2800" dirty="0" smtClean="0"/>
              <a:t>They recharge ATP on the Inner folds (Christae)</a:t>
            </a:r>
          </a:p>
          <a:p>
            <a:r>
              <a:rPr lang="en-CA" sz="2800" dirty="0" smtClean="0"/>
              <a:t>This part makes the H</a:t>
            </a:r>
            <a:r>
              <a:rPr lang="en-CA" sz="1800" dirty="0" smtClean="0"/>
              <a:t>2</a:t>
            </a:r>
            <a:r>
              <a:rPr lang="en-CA" sz="2800" dirty="0" smtClean="0"/>
              <a:t>O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Respiration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034" y="2143116"/>
            <a:ext cx="4040188" cy="3951288"/>
          </a:xfrm>
        </p:spPr>
        <p:txBody>
          <a:bodyPr/>
          <a:lstStyle/>
          <a:p>
            <a:r>
              <a:rPr lang="en-CA" dirty="0" smtClean="0"/>
              <a:t>Occurs in Mitochondria,  Organelles with double membranes.</a:t>
            </a:r>
          </a:p>
          <a:p>
            <a:r>
              <a:rPr lang="en-CA" dirty="0" smtClean="0"/>
              <a:t>Breaks glucose apart.</a:t>
            </a:r>
          </a:p>
          <a:p>
            <a:r>
              <a:rPr lang="en-CA" dirty="0" smtClean="0"/>
              <a:t>Makes CO</a:t>
            </a:r>
            <a:r>
              <a:rPr lang="en-CA" sz="1800" dirty="0" smtClean="0"/>
              <a:t>2</a:t>
            </a:r>
            <a:r>
              <a:rPr lang="en-CA" dirty="0" smtClean="0"/>
              <a:t>.</a:t>
            </a:r>
          </a:p>
          <a:p>
            <a:r>
              <a:rPr lang="en-CA" dirty="0" smtClean="0"/>
              <a:t>Makes  Water</a:t>
            </a:r>
          </a:p>
          <a:p>
            <a:r>
              <a:rPr lang="en-CA" dirty="0" smtClean="0"/>
              <a:t>Releases energy from C-C bonds</a:t>
            </a:r>
          </a:p>
          <a:p>
            <a:r>
              <a:rPr lang="en-CA" dirty="0" smtClean="0"/>
              <a:t>Gives energy to body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Occurs in Chloroplasts, organelles with double membranes.</a:t>
            </a:r>
          </a:p>
          <a:p>
            <a:r>
              <a:rPr lang="en-CA" dirty="0" smtClean="0"/>
              <a:t>Puts glucose together</a:t>
            </a:r>
          </a:p>
          <a:p>
            <a:r>
              <a:rPr lang="en-CA" dirty="0" smtClean="0"/>
              <a:t>Needs CO</a:t>
            </a:r>
            <a:r>
              <a:rPr lang="en-CA" sz="1800" dirty="0" smtClean="0"/>
              <a:t>2</a:t>
            </a:r>
            <a:endParaRPr lang="en-CA" dirty="0" smtClean="0"/>
          </a:p>
          <a:p>
            <a:r>
              <a:rPr lang="en-CA" dirty="0" smtClean="0"/>
              <a:t>Needs water</a:t>
            </a:r>
          </a:p>
          <a:p>
            <a:r>
              <a:rPr lang="en-CA" dirty="0" smtClean="0"/>
              <a:t>Takes energy  from sun</a:t>
            </a:r>
          </a:p>
          <a:p>
            <a:r>
              <a:rPr lang="en-CA" dirty="0" smtClean="0"/>
              <a:t>Stores energy in C-C bonds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Similarities and differences between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212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Cellular Respiration</vt:lpstr>
      <vt:lpstr>Reactants                   Products</vt:lpstr>
      <vt:lpstr>Plants and animals need Energy to Move and keep warm</vt:lpstr>
      <vt:lpstr>Plants and animals need Energy to reproduce and grow</vt:lpstr>
      <vt:lpstr>Plants and animals need Energy in the form of ATP for all their body’s chemical reactions this is called metabolism</vt:lpstr>
      <vt:lpstr>1 Phosphate breaks off the ATP  and releases energy Respiration sticks the phosphate back on and recharges the molecule like a battery</vt:lpstr>
      <vt:lpstr>Respiration is Burning glucose to make ATP</vt:lpstr>
      <vt:lpstr>Mitochondria </vt:lpstr>
      <vt:lpstr>Similarities and differences between</vt:lpstr>
      <vt:lpstr>Are We Getting the Pattern Here?      </vt:lpstr>
      <vt:lpstr>Together they are called the Carbon cycle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AnnaKay</dc:creator>
  <cp:lastModifiedBy>AnnaKay</cp:lastModifiedBy>
  <cp:revision>23</cp:revision>
  <dcterms:created xsi:type="dcterms:W3CDTF">2009-12-01T02:04:38Z</dcterms:created>
  <dcterms:modified xsi:type="dcterms:W3CDTF">2009-12-01T05:14:03Z</dcterms:modified>
</cp:coreProperties>
</file>