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7CAD3-84BE-45BD-AF78-35431DCD6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AF75A3-F1B5-4C6E-A733-1CF5168FB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CD72D-A46B-4ABE-80FB-64DCBDB4A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D41-9079-4127-9786-A97779C4E9C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C0664-C042-4224-A040-B031E6853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FB444-9C86-44C6-882C-0C96082B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02D3-8CF9-4DE9-884A-B28C77DE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9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F0A6E-D4E8-465A-A72B-283A43E4F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9644D0-973C-45C9-B3DE-D401DD751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3BC67-D1D3-46FC-B1A6-3D6A3826A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D41-9079-4127-9786-A97779C4E9C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2D679-8B6E-4236-93A2-CA5E7FD38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51889-C73A-4433-BF07-330B62257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02D3-8CF9-4DE9-884A-B28C77DE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6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D6EBC7-0F34-4F6A-B296-F92CCC0EBC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022414-9A8C-4C02-9D11-878CB3BA1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A6F2B-E2F5-469E-9141-681DB88DC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D41-9079-4127-9786-A97779C4E9C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24061-C0E5-4696-B7A3-7FA60CF2B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E2204-1491-4A9E-8E99-84E9F5EBC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02D3-8CF9-4DE9-884A-B28C77DE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5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45C07-2009-41EF-A86B-91D37B9E9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857C2-7B1F-4C4C-A2CB-B9BF51A53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B25A1-CFDE-4DAB-82FA-313E8C942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D41-9079-4127-9786-A97779C4E9C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159B4-0D1B-4C35-9DAC-0414D9BAF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33380-4523-4C8A-B4D6-9CC0C035F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02D3-8CF9-4DE9-884A-B28C77DE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4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4E0F-178D-4911-8AE8-F83A7EBE7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219B25-6499-4043-A2FD-80F5F8CEF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1F354-F97A-4899-A8B7-A24CB1F5B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D41-9079-4127-9786-A97779C4E9C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7DF3A-DB31-442D-B4AA-DCBEFCA5A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88DAC-E7C0-46AF-91A5-C0537FFD2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02D3-8CF9-4DE9-884A-B28C77DE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9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8535D-D33A-4A91-BCCD-747BE749C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B4B20-CE57-430C-91FB-CB2AFCEEFB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16D40F-803E-48A1-B6E0-677491392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76FBA1-BEB6-4D1A-835E-D0CB55CAA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D41-9079-4127-9786-A97779C4E9C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9956B-110D-4246-BE97-347CA6CD2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B1D55-499D-4C5B-A87F-7DC0AD4D6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02D3-8CF9-4DE9-884A-B28C77DE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5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BE035-7963-44EB-8A54-E001B64CE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6F5A1-C4F0-44D2-AEAB-382FF753D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B88B1F-9F69-4FA4-B2F3-21D44D12B1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E526C2-09D7-4F2A-965A-C58B78BCD3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0182BF-EA50-4716-9420-E7425FE8D1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5B4D19-7540-422C-B0B0-43C46EEE3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D41-9079-4127-9786-A97779C4E9C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0D7B43-4936-4245-AEEB-FD1AEF559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C4A6EF-6C0F-4114-BD34-A3065AB11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02D3-8CF9-4DE9-884A-B28C77DE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4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81A06-CFAF-40D7-B8CE-F6F9AC927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1B4DA-69F9-4305-A7B7-95C9E374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D41-9079-4127-9786-A97779C4E9C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962226-9E32-49A3-9518-D7E6392CF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3366AD-33B4-4BD9-ABAE-E73001EC7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02D3-8CF9-4DE9-884A-B28C77DE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F92EE7-DD99-4F73-AAD1-61FF78E68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D41-9079-4127-9786-A97779C4E9C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B4CB04-1244-4001-B99D-C1AB23A06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10D9C7-E66B-447E-8716-455BE20D8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02D3-8CF9-4DE9-884A-B28C77DE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3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8B8C6-42CA-4651-817C-9E8054407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6C70C-6616-41C2-B948-C01DE30CD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FE755E-1F2C-4187-8880-A00E747B10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860F9-C471-4973-A70C-B5F60C1AB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D41-9079-4127-9786-A97779C4E9C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574044-0016-4755-829D-34B5FCBC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A15FF8-5D0E-4834-BFA0-7D0212AD4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02D3-8CF9-4DE9-884A-B28C77DE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8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ACD8C-7E2B-4D2B-9BE8-77FAB5694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AF79E4-15DF-4F0A-88FB-09BB195466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39D772-E963-49BC-91A5-6001CBE92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10B71-2FF2-4EED-BDA1-626D4CE29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D41-9079-4127-9786-A97779C4E9C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D0E42-5DCB-48EC-B73F-603E23408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39456-0557-4295-906F-D8E39D1FE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02D3-8CF9-4DE9-884A-B28C77DE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7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B35DFB-AD52-4525-9CB2-50C9F0E95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6D74E-1A53-4CCD-AE2A-FEEB19BB7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F7A12-6D29-4F15-85B5-2E6C550E4C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67D41-9079-4127-9786-A97779C4E9C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C5B1E-CD75-4169-B296-56859811E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4914E-989A-4470-AB30-1C33EEC994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C02D3-8CF9-4DE9-884A-B28C77DE2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56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190DA-6E80-451C-9054-2D14E721D8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Chain reaction to stop bleeding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FFFA4-8BF8-415B-B84C-B11B768721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platelet story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F1CA9B7-A040-4BC9-8753-7AFD33365A03}"/>
              </a:ext>
            </a:extLst>
          </p:cNvPr>
          <p:cNvGrpSpPr/>
          <p:nvPr/>
        </p:nvGrpSpPr>
        <p:grpSpPr>
          <a:xfrm>
            <a:off x="4097096" y="3602038"/>
            <a:ext cx="10490086" cy="4909931"/>
            <a:chOff x="1760296" y="2424674"/>
            <a:chExt cx="10490086" cy="490993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4472C39-BD7F-440F-BECE-345291AB4E92}"/>
                </a:ext>
              </a:extLst>
            </p:cNvPr>
            <p:cNvGrpSpPr/>
            <p:nvPr/>
          </p:nvGrpSpPr>
          <p:grpSpPr>
            <a:xfrm>
              <a:off x="1760296" y="2755410"/>
              <a:ext cx="10490086" cy="4579195"/>
              <a:chOff x="2265920" y="3486059"/>
              <a:chExt cx="10490086" cy="4579195"/>
            </a:xfrm>
          </p:grpSpPr>
          <p:sp>
            <p:nvSpPr>
              <p:cNvPr id="23" name="Arc 22">
                <a:extLst>
                  <a:ext uri="{FF2B5EF4-FFF2-40B4-BE49-F238E27FC236}">
                    <a16:creationId xmlns:a16="http://schemas.microsoft.com/office/drawing/2014/main" id="{11252880-0DBD-4183-A39E-58F704995D82}"/>
                  </a:ext>
                </a:extLst>
              </p:cNvPr>
              <p:cNvSpPr/>
              <p:nvPr/>
            </p:nvSpPr>
            <p:spPr>
              <a:xfrm rot="19808401">
                <a:off x="4496132" y="5330584"/>
                <a:ext cx="8259874" cy="2734670"/>
              </a:xfrm>
              <a:prstGeom prst="arc">
                <a:avLst>
                  <a:gd name="adj1" fmla="val 10744113"/>
                  <a:gd name="adj2" fmla="val 23266"/>
                </a:avLst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Arc 23">
                <a:extLst>
                  <a:ext uri="{FF2B5EF4-FFF2-40B4-BE49-F238E27FC236}">
                    <a16:creationId xmlns:a16="http://schemas.microsoft.com/office/drawing/2014/main" id="{43E33C8F-710F-41E6-868E-45F31C8C9067}"/>
                  </a:ext>
                </a:extLst>
              </p:cNvPr>
              <p:cNvSpPr/>
              <p:nvPr/>
            </p:nvSpPr>
            <p:spPr>
              <a:xfrm rot="19808401">
                <a:off x="2265920" y="3486059"/>
                <a:ext cx="8259874" cy="2898583"/>
              </a:xfrm>
              <a:prstGeom prst="arc">
                <a:avLst>
                  <a:gd name="adj1" fmla="val 10744113"/>
                  <a:gd name="adj2" fmla="val 23266"/>
                </a:avLst>
              </a:prstGeom>
              <a:solidFill>
                <a:srgbClr val="FFFF00"/>
              </a:solidFill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66E32F0-61E1-43FC-8CE5-774F709F07DC}"/>
                </a:ext>
              </a:extLst>
            </p:cNvPr>
            <p:cNvGrpSpPr/>
            <p:nvPr/>
          </p:nvGrpSpPr>
          <p:grpSpPr>
            <a:xfrm>
              <a:off x="5099841" y="2763519"/>
              <a:ext cx="1905498" cy="1334398"/>
              <a:chOff x="3337062" y="3012521"/>
              <a:chExt cx="1417818" cy="1044757"/>
            </a:xfrm>
          </p:grpSpPr>
          <p:sp>
            <p:nvSpPr>
              <p:cNvPr id="19" name="Cloud 18">
                <a:extLst>
                  <a:ext uri="{FF2B5EF4-FFF2-40B4-BE49-F238E27FC236}">
                    <a16:creationId xmlns:a16="http://schemas.microsoft.com/office/drawing/2014/main" id="{139144DD-654A-40DC-8798-3C7C495CD407}"/>
                  </a:ext>
                </a:extLst>
              </p:cNvPr>
              <p:cNvSpPr/>
              <p:nvPr/>
            </p:nvSpPr>
            <p:spPr>
              <a:xfrm>
                <a:off x="3337062" y="3012521"/>
                <a:ext cx="1417818" cy="1044757"/>
              </a:xfrm>
              <a:prstGeom prst="cloud">
                <a:avLst/>
              </a:prstGeom>
              <a:solidFill>
                <a:schemeClr val="bg2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2F42D075-CA97-4D0D-A895-B4A88890B3F1}"/>
                  </a:ext>
                </a:extLst>
              </p:cNvPr>
              <p:cNvSpPr/>
              <p:nvPr/>
            </p:nvSpPr>
            <p:spPr>
              <a:xfrm>
                <a:off x="3667760" y="3606800"/>
                <a:ext cx="233680" cy="2133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BADDB17C-1986-484C-9ACF-184E18CA054C}"/>
                  </a:ext>
                </a:extLst>
              </p:cNvPr>
              <p:cNvSpPr/>
              <p:nvPr/>
            </p:nvSpPr>
            <p:spPr>
              <a:xfrm>
                <a:off x="3924748" y="3352679"/>
                <a:ext cx="233680" cy="2133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DF65393F-DDCE-471A-95AD-FB6BF89DCA86}"/>
                  </a:ext>
                </a:extLst>
              </p:cNvPr>
              <p:cNvCxnSpPr>
                <a:cxnSpLocks/>
                <a:stCxn id="20" idx="7"/>
                <a:endCxn id="21" idx="3"/>
              </p:cNvCxnSpPr>
              <p:nvPr/>
            </p:nvCxnSpPr>
            <p:spPr>
              <a:xfrm flipV="1">
                <a:off x="3867218" y="3534793"/>
                <a:ext cx="91752" cy="103253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21E565E-7A5E-4BD3-9F6E-5A34D76EDBC5}"/>
                </a:ext>
              </a:extLst>
            </p:cNvPr>
            <p:cNvGrpSpPr/>
            <p:nvPr/>
          </p:nvGrpSpPr>
          <p:grpSpPr>
            <a:xfrm>
              <a:off x="3234556" y="4690109"/>
              <a:ext cx="731520" cy="709799"/>
              <a:chOff x="2296394" y="2795401"/>
              <a:chExt cx="731520" cy="709799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392B44C5-6058-4FB5-BD82-F42AC636EFB1}"/>
                  </a:ext>
                </a:extLst>
              </p:cNvPr>
              <p:cNvSpPr/>
              <p:nvPr/>
            </p:nvSpPr>
            <p:spPr>
              <a:xfrm>
                <a:off x="2296394" y="2795401"/>
                <a:ext cx="731520" cy="70979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06B690BB-5218-4FB8-A69A-1B42C3B2542D}"/>
                  </a:ext>
                </a:extLst>
              </p:cNvPr>
              <p:cNvSpPr/>
              <p:nvPr/>
            </p:nvSpPr>
            <p:spPr>
              <a:xfrm>
                <a:off x="2523778" y="3012521"/>
                <a:ext cx="305146" cy="41656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538246B-17B0-4F7B-A4E9-6F62E8013693}"/>
                </a:ext>
              </a:extLst>
            </p:cNvPr>
            <p:cNvGrpSpPr/>
            <p:nvPr/>
          </p:nvGrpSpPr>
          <p:grpSpPr>
            <a:xfrm>
              <a:off x="4447872" y="4011159"/>
              <a:ext cx="731520" cy="709799"/>
              <a:chOff x="2296394" y="2795401"/>
              <a:chExt cx="731520" cy="709799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5B15A39D-3E2A-4775-833E-FF0BD04A0295}"/>
                  </a:ext>
                </a:extLst>
              </p:cNvPr>
              <p:cNvSpPr/>
              <p:nvPr/>
            </p:nvSpPr>
            <p:spPr>
              <a:xfrm>
                <a:off x="2296394" y="2795401"/>
                <a:ext cx="731520" cy="70979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6E4ABC5D-8143-4DD9-BD15-ACB5F76D177A}"/>
                  </a:ext>
                </a:extLst>
              </p:cNvPr>
              <p:cNvSpPr/>
              <p:nvPr/>
            </p:nvSpPr>
            <p:spPr>
              <a:xfrm>
                <a:off x="2523778" y="3012521"/>
                <a:ext cx="305146" cy="41656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495AB55-DC29-4F86-B349-2C087F3D3F29}"/>
                </a:ext>
              </a:extLst>
            </p:cNvPr>
            <p:cNvGrpSpPr/>
            <p:nvPr/>
          </p:nvGrpSpPr>
          <p:grpSpPr>
            <a:xfrm>
              <a:off x="3756604" y="4145600"/>
              <a:ext cx="674908" cy="629919"/>
              <a:chOff x="2625765" y="3959238"/>
              <a:chExt cx="674908" cy="629919"/>
            </a:xfrm>
          </p:grpSpPr>
          <p:sp>
            <p:nvSpPr>
              <p:cNvPr id="13" name="Cloud 12">
                <a:extLst>
                  <a:ext uri="{FF2B5EF4-FFF2-40B4-BE49-F238E27FC236}">
                    <a16:creationId xmlns:a16="http://schemas.microsoft.com/office/drawing/2014/main" id="{7A2703FB-20D4-444D-9816-B304ACDD8C77}"/>
                  </a:ext>
                </a:extLst>
              </p:cNvPr>
              <p:cNvSpPr/>
              <p:nvPr/>
            </p:nvSpPr>
            <p:spPr>
              <a:xfrm>
                <a:off x="2625765" y="3959238"/>
                <a:ext cx="674908" cy="629919"/>
              </a:xfrm>
              <a:prstGeom prst="cloud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Isosceles Triangle 13">
                <a:extLst>
                  <a:ext uri="{FF2B5EF4-FFF2-40B4-BE49-F238E27FC236}">
                    <a16:creationId xmlns:a16="http://schemas.microsoft.com/office/drawing/2014/main" id="{F0112984-5F5E-4EC4-B7A5-6C9B438E6564}"/>
                  </a:ext>
                </a:extLst>
              </p:cNvPr>
              <p:cNvSpPr/>
              <p:nvPr/>
            </p:nvSpPr>
            <p:spPr>
              <a:xfrm>
                <a:off x="2716464" y="3981586"/>
                <a:ext cx="475270" cy="476515"/>
              </a:xfrm>
              <a:prstGeom prst="triangle">
                <a:avLst>
                  <a:gd name="adj" fmla="val 44026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T</a:t>
                </a:r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FAC0384-A636-4756-AB69-21CE744EF929}"/>
                </a:ext>
              </a:extLst>
            </p:cNvPr>
            <p:cNvSpPr/>
            <p:nvPr/>
          </p:nvSpPr>
          <p:spPr>
            <a:xfrm>
              <a:off x="2895788" y="5399908"/>
              <a:ext cx="284480" cy="294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9F2AFDE-4D58-4F2B-83B5-CD67A88975D4}"/>
                </a:ext>
              </a:extLst>
            </p:cNvPr>
            <p:cNvSpPr/>
            <p:nvPr/>
          </p:nvSpPr>
          <p:spPr>
            <a:xfrm>
              <a:off x="4620912" y="3510582"/>
              <a:ext cx="345440" cy="28448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F84C46E-C0CE-400D-86B9-76165B88C5AB}"/>
                </a:ext>
              </a:extLst>
            </p:cNvPr>
            <p:cNvSpPr/>
            <p:nvPr/>
          </p:nvSpPr>
          <p:spPr>
            <a:xfrm>
              <a:off x="7449682" y="2424674"/>
              <a:ext cx="894080" cy="11176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637858" y="4739824"/>
            <a:ext cx="6414466" cy="3238367"/>
            <a:chOff x="4592643" y="3464417"/>
            <a:chExt cx="6414466" cy="3238367"/>
          </a:xfrm>
        </p:grpSpPr>
        <p:sp>
          <p:nvSpPr>
            <p:cNvPr id="26" name="Oval 25"/>
            <p:cNvSpPr/>
            <p:nvPr/>
          </p:nvSpPr>
          <p:spPr>
            <a:xfrm>
              <a:off x="10310423" y="3464417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9563535" y="3576305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19270836">
              <a:off x="5201429" y="6012056"/>
              <a:ext cx="779853" cy="1292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 rot="19475968">
              <a:off x="5837277" y="5474843"/>
              <a:ext cx="862775" cy="17391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19998958">
              <a:off x="6533476" y="5000813"/>
              <a:ext cx="762968" cy="122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19942486">
              <a:off x="7265084" y="4588314"/>
              <a:ext cx="815590" cy="14610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 rot="20404446">
              <a:off x="8203788" y="4127047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rot="20149953">
              <a:off x="8941690" y="3864983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 rot="19186564">
              <a:off x="4592643" y="6532426"/>
              <a:ext cx="860065" cy="17035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497549" y="2818763"/>
            <a:ext cx="6414466" cy="3238367"/>
            <a:chOff x="4592643" y="3464417"/>
            <a:chExt cx="6414466" cy="3238367"/>
          </a:xfrm>
        </p:grpSpPr>
        <p:sp>
          <p:nvSpPr>
            <p:cNvPr id="36" name="Oval 35"/>
            <p:cNvSpPr/>
            <p:nvPr/>
          </p:nvSpPr>
          <p:spPr>
            <a:xfrm>
              <a:off x="10310423" y="3464417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9563535" y="3576305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 rot="19270836">
              <a:off x="5201429" y="6012056"/>
              <a:ext cx="779853" cy="1292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 rot="19475968">
              <a:off x="5837277" y="5474843"/>
              <a:ext cx="862775" cy="17391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 rot="19998958">
              <a:off x="6533476" y="5000813"/>
              <a:ext cx="762968" cy="122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19942486">
              <a:off x="7265084" y="4588314"/>
              <a:ext cx="815590" cy="14610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20404446">
              <a:off x="8203788" y="4127047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20149953">
              <a:off x="8941690" y="3864983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19186564">
              <a:off x="4592643" y="6532426"/>
              <a:ext cx="860065" cy="17035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ight Arrow 44"/>
          <p:cNvSpPr/>
          <p:nvPr/>
        </p:nvSpPr>
        <p:spPr>
          <a:xfrm rot="20108618">
            <a:off x="7633321" y="5192640"/>
            <a:ext cx="348550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3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42EAC-9E7C-4944-BE02-DE99D66DB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day in the capillary….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974D6-FBAC-4727-81B6-E83E5E964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609"/>
            <a:ext cx="10515600" cy="4351338"/>
          </a:xfrm>
        </p:spPr>
        <p:txBody>
          <a:bodyPr/>
          <a:lstStyle/>
          <a:p>
            <a:r>
              <a:rPr lang="en-US" dirty="0"/>
              <a:t>Solid blood parts</a:t>
            </a:r>
          </a:p>
          <a:p>
            <a:r>
              <a:rPr lang="en-US" dirty="0"/>
              <a:t>RBCs</a:t>
            </a:r>
          </a:p>
          <a:p>
            <a:r>
              <a:rPr lang="en-US" dirty="0"/>
              <a:t>WBCs</a:t>
            </a:r>
          </a:p>
          <a:p>
            <a:r>
              <a:rPr lang="en-US" dirty="0"/>
              <a:t>Platelets</a:t>
            </a:r>
          </a:p>
          <a:p>
            <a:pPr marL="0" indent="0">
              <a:buNone/>
            </a:pPr>
            <a:r>
              <a:rPr lang="en-US" dirty="0"/>
              <a:t>Containing </a:t>
            </a:r>
          </a:p>
          <a:p>
            <a:pPr marL="0" indent="0">
              <a:buNone/>
            </a:pPr>
            <a:r>
              <a:rPr lang="en-US" dirty="0"/>
              <a:t>thromboplastin</a:t>
            </a: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36ED549E-223B-4209-A2A1-CD7AC709FCEB}"/>
              </a:ext>
            </a:extLst>
          </p:cNvPr>
          <p:cNvSpPr/>
          <p:nvPr/>
        </p:nvSpPr>
        <p:spPr>
          <a:xfrm rot="19808401">
            <a:off x="3565272" y="3329643"/>
            <a:ext cx="8259874" cy="2898583"/>
          </a:xfrm>
          <a:prstGeom prst="arc">
            <a:avLst>
              <a:gd name="adj1" fmla="val 10744113"/>
              <a:gd name="adj2" fmla="val 23266"/>
            </a:avLst>
          </a:prstGeom>
          <a:solidFill>
            <a:srgbClr val="FFFF00"/>
          </a:solidFill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DD9F9AA-5FCC-483F-A2F7-F0452F4A9A67}"/>
              </a:ext>
            </a:extLst>
          </p:cNvPr>
          <p:cNvGrpSpPr/>
          <p:nvPr/>
        </p:nvGrpSpPr>
        <p:grpSpPr>
          <a:xfrm>
            <a:off x="2326650" y="2315448"/>
            <a:ext cx="731520" cy="709799"/>
            <a:chOff x="2296394" y="2795401"/>
            <a:chExt cx="731520" cy="709799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EF6BBA8-F689-4B3F-A617-C494B5C34C1C}"/>
                </a:ext>
              </a:extLst>
            </p:cNvPr>
            <p:cNvSpPr/>
            <p:nvPr/>
          </p:nvSpPr>
          <p:spPr>
            <a:xfrm>
              <a:off x="2296394" y="2795401"/>
              <a:ext cx="731520" cy="70979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B38144A-CA14-48DA-86B5-6222B21C64DC}"/>
                </a:ext>
              </a:extLst>
            </p:cNvPr>
            <p:cNvSpPr/>
            <p:nvPr/>
          </p:nvSpPr>
          <p:spPr>
            <a:xfrm>
              <a:off x="2523778" y="3012521"/>
              <a:ext cx="305146" cy="41656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AD7D34F-1880-44F7-8CF8-07D3F2A4686C}"/>
              </a:ext>
            </a:extLst>
          </p:cNvPr>
          <p:cNvGrpSpPr/>
          <p:nvPr/>
        </p:nvGrpSpPr>
        <p:grpSpPr>
          <a:xfrm>
            <a:off x="3347386" y="2450388"/>
            <a:ext cx="1905498" cy="1334398"/>
            <a:chOff x="3337062" y="3012521"/>
            <a:chExt cx="1417818" cy="1044757"/>
          </a:xfrm>
        </p:grpSpPr>
        <p:sp>
          <p:nvSpPr>
            <p:cNvPr id="12" name="Cloud 11">
              <a:extLst>
                <a:ext uri="{FF2B5EF4-FFF2-40B4-BE49-F238E27FC236}">
                  <a16:creationId xmlns:a16="http://schemas.microsoft.com/office/drawing/2014/main" id="{528A62B8-6E70-4976-98EE-0728DF694CA7}"/>
                </a:ext>
              </a:extLst>
            </p:cNvPr>
            <p:cNvSpPr/>
            <p:nvPr/>
          </p:nvSpPr>
          <p:spPr>
            <a:xfrm>
              <a:off x="3337062" y="3012521"/>
              <a:ext cx="1417818" cy="1044757"/>
            </a:xfrm>
            <a:prstGeom prst="cloud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722E387-0782-41FA-A22D-5BD9E2ACB852}"/>
                </a:ext>
              </a:extLst>
            </p:cNvPr>
            <p:cNvSpPr/>
            <p:nvPr/>
          </p:nvSpPr>
          <p:spPr>
            <a:xfrm>
              <a:off x="3667760" y="3606800"/>
              <a:ext cx="233680" cy="2133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15F3007-43C3-4721-A205-8C2AA7FBE889}"/>
                </a:ext>
              </a:extLst>
            </p:cNvPr>
            <p:cNvSpPr/>
            <p:nvPr/>
          </p:nvSpPr>
          <p:spPr>
            <a:xfrm>
              <a:off x="3924748" y="3352679"/>
              <a:ext cx="233680" cy="2133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CD4A1F8-45BA-4ADA-B84B-D4D644F493D1}"/>
                </a:ext>
              </a:extLst>
            </p:cNvPr>
            <p:cNvCxnSpPr>
              <a:cxnSpLocks/>
              <a:stCxn id="13" idx="7"/>
              <a:endCxn id="14" idx="3"/>
            </p:cNvCxnSpPr>
            <p:nvPr/>
          </p:nvCxnSpPr>
          <p:spPr>
            <a:xfrm flipV="1">
              <a:off x="3867218" y="3534793"/>
              <a:ext cx="91752" cy="10325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5718853-E138-41F6-A4C1-7B383E1311D8}"/>
              </a:ext>
            </a:extLst>
          </p:cNvPr>
          <p:cNvGrpSpPr/>
          <p:nvPr/>
        </p:nvGrpSpPr>
        <p:grpSpPr>
          <a:xfrm>
            <a:off x="2828924" y="2997362"/>
            <a:ext cx="10490086" cy="4579195"/>
            <a:chOff x="2265920" y="3486059"/>
            <a:chExt cx="10490086" cy="4579195"/>
          </a:xfrm>
        </p:grpSpPr>
        <p:sp>
          <p:nvSpPr>
            <p:cNvPr id="7" name="Arc 6">
              <a:extLst>
                <a:ext uri="{FF2B5EF4-FFF2-40B4-BE49-F238E27FC236}">
                  <a16:creationId xmlns:a16="http://schemas.microsoft.com/office/drawing/2014/main" id="{0E842789-201E-4E13-AF03-F5E5B148C0CA}"/>
                </a:ext>
              </a:extLst>
            </p:cNvPr>
            <p:cNvSpPr/>
            <p:nvPr/>
          </p:nvSpPr>
          <p:spPr>
            <a:xfrm rot="19808401">
              <a:off x="4496132" y="5330584"/>
              <a:ext cx="8259874" cy="2734670"/>
            </a:xfrm>
            <a:prstGeom prst="arc">
              <a:avLst>
                <a:gd name="adj1" fmla="val 10744113"/>
                <a:gd name="adj2" fmla="val 23266"/>
              </a:avLst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0AC188BF-CD2B-413D-8438-3F7E1B48A449}"/>
                </a:ext>
              </a:extLst>
            </p:cNvPr>
            <p:cNvSpPr/>
            <p:nvPr/>
          </p:nvSpPr>
          <p:spPr>
            <a:xfrm rot="19808401">
              <a:off x="2265920" y="3486059"/>
              <a:ext cx="8259874" cy="2898583"/>
            </a:xfrm>
            <a:prstGeom prst="arc">
              <a:avLst>
                <a:gd name="adj1" fmla="val 10744113"/>
                <a:gd name="adj2" fmla="val 23266"/>
              </a:avLst>
            </a:prstGeom>
            <a:solidFill>
              <a:srgbClr val="FFFF00"/>
            </a:solidFill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A5F6905-6082-480B-9F41-4CB27ED398D6}"/>
              </a:ext>
            </a:extLst>
          </p:cNvPr>
          <p:cNvGrpSpPr/>
          <p:nvPr/>
        </p:nvGrpSpPr>
        <p:grpSpPr>
          <a:xfrm>
            <a:off x="8404322" y="2281929"/>
            <a:ext cx="1905498" cy="1334398"/>
            <a:chOff x="3337062" y="3012521"/>
            <a:chExt cx="1417818" cy="1044757"/>
          </a:xfrm>
        </p:grpSpPr>
        <p:sp>
          <p:nvSpPr>
            <p:cNvPr id="22" name="Cloud 21">
              <a:extLst>
                <a:ext uri="{FF2B5EF4-FFF2-40B4-BE49-F238E27FC236}">
                  <a16:creationId xmlns:a16="http://schemas.microsoft.com/office/drawing/2014/main" id="{DF6F85C1-ED4A-4435-AED9-1A8146D2532E}"/>
                </a:ext>
              </a:extLst>
            </p:cNvPr>
            <p:cNvSpPr/>
            <p:nvPr/>
          </p:nvSpPr>
          <p:spPr>
            <a:xfrm>
              <a:off x="3337062" y="3012521"/>
              <a:ext cx="1417818" cy="1044757"/>
            </a:xfrm>
            <a:prstGeom prst="cloud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895FC83-796E-4542-811A-CDB665D2AA2A}"/>
                </a:ext>
              </a:extLst>
            </p:cNvPr>
            <p:cNvSpPr/>
            <p:nvPr/>
          </p:nvSpPr>
          <p:spPr>
            <a:xfrm>
              <a:off x="3667760" y="3606800"/>
              <a:ext cx="233680" cy="2133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2DA5515-095F-4166-911F-B9C982760F39}"/>
                </a:ext>
              </a:extLst>
            </p:cNvPr>
            <p:cNvSpPr/>
            <p:nvPr/>
          </p:nvSpPr>
          <p:spPr>
            <a:xfrm>
              <a:off x="3924748" y="3352679"/>
              <a:ext cx="233680" cy="2133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19F529B-6FB2-4FFC-A312-C2F111882472}"/>
                </a:ext>
              </a:extLst>
            </p:cNvPr>
            <p:cNvCxnSpPr>
              <a:cxnSpLocks/>
              <a:stCxn id="23" idx="7"/>
              <a:endCxn id="24" idx="3"/>
            </p:cNvCxnSpPr>
            <p:nvPr/>
          </p:nvCxnSpPr>
          <p:spPr>
            <a:xfrm flipV="1">
              <a:off x="3867218" y="3534793"/>
              <a:ext cx="91752" cy="10325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D52FE25-8EDB-49BF-AA33-E3FD5BE245A3}"/>
              </a:ext>
            </a:extLst>
          </p:cNvPr>
          <p:cNvGrpSpPr/>
          <p:nvPr/>
        </p:nvGrpSpPr>
        <p:grpSpPr>
          <a:xfrm>
            <a:off x="3824727" y="5238431"/>
            <a:ext cx="731520" cy="709799"/>
            <a:chOff x="2296394" y="2795401"/>
            <a:chExt cx="731520" cy="709799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5B7C47A-7140-45FD-9A96-EDB459DDE598}"/>
                </a:ext>
              </a:extLst>
            </p:cNvPr>
            <p:cNvSpPr/>
            <p:nvPr/>
          </p:nvSpPr>
          <p:spPr>
            <a:xfrm>
              <a:off x="2296394" y="2795401"/>
              <a:ext cx="731520" cy="70979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2FB8F48-ED76-4A17-92E8-5D27A195460F}"/>
                </a:ext>
              </a:extLst>
            </p:cNvPr>
            <p:cNvSpPr/>
            <p:nvPr/>
          </p:nvSpPr>
          <p:spPr>
            <a:xfrm>
              <a:off x="2523778" y="3012521"/>
              <a:ext cx="305146" cy="41656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882268" y="3331908"/>
            <a:ext cx="674908" cy="629919"/>
            <a:chOff x="6882268" y="3331908"/>
            <a:chExt cx="674908" cy="629919"/>
          </a:xfrm>
        </p:grpSpPr>
        <p:sp>
          <p:nvSpPr>
            <p:cNvPr id="18" name="Cloud 17">
              <a:extLst>
                <a:ext uri="{FF2B5EF4-FFF2-40B4-BE49-F238E27FC236}">
                  <a16:creationId xmlns:a16="http://schemas.microsoft.com/office/drawing/2014/main" id="{09BEE89A-E2BF-429B-B79E-5C389BFCCDEF}"/>
                </a:ext>
              </a:extLst>
            </p:cNvPr>
            <p:cNvSpPr/>
            <p:nvPr/>
          </p:nvSpPr>
          <p:spPr>
            <a:xfrm>
              <a:off x="6882268" y="3331908"/>
              <a:ext cx="674908" cy="629919"/>
            </a:xfrm>
            <a:prstGeom prst="cloud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C4DA5CF7-84CE-4D35-877E-F593C279A20C}"/>
                </a:ext>
              </a:extLst>
            </p:cNvPr>
            <p:cNvSpPr/>
            <p:nvPr/>
          </p:nvSpPr>
          <p:spPr>
            <a:xfrm>
              <a:off x="6972967" y="3354256"/>
              <a:ext cx="475270" cy="476515"/>
            </a:xfrm>
            <a:prstGeom prst="triangle">
              <a:avLst>
                <a:gd name="adj" fmla="val 4402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517125" y="3401728"/>
            <a:ext cx="674908" cy="629919"/>
            <a:chOff x="2517125" y="3401728"/>
            <a:chExt cx="674908" cy="629919"/>
          </a:xfrm>
        </p:grpSpPr>
        <p:sp>
          <p:nvSpPr>
            <p:cNvPr id="32" name="Cloud 31">
              <a:extLst>
                <a:ext uri="{FF2B5EF4-FFF2-40B4-BE49-F238E27FC236}">
                  <a16:creationId xmlns:a16="http://schemas.microsoft.com/office/drawing/2014/main" id="{9C706E68-BFB7-47C8-8C3D-9ED3ADE4B370}"/>
                </a:ext>
              </a:extLst>
            </p:cNvPr>
            <p:cNvSpPr/>
            <p:nvPr/>
          </p:nvSpPr>
          <p:spPr>
            <a:xfrm>
              <a:off x="2517125" y="3401728"/>
              <a:ext cx="674908" cy="629919"/>
            </a:xfrm>
            <a:prstGeom prst="cloud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D0BAFBD-8FCE-4387-92A8-4BDBE573EE7F}"/>
                </a:ext>
              </a:extLst>
            </p:cNvPr>
            <p:cNvSpPr/>
            <p:nvPr/>
          </p:nvSpPr>
          <p:spPr>
            <a:xfrm>
              <a:off x="2607824" y="3424076"/>
              <a:ext cx="475270" cy="476515"/>
            </a:xfrm>
            <a:prstGeom prst="triangle">
              <a:avLst>
                <a:gd name="adj" fmla="val 4402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428A1B3-B237-47F6-B5BC-891E7818BB44}"/>
              </a:ext>
            </a:extLst>
          </p:cNvPr>
          <p:cNvGrpSpPr/>
          <p:nvPr/>
        </p:nvGrpSpPr>
        <p:grpSpPr>
          <a:xfrm>
            <a:off x="4906971" y="3983171"/>
            <a:ext cx="1905498" cy="1334398"/>
            <a:chOff x="3337062" y="3012521"/>
            <a:chExt cx="1417818" cy="1044757"/>
          </a:xfrm>
        </p:grpSpPr>
        <p:sp>
          <p:nvSpPr>
            <p:cNvPr id="37" name="Cloud 36">
              <a:extLst>
                <a:ext uri="{FF2B5EF4-FFF2-40B4-BE49-F238E27FC236}">
                  <a16:creationId xmlns:a16="http://schemas.microsoft.com/office/drawing/2014/main" id="{23252F62-12AB-4879-A0A3-D376D11AF02F}"/>
                </a:ext>
              </a:extLst>
            </p:cNvPr>
            <p:cNvSpPr/>
            <p:nvPr/>
          </p:nvSpPr>
          <p:spPr>
            <a:xfrm>
              <a:off x="3337062" y="3012521"/>
              <a:ext cx="1417818" cy="1044757"/>
            </a:xfrm>
            <a:prstGeom prst="cloud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A79A6003-F65C-488C-9676-2C680F09FB09}"/>
                </a:ext>
              </a:extLst>
            </p:cNvPr>
            <p:cNvSpPr/>
            <p:nvPr/>
          </p:nvSpPr>
          <p:spPr>
            <a:xfrm>
              <a:off x="3667760" y="3606800"/>
              <a:ext cx="233680" cy="2133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686B31A5-F50C-4B99-A7C9-4828BA380BC0}"/>
                </a:ext>
              </a:extLst>
            </p:cNvPr>
            <p:cNvSpPr/>
            <p:nvPr/>
          </p:nvSpPr>
          <p:spPr>
            <a:xfrm>
              <a:off x="3924748" y="3352679"/>
              <a:ext cx="233680" cy="2133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DF27EC2-DFC8-4453-BE4A-E4123583B31F}"/>
                </a:ext>
              </a:extLst>
            </p:cNvPr>
            <p:cNvCxnSpPr>
              <a:cxnSpLocks/>
              <a:stCxn id="38" idx="7"/>
              <a:endCxn id="39" idx="3"/>
            </p:cNvCxnSpPr>
            <p:nvPr/>
          </p:nvCxnSpPr>
          <p:spPr>
            <a:xfrm flipV="1">
              <a:off x="3867218" y="3534793"/>
              <a:ext cx="91752" cy="10325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D52FE25-8EDB-49BF-AA33-E3FD5BE245A3}"/>
              </a:ext>
            </a:extLst>
          </p:cNvPr>
          <p:cNvGrpSpPr/>
          <p:nvPr/>
        </p:nvGrpSpPr>
        <p:grpSpPr>
          <a:xfrm>
            <a:off x="7839673" y="2177668"/>
            <a:ext cx="731520" cy="709799"/>
            <a:chOff x="2296394" y="2795401"/>
            <a:chExt cx="731520" cy="709799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5B7C47A-7140-45FD-9A96-EDB459DDE598}"/>
                </a:ext>
              </a:extLst>
            </p:cNvPr>
            <p:cNvSpPr/>
            <p:nvPr/>
          </p:nvSpPr>
          <p:spPr>
            <a:xfrm>
              <a:off x="2296394" y="2795401"/>
              <a:ext cx="731520" cy="70979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62FB8F48-ED76-4A17-92E8-5D27A195460F}"/>
                </a:ext>
              </a:extLst>
            </p:cNvPr>
            <p:cNvSpPr/>
            <p:nvPr/>
          </p:nvSpPr>
          <p:spPr>
            <a:xfrm>
              <a:off x="2523778" y="3012521"/>
              <a:ext cx="305146" cy="41656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D52FE25-8EDB-49BF-AA33-E3FD5BE245A3}"/>
              </a:ext>
            </a:extLst>
          </p:cNvPr>
          <p:cNvGrpSpPr/>
          <p:nvPr/>
        </p:nvGrpSpPr>
        <p:grpSpPr>
          <a:xfrm>
            <a:off x="7861157" y="3423326"/>
            <a:ext cx="731520" cy="709799"/>
            <a:chOff x="2296394" y="2795401"/>
            <a:chExt cx="731520" cy="709799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5B7C47A-7140-45FD-9A96-EDB459DDE598}"/>
                </a:ext>
              </a:extLst>
            </p:cNvPr>
            <p:cNvSpPr/>
            <p:nvPr/>
          </p:nvSpPr>
          <p:spPr>
            <a:xfrm>
              <a:off x="2296394" y="2795401"/>
              <a:ext cx="731520" cy="70979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62FB8F48-ED76-4A17-92E8-5D27A195460F}"/>
                </a:ext>
              </a:extLst>
            </p:cNvPr>
            <p:cNvSpPr/>
            <p:nvPr/>
          </p:nvSpPr>
          <p:spPr>
            <a:xfrm>
              <a:off x="2523778" y="3012521"/>
              <a:ext cx="305146" cy="41656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D52FE25-8EDB-49BF-AA33-E3FD5BE245A3}"/>
              </a:ext>
            </a:extLst>
          </p:cNvPr>
          <p:cNvGrpSpPr/>
          <p:nvPr/>
        </p:nvGrpSpPr>
        <p:grpSpPr>
          <a:xfrm>
            <a:off x="4812241" y="5072052"/>
            <a:ext cx="731520" cy="709799"/>
            <a:chOff x="2296394" y="2795401"/>
            <a:chExt cx="731520" cy="709799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95B7C47A-7140-45FD-9A96-EDB459DDE598}"/>
                </a:ext>
              </a:extLst>
            </p:cNvPr>
            <p:cNvSpPr/>
            <p:nvPr/>
          </p:nvSpPr>
          <p:spPr>
            <a:xfrm>
              <a:off x="2296394" y="2795401"/>
              <a:ext cx="731520" cy="70979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62FB8F48-ED76-4A17-92E8-5D27A195460F}"/>
                </a:ext>
              </a:extLst>
            </p:cNvPr>
            <p:cNvSpPr/>
            <p:nvPr/>
          </p:nvSpPr>
          <p:spPr>
            <a:xfrm>
              <a:off x="2523778" y="3012521"/>
              <a:ext cx="305146" cy="41656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ight Arrow 9"/>
          <p:cNvSpPr/>
          <p:nvPr/>
        </p:nvSpPr>
        <p:spPr>
          <a:xfrm rot="20108618">
            <a:off x="8788139" y="3319801"/>
            <a:ext cx="348550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5783919" y="3599518"/>
            <a:ext cx="6414466" cy="3238367"/>
            <a:chOff x="4592643" y="3464417"/>
            <a:chExt cx="6414466" cy="3238367"/>
          </a:xfrm>
        </p:grpSpPr>
        <p:sp>
          <p:nvSpPr>
            <p:cNvPr id="50" name="Oval 49"/>
            <p:cNvSpPr/>
            <p:nvPr/>
          </p:nvSpPr>
          <p:spPr>
            <a:xfrm>
              <a:off x="10310423" y="3464417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9563535" y="3576305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 rot="19270836">
              <a:off x="5201429" y="6012056"/>
              <a:ext cx="779853" cy="1292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 rot="19475968">
              <a:off x="5837277" y="5474843"/>
              <a:ext cx="862775" cy="17391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rot="19998958">
              <a:off x="6533476" y="5000813"/>
              <a:ext cx="762968" cy="122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19942486">
              <a:off x="7265084" y="4588314"/>
              <a:ext cx="815590" cy="14610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 rot="20404446">
              <a:off x="8203788" y="4127047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20149953">
              <a:off x="8941690" y="3864983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19186564">
              <a:off x="4592643" y="6532426"/>
              <a:ext cx="860065" cy="17035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086564" y="1823047"/>
            <a:ext cx="6414466" cy="3238367"/>
            <a:chOff x="4592643" y="3464417"/>
            <a:chExt cx="6414466" cy="3238367"/>
          </a:xfrm>
        </p:grpSpPr>
        <p:sp>
          <p:nvSpPr>
            <p:cNvPr id="60" name="Oval 59"/>
            <p:cNvSpPr/>
            <p:nvPr/>
          </p:nvSpPr>
          <p:spPr>
            <a:xfrm>
              <a:off x="10310423" y="3464417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9563535" y="3576305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19270836">
              <a:off x="5201429" y="6012056"/>
              <a:ext cx="779853" cy="1292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 rot="19475968">
              <a:off x="5837277" y="5474843"/>
              <a:ext cx="862775" cy="17391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 rot="19998958">
              <a:off x="6533476" y="5000813"/>
              <a:ext cx="762968" cy="122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 rot="19942486">
              <a:off x="7265084" y="4588314"/>
              <a:ext cx="815590" cy="14610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rot="20404446">
              <a:off x="8203788" y="4127047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20149953">
              <a:off x="8941690" y="3864983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19186564">
              <a:off x="4592643" y="6532426"/>
              <a:ext cx="860065" cy="17035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959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478CA-79B9-43EF-B717-FB465B073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need calcium in your blood to stop bleeding.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92B96-E9D3-4984-8884-01F41F080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Dissolved in the plasma….</a:t>
            </a:r>
          </a:p>
          <a:p>
            <a:r>
              <a:rPr lang="en-US" dirty="0"/>
              <a:t>Calcium </a:t>
            </a:r>
          </a:p>
          <a:p>
            <a:r>
              <a:rPr lang="en-US" dirty="0"/>
              <a:t>Prothrombin</a:t>
            </a:r>
          </a:p>
          <a:p>
            <a:r>
              <a:rPr lang="en-US" dirty="0"/>
              <a:t>Fibrinogen</a:t>
            </a:r>
          </a:p>
          <a:p>
            <a:r>
              <a:rPr lang="en-US" b="1" dirty="0"/>
              <a:t>Not dissolved</a:t>
            </a:r>
          </a:p>
          <a:p>
            <a:r>
              <a:rPr lang="en-US" dirty="0"/>
              <a:t>thromboplastin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AABFCF-70DE-49F2-A3C7-724FABA21C29}"/>
              </a:ext>
            </a:extLst>
          </p:cNvPr>
          <p:cNvSpPr/>
          <p:nvPr/>
        </p:nvSpPr>
        <p:spPr>
          <a:xfrm>
            <a:off x="2448560" y="2389114"/>
            <a:ext cx="284480" cy="294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D9C13AA-2048-4CD9-8745-C5F7C03A1CDC}"/>
              </a:ext>
            </a:extLst>
          </p:cNvPr>
          <p:cNvSpPr/>
          <p:nvPr/>
        </p:nvSpPr>
        <p:spPr>
          <a:xfrm>
            <a:off x="3251200" y="2947801"/>
            <a:ext cx="345440" cy="2844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BA0810-6AD0-4407-AE6F-E29104741B95}"/>
              </a:ext>
            </a:extLst>
          </p:cNvPr>
          <p:cNvSpPr/>
          <p:nvPr/>
        </p:nvSpPr>
        <p:spPr>
          <a:xfrm>
            <a:off x="2936240" y="3576320"/>
            <a:ext cx="894080" cy="11176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325C3D5F-A715-41A5-8869-81A0A75543D0}"/>
              </a:ext>
            </a:extLst>
          </p:cNvPr>
          <p:cNvSpPr/>
          <p:nvPr/>
        </p:nvSpPr>
        <p:spPr>
          <a:xfrm>
            <a:off x="3454400" y="4311879"/>
            <a:ext cx="375920" cy="355030"/>
          </a:xfrm>
          <a:prstGeom prst="triangle">
            <a:avLst>
              <a:gd name="adj" fmla="val 55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8DF4644-30E4-4915-B47A-10577267498A}"/>
              </a:ext>
            </a:extLst>
          </p:cNvPr>
          <p:cNvGrpSpPr/>
          <p:nvPr/>
        </p:nvGrpSpPr>
        <p:grpSpPr>
          <a:xfrm>
            <a:off x="2265920" y="3486059"/>
            <a:ext cx="9555094" cy="3659746"/>
            <a:chOff x="2265920" y="3486059"/>
            <a:chExt cx="9555094" cy="3659746"/>
          </a:xfrm>
        </p:grpSpPr>
        <p:sp>
          <p:nvSpPr>
            <p:cNvPr id="5" name="Arc 4">
              <a:extLst>
                <a:ext uri="{FF2B5EF4-FFF2-40B4-BE49-F238E27FC236}">
                  <a16:creationId xmlns:a16="http://schemas.microsoft.com/office/drawing/2014/main" id="{81A1059B-F1AE-43A1-8289-DAC05F30EBAE}"/>
                </a:ext>
              </a:extLst>
            </p:cNvPr>
            <p:cNvSpPr/>
            <p:nvPr/>
          </p:nvSpPr>
          <p:spPr>
            <a:xfrm rot="19808401">
              <a:off x="3561140" y="4411135"/>
              <a:ext cx="8259874" cy="2734670"/>
            </a:xfrm>
            <a:prstGeom prst="arc">
              <a:avLst>
                <a:gd name="adj1" fmla="val 10744113"/>
                <a:gd name="adj2" fmla="val 23266"/>
              </a:avLst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>
              <a:extLst>
                <a:ext uri="{FF2B5EF4-FFF2-40B4-BE49-F238E27FC236}">
                  <a16:creationId xmlns:a16="http://schemas.microsoft.com/office/drawing/2014/main" id="{6621FF06-EE93-472E-870B-4EE78E173BC5}"/>
                </a:ext>
              </a:extLst>
            </p:cNvPr>
            <p:cNvSpPr/>
            <p:nvPr/>
          </p:nvSpPr>
          <p:spPr>
            <a:xfrm rot="19808401">
              <a:off x="2265920" y="3486059"/>
              <a:ext cx="8259874" cy="2898583"/>
            </a:xfrm>
            <a:prstGeom prst="arc">
              <a:avLst>
                <a:gd name="adj1" fmla="val 10744113"/>
                <a:gd name="adj2" fmla="val 23266"/>
              </a:avLst>
            </a:prstGeom>
            <a:solidFill>
              <a:srgbClr val="FFFF00"/>
            </a:solidFill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C5F4E4F8-B52E-4AE0-BC3D-F587F49E7D5A}"/>
              </a:ext>
            </a:extLst>
          </p:cNvPr>
          <p:cNvSpPr/>
          <p:nvPr/>
        </p:nvSpPr>
        <p:spPr>
          <a:xfrm>
            <a:off x="4800254" y="4519589"/>
            <a:ext cx="284480" cy="294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66C036F-328E-4F93-865D-C8AC0761D230}"/>
              </a:ext>
            </a:extLst>
          </p:cNvPr>
          <p:cNvSpPr/>
          <p:nvPr/>
        </p:nvSpPr>
        <p:spPr>
          <a:xfrm>
            <a:off x="4363631" y="5355721"/>
            <a:ext cx="345440" cy="2844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31A02B-4025-49DD-958D-8580FEC29CC4}"/>
              </a:ext>
            </a:extLst>
          </p:cNvPr>
          <p:cNvSpPr/>
          <p:nvPr/>
        </p:nvSpPr>
        <p:spPr>
          <a:xfrm>
            <a:off x="6096000" y="4311879"/>
            <a:ext cx="894080" cy="11176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7ADA547-2235-4EBD-9B2B-E75C6597BE19}"/>
              </a:ext>
            </a:extLst>
          </p:cNvPr>
          <p:cNvGrpSpPr/>
          <p:nvPr/>
        </p:nvGrpSpPr>
        <p:grpSpPr>
          <a:xfrm>
            <a:off x="3642360" y="5290708"/>
            <a:ext cx="674908" cy="629919"/>
            <a:chOff x="2625765" y="3959238"/>
            <a:chExt cx="674908" cy="629919"/>
          </a:xfrm>
        </p:grpSpPr>
        <p:sp>
          <p:nvSpPr>
            <p:cNvPr id="16" name="Cloud 15">
              <a:extLst>
                <a:ext uri="{FF2B5EF4-FFF2-40B4-BE49-F238E27FC236}">
                  <a16:creationId xmlns:a16="http://schemas.microsoft.com/office/drawing/2014/main" id="{3463E185-491D-4732-9000-B06B5A0CAAB7}"/>
                </a:ext>
              </a:extLst>
            </p:cNvPr>
            <p:cNvSpPr/>
            <p:nvPr/>
          </p:nvSpPr>
          <p:spPr>
            <a:xfrm>
              <a:off x="2625765" y="3959238"/>
              <a:ext cx="674908" cy="629919"/>
            </a:xfrm>
            <a:prstGeom prst="cloud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E0FBF46-CAC6-43E6-A156-FA98BA08DABB}"/>
                </a:ext>
              </a:extLst>
            </p:cNvPr>
            <p:cNvSpPr/>
            <p:nvPr/>
          </p:nvSpPr>
          <p:spPr>
            <a:xfrm>
              <a:off x="2716464" y="3981586"/>
              <a:ext cx="475270" cy="476515"/>
            </a:xfrm>
            <a:prstGeom prst="triangle">
              <a:avLst>
                <a:gd name="adj" fmla="val 4402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</p:grpSp>
      <p:sp>
        <p:nvSpPr>
          <p:cNvPr id="18" name="Right Arrow 17"/>
          <p:cNvSpPr/>
          <p:nvPr/>
        </p:nvSpPr>
        <p:spPr>
          <a:xfrm rot="20108618">
            <a:off x="9085260" y="2447569"/>
            <a:ext cx="348550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 rot="21440928">
            <a:off x="2448560" y="2492170"/>
            <a:ext cx="6414466" cy="3238367"/>
            <a:chOff x="4592643" y="3464417"/>
            <a:chExt cx="6414466" cy="3238367"/>
          </a:xfrm>
        </p:grpSpPr>
        <p:sp>
          <p:nvSpPr>
            <p:cNvPr id="20" name="Oval 19"/>
            <p:cNvSpPr/>
            <p:nvPr/>
          </p:nvSpPr>
          <p:spPr>
            <a:xfrm>
              <a:off x="10310423" y="3464417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9563535" y="3576305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19270836">
              <a:off x="5201429" y="6012056"/>
              <a:ext cx="779853" cy="1292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 rot="19475968">
              <a:off x="5837277" y="5474843"/>
              <a:ext cx="862775" cy="17391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19998958">
              <a:off x="6533476" y="5000813"/>
              <a:ext cx="762968" cy="122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19942486">
              <a:off x="7265084" y="4588314"/>
              <a:ext cx="815590" cy="14610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 rot="20404446">
              <a:off x="8203788" y="4127047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20149953">
              <a:off x="8941690" y="3864983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19186564">
              <a:off x="4592643" y="6532426"/>
              <a:ext cx="860065" cy="17035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179708" y="3372444"/>
            <a:ext cx="6414466" cy="3238367"/>
            <a:chOff x="4592643" y="3464417"/>
            <a:chExt cx="6414466" cy="3238367"/>
          </a:xfrm>
        </p:grpSpPr>
        <p:sp>
          <p:nvSpPr>
            <p:cNvPr id="30" name="Oval 29"/>
            <p:cNvSpPr/>
            <p:nvPr/>
          </p:nvSpPr>
          <p:spPr>
            <a:xfrm>
              <a:off x="10310423" y="3464417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9563535" y="3576305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 rot="19270836">
              <a:off x="5201429" y="6012056"/>
              <a:ext cx="779853" cy="1292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rot="19475968">
              <a:off x="5837277" y="5474843"/>
              <a:ext cx="862775" cy="17391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 rot="19998958">
              <a:off x="6533476" y="5000813"/>
              <a:ext cx="762968" cy="122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 rot="19942486">
              <a:off x="7265084" y="4588314"/>
              <a:ext cx="815590" cy="14610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rot="20404446">
              <a:off x="8203788" y="4127047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20149953">
              <a:off x="8941690" y="3864983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 rot="19186564">
              <a:off x="4592643" y="6532426"/>
              <a:ext cx="860065" cy="17035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509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EF761-76C5-44C2-8EED-114253EBD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you cut yourself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5F64F-3D20-4C7B-A18A-34E50C2EE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45" y="1753600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When you cut yourself the platelet breaks open and starts a chain reaction.</a:t>
            </a:r>
          </a:p>
          <a:p>
            <a:r>
              <a:rPr lang="en-US" dirty="0"/>
              <a:t>Thromboplastin is released and acts as a glue </a:t>
            </a:r>
          </a:p>
          <a:p>
            <a:r>
              <a:rPr lang="en-US" dirty="0"/>
              <a:t>And makes fibrin threads</a:t>
            </a:r>
          </a:p>
          <a:p>
            <a:r>
              <a:rPr lang="en-US" dirty="0"/>
              <a:t>They are </a:t>
            </a:r>
          </a:p>
          <a:p>
            <a:pPr marL="0" indent="0">
              <a:buNone/>
            </a:pPr>
            <a:r>
              <a:rPr lang="en-US" dirty="0"/>
              <a:t>sticky threads </a:t>
            </a:r>
          </a:p>
          <a:p>
            <a:pPr marL="0" indent="0">
              <a:buNone/>
            </a:pPr>
            <a:r>
              <a:rPr lang="en-US" dirty="0"/>
              <a:t>like a spider’s web</a:t>
            </a:r>
          </a:p>
          <a:p>
            <a:endParaRPr lang="en-US" dirty="0"/>
          </a:p>
          <a:p>
            <a:r>
              <a:rPr lang="en-US" dirty="0"/>
              <a:t>This makes a mesh over </a:t>
            </a:r>
          </a:p>
          <a:p>
            <a:pPr marL="0" indent="0">
              <a:buNone/>
            </a:pPr>
            <a:r>
              <a:rPr lang="en-US" dirty="0"/>
              <a:t>the cut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F3E607A-9F63-4BBF-9193-1BDEF02FF179}"/>
              </a:ext>
            </a:extLst>
          </p:cNvPr>
          <p:cNvGrpSpPr/>
          <p:nvPr/>
        </p:nvGrpSpPr>
        <p:grpSpPr>
          <a:xfrm>
            <a:off x="3596754" y="3303179"/>
            <a:ext cx="10490086" cy="4579195"/>
            <a:chOff x="2265920" y="3486059"/>
            <a:chExt cx="10490086" cy="4579195"/>
          </a:xfrm>
        </p:grpSpPr>
        <p:sp>
          <p:nvSpPr>
            <p:cNvPr id="12" name="Arc 11">
              <a:extLst>
                <a:ext uri="{FF2B5EF4-FFF2-40B4-BE49-F238E27FC236}">
                  <a16:creationId xmlns:a16="http://schemas.microsoft.com/office/drawing/2014/main" id="{EF147992-5D97-444A-B094-2D76CDEB41D3}"/>
                </a:ext>
              </a:extLst>
            </p:cNvPr>
            <p:cNvSpPr/>
            <p:nvPr/>
          </p:nvSpPr>
          <p:spPr>
            <a:xfrm rot="19808401">
              <a:off x="4496132" y="5330584"/>
              <a:ext cx="8259874" cy="2734670"/>
            </a:xfrm>
            <a:prstGeom prst="arc">
              <a:avLst>
                <a:gd name="adj1" fmla="val 10744113"/>
                <a:gd name="adj2" fmla="val 23266"/>
              </a:avLst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D5608630-26C1-4472-80D5-DE1015E77781}"/>
                </a:ext>
              </a:extLst>
            </p:cNvPr>
            <p:cNvSpPr/>
            <p:nvPr/>
          </p:nvSpPr>
          <p:spPr>
            <a:xfrm rot="19808401">
              <a:off x="2265920" y="3486059"/>
              <a:ext cx="8259874" cy="2898583"/>
            </a:xfrm>
            <a:prstGeom prst="arc">
              <a:avLst>
                <a:gd name="adj1" fmla="val 10744113"/>
                <a:gd name="adj2" fmla="val 23266"/>
              </a:avLst>
            </a:prstGeom>
            <a:solidFill>
              <a:srgbClr val="FFFF00"/>
            </a:solidFill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B5E40720-8145-4D47-8ECA-961E9A034873}"/>
              </a:ext>
            </a:extLst>
          </p:cNvPr>
          <p:cNvSpPr/>
          <p:nvPr/>
        </p:nvSpPr>
        <p:spPr>
          <a:xfrm>
            <a:off x="6131088" y="4336709"/>
            <a:ext cx="284480" cy="294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BA404F0-93CD-4209-B50D-E0C338DB5039}"/>
              </a:ext>
            </a:extLst>
          </p:cNvPr>
          <p:cNvSpPr/>
          <p:nvPr/>
        </p:nvSpPr>
        <p:spPr>
          <a:xfrm>
            <a:off x="5694465" y="5172841"/>
            <a:ext cx="345440" cy="2844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E1D206-3730-4084-A099-6CD32C37E1E4}"/>
              </a:ext>
            </a:extLst>
          </p:cNvPr>
          <p:cNvSpPr/>
          <p:nvPr/>
        </p:nvSpPr>
        <p:spPr>
          <a:xfrm>
            <a:off x="7426834" y="4128999"/>
            <a:ext cx="894080" cy="11176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B547047-80C9-4A28-8F4D-B0B863058968}"/>
              </a:ext>
            </a:extLst>
          </p:cNvPr>
          <p:cNvGrpSpPr/>
          <p:nvPr/>
        </p:nvGrpSpPr>
        <p:grpSpPr>
          <a:xfrm>
            <a:off x="4973194" y="5107828"/>
            <a:ext cx="674908" cy="629919"/>
            <a:chOff x="2625765" y="3959238"/>
            <a:chExt cx="674908" cy="629919"/>
          </a:xfrm>
        </p:grpSpPr>
        <p:sp>
          <p:nvSpPr>
            <p:cNvPr id="10" name="Cloud 9">
              <a:extLst>
                <a:ext uri="{FF2B5EF4-FFF2-40B4-BE49-F238E27FC236}">
                  <a16:creationId xmlns:a16="http://schemas.microsoft.com/office/drawing/2014/main" id="{9B2FB994-727D-4C6E-A1B7-38D116BD9139}"/>
                </a:ext>
              </a:extLst>
            </p:cNvPr>
            <p:cNvSpPr/>
            <p:nvPr/>
          </p:nvSpPr>
          <p:spPr>
            <a:xfrm>
              <a:off x="2625765" y="3959238"/>
              <a:ext cx="674908" cy="629919"/>
            </a:xfrm>
            <a:prstGeom prst="cloud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E6AB2CDE-2D0B-43DA-8CCB-3A395DA64AB5}"/>
                </a:ext>
              </a:extLst>
            </p:cNvPr>
            <p:cNvSpPr/>
            <p:nvPr/>
          </p:nvSpPr>
          <p:spPr>
            <a:xfrm>
              <a:off x="2716464" y="3981586"/>
              <a:ext cx="475270" cy="476515"/>
            </a:xfrm>
            <a:prstGeom prst="triangle">
              <a:avLst>
                <a:gd name="adj" fmla="val 4402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5B37007-21DF-43A1-83C1-A49D8750739B}"/>
              </a:ext>
            </a:extLst>
          </p:cNvPr>
          <p:cNvGrpSpPr/>
          <p:nvPr/>
        </p:nvGrpSpPr>
        <p:grpSpPr>
          <a:xfrm>
            <a:off x="6370320" y="3688080"/>
            <a:ext cx="957543" cy="408402"/>
            <a:chOff x="6370320" y="3688080"/>
            <a:chExt cx="957543" cy="408402"/>
          </a:xfrm>
        </p:grpSpPr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D81EA25F-D224-48B3-A9A6-9F7E998E4AB6}"/>
                </a:ext>
              </a:extLst>
            </p:cNvPr>
            <p:cNvSpPr/>
            <p:nvPr/>
          </p:nvSpPr>
          <p:spPr>
            <a:xfrm>
              <a:off x="6642063" y="3688080"/>
              <a:ext cx="375920" cy="355030"/>
            </a:xfrm>
            <a:prstGeom prst="triangle">
              <a:avLst>
                <a:gd name="adj" fmla="val 5540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069E50C-2EF2-44B1-A0C3-2A4591057BFB}"/>
                </a:ext>
              </a:extLst>
            </p:cNvPr>
            <p:cNvSpPr/>
            <p:nvPr/>
          </p:nvSpPr>
          <p:spPr>
            <a:xfrm>
              <a:off x="6370320" y="3760031"/>
              <a:ext cx="345440" cy="28448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B55F050-F3EF-44D0-A481-22E503E5DBA1}"/>
                </a:ext>
              </a:extLst>
            </p:cNvPr>
            <p:cNvSpPr/>
            <p:nvPr/>
          </p:nvSpPr>
          <p:spPr>
            <a:xfrm>
              <a:off x="7017983" y="3718275"/>
              <a:ext cx="284480" cy="294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9A3E8EF-10C7-4425-A482-17D158B4239E}"/>
                </a:ext>
              </a:extLst>
            </p:cNvPr>
            <p:cNvSpPr/>
            <p:nvPr/>
          </p:nvSpPr>
          <p:spPr>
            <a:xfrm>
              <a:off x="6433783" y="3984722"/>
              <a:ext cx="894080" cy="11176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A6217D0-BBFD-48CC-AB91-5242BFE132F9}"/>
              </a:ext>
            </a:extLst>
          </p:cNvPr>
          <p:cNvGrpSpPr/>
          <p:nvPr/>
        </p:nvGrpSpPr>
        <p:grpSpPr>
          <a:xfrm>
            <a:off x="4052295" y="2741980"/>
            <a:ext cx="957543" cy="408402"/>
            <a:chOff x="6370320" y="3688080"/>
            <a:chExt cx="957543" cy="408402"/>
          </a:xfrm>
        </p:grpSpPr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79ACC8F1-4E58-4776-A285-4E7AB8D7FF61}"/>
                </a:ext>
              </a:extLst>
            </p:cNvPr>
            <p:cNvSpPr/>
            <p:nvPr/>
          </p:nvSpPr>
          <p:spPr>
            <a:xfrm>
              <a:off x="6642063" y="3688080"/>
              <a:ext cx="375920" cy="355030"/>
            </a:xfrm>
            <a:prstGeom prst="triangle">
              <a:avLst>
                <a:gd name="adj" fmla="val 5540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37CB254-9263-427D-87E9-E4306A079D17}"/>
                </a:ext>
              </a:extLst>
            </p:cNvPr>
            <p:cNvSpPr/>
            <p:nvPr/>
          </p:nvSpPr>
          <p:spPr>
            <a:xfrm>
              <a:off x="6370320" y="3760031"/>
              <a:ext cx="345440" cy="28448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01A3EBF-EAF7-49F1-A5BE-5464901A1E0C}"/>
                </a:ext>
              </a:extLst>
            </p:cNvPr>
            <p:cNvSpPr/>
            <p:nvPr/>
          </p:nvSpPr>
          <p:spPr>
            <a:xfrm>
              <a:off x="7017983" y="3718275"/>
              <a:ext cx="284480" cy="294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CDDF597-89B7-4C9C-82B2-5EFD787E00D7}"/>
                </a:ext>
              </a:extLst>
            </p:cNvPr>
            <p:cNvSpPr/>
            <p:nvPr/>
          </p:nvSpPr>
          <p:spPr>
            <a:xfrm>
              <a:off x="6433783" y="3984722"/>
              <a:ext cx="894080" cy="11176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18D94CB-26A2-41A1-BBF9-03D3DC76EABD}"/>
              </a:ext>
            </a:extLst>
          </p:cNvPr>
          <p:cNvGrpSpPr/>
          <p:nvPr/>
        </p:nvGrpSpPr>
        <p:grpSpPr>
          <a:xfrm>
            <a:off x="2590542" y="3702102"/>
            <a:ext cx="1818168" cy="863492"/>
            <a:chOff x="1605280" y="3620537"/>
            <a:chExt cx="1818168" cy="863492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23A44E8-7B80-4483-9A79-F89343CD1538}"/>
                </a:ext>
              </a:extLst>
            </p:cNvPr>
            <p:cNvCxnSpPr/>
            <p:nvPr/>
          </p:nvCxnSpPr>
          <p:spPr>
            <a:xfrm>
              <a:off x="1605280" y="3760031"/>
              <a:ext cx="1696720" cy="36896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404471A-D9F5-4226-A961-771642FC8106}"/>
                </a:ext>
              </a:extLst>
            </p:cNvPr>
            <p:cNvCxnSpPr/>
            <p:nvPr/>
          </p:nvCxnSpPr>
          <p:spPr>
            <a:xfrm flipV="1">
              <a:off x="2228404" y="3865595"/>
              <a:ext cx="1195044" cy="230887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106BBDF-6D2D-41E4-85EA-773A56E442F0}"/>
                </a:ext>
              </a:extLst>
            </p:cNvPr>
            <p:cNvCxnSpPr/>
            <p:nvPr/>
          </p:nvCxnSpPr>
          <p:spPr>
            <a:xfrm>
              <a:off x="2453640" y="3620537"/>
              <a:ext cx="332703" cy="86349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4CC554E4-5704-4821-B3A8-34AF872BC4D1}"/>
                </a:ext>
              </a:extLst>
            </p:cNvPr>
            <p:cNvCxnSpPr/>
            <p:nvPr/>
          </p:nvCxnSpPr>
          <p:spPr>
            <a:xfrm flipV="1">
              <a:off x="2121588" y="3865595"/>
              <a:ext cx="788825" cy="471114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D75BD41-8846-433E-818B-EFFE0ACFCC3E}"/>
                </a:ext>
              </a:extLst>
            </p:cNvPr>
            <p:cNvCxnSpPr/>
            <p:nvPr/>
          </p:nvCxnSpPr>
          <p:spPr>
            <a:xfrm>
              <a:off x="2394968" y="3760031"/>
              <a:ext cx="225023" cy="72399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D614403-48BF-41BB-AA98-170F2D1EEEB6}"/>
              </a:ext>
            </a:extLst>
          </p:cNvPr>
          <p:cNvGrpSpPr/>
          <p:nvPr/>
        </p:nvGrpSpPr>
        <p:grpSpPr>
          <a:xfrm>
            <a:off x="6801950" y="2974036"/>
            <a:ext cx="1973757" cy="980491"/>
            <a:chOff x="1449691" y="3620537"/>
            <a:chExt cx="1973757" cy="980491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02C07248-D5D6-4B32-8281-EA245215C5D4}"/>
                </a:ext>
              </a:extLst>
            </p:cNvPr>
            <p:cNvGrpSpPr/>
            <p:nvPr/>
          </p:nvGrpSpPr>
          <p:grpSpPr>
            <a:xfrm>
              <a:off x="1605280" y="3620537"/>
              <a:ext cx="1818168" cy="863492"/>
              <a:chOff x="1605280" y="3620537"/>
              <a:chExt cx="1818168" cy="863492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5D8E63EB-E13A-47F0-9EA7-AC15CA53607B}"/>
                  </a:ext>
                </a:extLst>
              </p:cNvPr>
              <p:cNvCxnSpPr/>
              <p:nvPr/>
            </p:nvCxnSpPr>
            <p:spPr>
              <a:xfrm>
                <a:off x="1605280" y="3760031"/>
                <a:ext cx="1696720" cy="368968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6F0AFF7D-C72F-4BB6-823C-9F2132FA24A6}"/>
                  </a:ext>
                </a:extLst>
              </p:cNvPr>
              <p:cNvCxnSpPr/>
              <p:nvPr/>
            </p:nvCxnSpPr>
            <p:spPr>
              <a:xfrm flipV="1">
                <a:off x="2228404" y="3865595"/>
                <a:ext cx="1195044" cy="230887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17553957-03EC-408D-AAE5-61A896940D47}"/>
                  </a:ext>
                </a:extLst>
              </p:cNvPr>
              <p:cNvCxnSpPr/>
              <p:nvPr/>
            </p:nvCxnSpPr>
            <p:spPr>
              <a:xfrm>
                <a:off x="2453640" y="3620537"/>
                <a:ext cx="332703" cy="863492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F979D8A1-EE6D-44C5-9534-1E256BE89C9C}"/>
                  </a:ext>
                </a:extLst>
              </p:cNvPr>
              <p:cNvCxnSpPr/>
              <p:nvPr/>
            </p:nvCxnSpPr>
            <p:spPr>
              <a:xfrm flipV="1">
                <a:off x="2121588" y="3865595"/>
                <a:ext cx="788825" cy="471114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211DDD27-4B1D-4C0F-8BD2-3652288B26E2}"/>
                  </a:ext>
                </a:extLst>
              </p:cNvPr>
              <p:cNvCxnSpPr/>
              <p:nvPr/>
            </p:nvCxnSpPr>
            <p:spPr>
              <a:xfrm>
                <a:off x="2394968" y="3760031"/>
                <a:ext cx="225023" cy="723998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92078B13-EAC8-43FF-98D7-5E5858A33011}"/>
                </a:ext>
              </a:extLst>
            </p:cNvPr>
            <p:cNvGrpSpPr/>
            <p:nvPr/>
          </p:nvGrpSpPr>
          <p:grpSpPr>
            <a:xfrm>
              <a:off x="1449691" y="3749871"/>
              <a:ext cx="1792193" cy="851157"/>
              <a:chOff x="1605280" y="3620537"/>
              <a:chExt cx="1818168" cy="863492"/>
            </a:xfrm>
          </p:grpSpPr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8080C0A7-593A-473D-BD32-0799E3EF99C2}"/>
                  </a:ext>
                </a:extLst>
              </p:cNvPr>
              <p:cNvCxnSpPr/>
              <p:nvPr/>
            </p:nvCxnSpPr>
            <p:spPr>
              <a:xfrm>
                <a:off x="1605280" y="3760031"/>
                <a:ext cx="1696720" cy="368968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320D907A-FD1D-4203-A8B6-756A90ED9510}"/>
                  </a:ext>
                </a:extLst>
              </p:cNvPr>
              <p:cNvCxnSpPr/>
              <p:nvPr/>
            </p:nvCxnSpPr>
            <p:spPr>
              <a:xfrm flipV="1">
                <a:off x="2228404" y="3865595"/>
                <a:ext cx="1195044" cy="230887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F91D554C-3063-44B6-9A14-33CE2EAA3913}"/>
                  </a:ext>
                </a:extLst>
              </p:cNvPr>
              <p:cNvCxnSpPr/>
              <p:nvPr/>
            </p:nvCxnSpPr>
            <p:spPr>
              <a:xfrm>
                <a:off x="2453640" y="3620537"/>
                <a:ext cx="332703" cy="863492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5AF3E82F-743B-46C4-A768-13FB28B30327}"/>
                  </a:ext>
                </a:extLst>
              </p:cNvPr>
              <p:cNvCxnSpPr/>
              <p:nvPr/>
            </p:nvCxnSpPr>
            <p:spPr>
              <a:xfrm flipV="1">
                <a:off x="2121588" y="3865595"/>
                <a:ext cx="788825" cy="471114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8B0D0D47-9C85-420F-A186-ED794CBFBE1A}"/>
                  </a:ext>
                </a:extLst>
              </p:cNvPr>
              <p:cNvCxnSpPr/>
              <p:nvPr/>
            </p:nvCxnSpPr>
            <p:spPr>
              <a:xfrm>
                <a:off x="2394968" y="3760031"/>
                <a:ext cx="225023" cy="723998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Arrow: Down 60">
            <a:extLst>
              <a:ext uri="{FF2B5EF4-FFF2-40B4-BE49-F238E27FC236}">
                <a16:creationId xmlns:a16="http://schemas.microsoft.com/office/drawing/2014/main" id="{88DA2049-B87A-4B78-A26F-D62F72A0DF67}"/>
              </a:ext>
            </a:extLst>
          </p:cNvPr>
          <p:cNvSpPr/>
          <p:nvPr/>
        </p:nvSpPr>
        <p:spPr>
          <a:xfrm>
            <a:off x="7476908" y="2212469"/>
            <a:ext cx="484632" cy="978408"/>
          </a:xfrm>
          <a:prstGeom prst="downArrow">
            <a:avLst>
              <a:gd name="adj1" fmla="val 41614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7FAE4E5-8327-4DF3-999B-3B5BF06F0ECC}"/>
              </a:ext>
            </a:extLst>
          </p:cNvPr>
          <p:cNvGrpSpPr/>
          <p:nvPr/>
        </p:nvGrpSpPr>
        <p:grpSpPr>
          <a:xfrm>
            <a:off x="2151707" y="3190877"/>
            <a:ext cx="2175178" cy="1437976"/>
            <a:chOff x="1411337" y="3632966"/>
            <a:chExt cx="2175178" cy="1437976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E9981B5E-552A-4424-A2E1-698952D8AB21}"/>
                </a:ext>
              </a:extLst>
            </p:cNvPr>
            <p:cNvGrpSpPr/>
            <p:nvPr/>
          </p:nvGrpSpPr>
          <p:grpSpPr>
            <a:xfrm>
              <a:off x="1498712" y="3650858"/>
              <a:ext cx="1973757" cy="980491"/>
              <a:chOff x="1449691" y="3620537"/>
              <a:chExt cx="1973757" cy="980491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99DF00E8-71EF-4516-990E-14939F67DEB8}"/>
                  </a:ext>
                </a:extLst>
              </p:cNvPr>
              <p:cNvGrpSpPr/>
              <p:nvPr/>
            </p:nvGrpSpPr>
            <p:grpSpPr>
              <a:xfrm>
                <a:off x="1605280" y="3620537"/>
                <a:ext cx="1818168" cy="863492"/>
                <a:chOff x="1605280" y="3620537"/>
                <a:chExt cx="1818168" cy="863492"/>
              </a:xfrm>
            </p:grpSpPr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93FEA46F-932F-4C57-B711-C4577ACC46A0}"/>
                    </a:ext>
                  </a:extLst>
                </p:cNvPr>
                <p:cNvCxnSpPr/>
                <p:nvPr/>
              </p:nvCxnSpPr>
              <p:spPr>
                <a:xfrm>
                  <a:off x="1605280" y="3760031"/>
                  <a:ext cx="1696720" cy="368968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041932E5-B652-4EF7-9AAD-78F19039615B}"/>
                    </a:ext>
                  </a:extLst>
                </p:cNvPr>
                <p:cNvCxnSpPr/>
                <p:nvPr/>
              </p:nvCxnSpPr>
              <p:spPr>
                <a:xfrm flipV="1">
                  <a:off x="2228404" y="3865595"/>
                  <a:ext cx="1195044" cy="230887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1ABA45F2-CD44-488E-B69B-360AE593E325}"/>
                    </a:ext>
                  </a:extLst>
                </p:cNvPr>
                <p:cNvCxnSpPr/>
                <p:nvPr/>
              </p:nvCxnSpPr>
              <p:spPr>
                <a:xfrm>
                  <a:off x="2453640" y="3620537"/>
                  <a:ext cx="332703" cy="863492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022F291C-50E6-43F0-83FC-86F2BF454576}"/>
                    </a:ext>
                  </a:extLst>
                </p:cNvPr>
                <p:cNvCxnSpPr/>
                <p:nvPr/>
              </p:nvCxnSpPr>
              <p:spPr>
                <a:xfrm flipV="1">
                  <a:off x="2121588" y="3865595"/>
                  <a:ext cx="788825" cy="471114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E30209EF-101B-404A-9A78-38E6A92ABC0F}"/>
                    </a:ext>
                  </a:extLst>
                </p:cNvPr>
                <p:cNvCxnSpPr/>
                <p:nvPr/>
              </p:nvCxnSpPr>
              <p:spPr>
                <a:xfrm>
                  <a:off x="2394968" y="3760031"/>
                  <a:ext cx="225023" cy="723998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C073D1EE-4C7D-4B51-B257-A05E2D6E1D9D}"/>
                  </a:ext>
                </a:extLst>
              </p:cNvPr>
              <p:cNvGrpSpPr/>
              <p:nvPr/>
            </p:nvGrpSpPr>
            <p:grpSpPr>
              <a:xfrm>
                <a:off x="1449691" y="3749871"/>
                <a:ext cx="1792193" cy="851157"/>
                <a:chOff x="1605280" y="3620537"/>
                <a:chExt cx="1818168" cy="863492"/>
              </a:xfrm>
            </p:grpSpPr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F439EF80-7841-454D-A345-B04F8E994891}"/>
                    </a:ext>
                  </a:extLst>
                </p:cNvPr>
                <p:cNvCxnSpPr/>
                <p:nvPr/>
              </p:nvCxnSpPr>
              <p:spPr>
                <a:xfrm>
                  <a:off x="1605280" y="3760031"/>
                  <a:ext cx="1696720" cy="368968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3F91ECB9-CADF-4244-8F94-530CAF31B53C}"/>
                    </a:ext>
                  </a:extLst>
                </p:cNvPr>
                <p:cNvCxnSpPr/>
                <p:nvPr/>
              </p:nvCxnSpPr>
              <p:spPr>
                <a:xfrm flipV="1">
                  <a:off x="2228404" y="3865595"/>
                  <a:ext cx="1195044" cy="230887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B7A77B41-A428-4EF1-B463-869517E95B68}"/>
                    </a:ext>
                  </a:extLst>
                </p:cNvPr>
                <p:cNvCxnSpPr/>
                <p:nvPr/>
              </p:nvCxnSpPr>
              <p:spPr>
                <a:xfrm>
                  <a:off x="2453640" y="3620537"/>
                  <a:ext cx="332703" cy="863492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6CEFC4E1-952E-49DC-9A4E-E9F2D18A7A44}"/>
                    </a:ext>
                  </a:extLst>
                </p:cNvPr>
                <p:cNvCxnSpPr/>
                <p:nvPr/>
              </p:nvCxnSpPr>
              <p:spPr>
                <a:xfrm flipV="1">
                  <a:off x="2121588" y="3865595"/>
                  <a:ext cx="788825" cy="471114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557E75CE-D259-4E18-A06D-3A079954A137}"/>
                    </a:ext>
                  </a:extLst>
                </p:cNvPr>
                <p:cNvCxnSpPr/>
                <p:nvPr/>
              </p:nvCxnSpPr>
              <p:spPr>
                <a:xfrm>
                  <a:off x="2394968" y="3760031"/>
                  <a:ext cx="225023" cy="723998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4D4F92F7-A9ED-48CF-A87F-C9226370AE77}"/>
                </a:ext>
              </a:extLst>
            </p:cNvPr>
            <p:cNvGrpSpPr/>
            <p:nvPr/>
          </p:nvGrpSpPr>
          <p:grpSpPr>
            <a:xfrm>
              <a:off x="1411337" y="3632966"/>
              <a:ext cx="2175178" cy="1437976"/>
              <a:chOff x="1449691" y="3345773"/>
              <a:chExt cx="2175178" cy="1437976"/>
            </a:xfrm>
          </p:grpSpPr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9F36C37E-B2A9-4323-A6AE-B9BEA65B23E9}"/>
                  </a:ext>
                </a:extLst>
              </p:cNvPr>
              <p:cNvGrpSpPr/>
              <p:nvPr/>
            </p:nvGrpSpPr>
            <p:grpSpPr>
              <a:xfrm>
                <a:off x="1449691" y="3345773"/>
                <a:ext cx="1973757" cy="980491"/>
                <a:chOff x="1449691" y="3620537"/>
                <a:chExt cx="1973757" cy="980491"/>
              </a:xfrm>
            </p:grpSpPr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7AC0B3F0-87C1-46F5-ABAB-002C22D0A251}"/>
                    </a:ext>
                  </a:extLst>
                </p:cNvPr>
                <p:cNvGrpSpPr/>
                <p:nvPr/>
              </p:nvGrpSpPr>
              <p:grpSpPr>
                <a:xfrm>
                  <a:off x="1605280" y="3620537"/>
                  <a:ext cx="1818168" cy="863492"/>
                  <a:chOff x="1605280" y="3620537"/>
                  <a:chExt cx="1818168" cy="863492"/>
                </a:xfrm>
              </p:grpSpPr>
              <p:cxnSp>
                <p:nvCxnSpPr>
                  <p:cNvPr id="70" name="Straight Connector 69">
                    <a:extLst>
                      <a:ext uri="{FF2B5EF4-FFF2-40B4-BE49-F238E27FC236}">
                        <a16:creationId xmlns:a16="http://schemas.microsoft.com/office/drawing/2014/main" id="{577212F8-B96E-4D58-A192-DA56B1061B12}"/>
                      </a:ext>
                    </a:extLst>
                  </p:cNvPr>
                  <p:cNvCxnSpPr/>
                  <p:nvPr/>
                </p:nvCxnSpPr>
                <p:spPr>
                  <a:xfrm>
                    <a:off x="1605280" y="3760031"/>
                    <a:ext cx="1696720" cy="368968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>
                    <a:extLst>
                      <a:ext uri="{FF2B5EF4-FFF2-40B4-BE49-F238E27FC236}">
                        <a16:creationId xmlns:a16="http://schemas.microsoft.com/office/drawing/2014/main" id="{5986CB30-B744-48B4-A967-8B0AD1AB41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228404" y="3865595"/>
                    <a:ext cx="1195044" cy="230887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>
                    <a:extLst>
                      <a:ext uri="{FF2B5EF4-FFF2-40B4-BE49-F238E27FC236}">
                        <a16:creationId xmlns:a16="http://schemas.microsoft.com/office/drawing/2014/main" id="{212F03BE-E752-4445-9C8C-BDAB26B6F459}"/>
                      </a:ext>
                    </a:extLst>
                  </p:cNvPr>
                  <p:cNvCxnSpPr/>
                  <p:nvPr/>
                </p:nvCxnSpPr>
                <p:spPr>
                  <a:xfrm>
                    <a:off x="2453640" y="3620537"/>
                    <a:ext cx="332703" cy="863492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>
                    <a:extLst>
                      <a:ext uri="{FF2B5EF4-FFF2-40B4-BE49-F238E27FC236}">
                        <a16:creationId xmlns:a16="http://schemas.microsoft.com/office/drawing/2014/main" id="{140AFD34-971C-441D-8778-11B5BE97BAD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121588" y="3865595"/>
                    <a:ext cx="788825" cy="471114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>
                    <a:extLst>
                      <a:ext uri="{FF2B5EF4-FFF2-40B4-BE49-F238E27FC236}">
                        <a16:creationId xmlns:a16="http://schemas.microsoft.com/office/drawing/2014/main" id="{A8F3D503-AC87-41E8-A806-4C07DA860475}"/>
                      </a:ext>
                    </a:extLst>
                  </p:cNvPr>
                  <p:cNvCxnSpPr/>
                  <p:nvPr/>
                </p:nvCxnSpPr>
                <p:spPr>
                  <a:xfrm>
                    <a:off x="2394968" y="3760031"/>
                    <a:ext cx="225023" cy="723998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4" name="Group 63">
                  <a:extLst>
                    <a:ext uri="{FF2B5EF4-FFF2-40B4-BE49-F238E27FC236}">
                      <a16:creationId xmlns:a16="http://schemas.microsoft.com/office/drawing/2014/main" id="{4F477552-5F4E-47DE-8FE8-E0B40199FA7A}"/>
                    </a:ext>
                  </a:extLst>
                </p:cNvPr>
                <p:cNvGrpSpPr/>
                <p:nvPr/>
              </p:nvGrpSpPr>
              <p:grpSpPr>
                <a:xfrm>
                  <a:off x="1449691" y="3749871"/>
                  <a:ext cx="1792193" cy="851157"/>
                  <a:chOff x="1605280" y="3620537"/>
                  <a:chExt cx="1818168" cy="863492"/>
                </a:xfrm>
              </p:grpSpPr>
              <p:cxnSp>
                <p:nvCxnSpPr>
                  <p:cNvPr id="65" name="Straight Connector 64">
                    <a:extLst>
                      <a:ext uri="{FF2B5EF4-FFF2-40B4-BE49-F238E27FC236}">
                        <a16:creationId xmlns:a16="http://schemas.microsoft.com/office/drawing/2014/main" id="{924097DD-73F0-4E44-9248-5007710CB47A}"/>
                      </a:ext>
                    </a:extLst>
                  </p:cNvPr>
                  <p:cNvCxnSpPr/>
                  <p:nvPr/>
                </p:nvCxnSpPr>
                <p:spPr>
                  <a:xfrm>
                    <a:off x="1605280" y="3760031"/>
                    <a:ext cx="1696720" cy="368968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>
                    <a:extLst>
                      <a:ext uri="{FF2B5EF4-FFF2-40B4-BE49-F238E27FC236}">
                        <a16:creationId xmlns:a16="http://schemas.microsoft.com/office/drawing/2014/main" id="{409E50CC-5B54-47E2-A1C9-DA56EE2FE94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228404" y="3865595"/>
                    <a:ext cx="1195044" cy="230887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>
                    <a:extLst>
                      <a:ext uri="{FF2B5EF4-FFF2-40B4-BE49-F238E27FC236}">
                        <a16:creationId xmlns:a16="http://schemas.microsoft.com/office/drawing/2014/main" id="{1878D7C7-E798-4614-BFE2-2D9D5EF393DE}"/>
                      </a:ext>
                    </a:extLst>
                  </p:cNvPr>
                  <p:cNvCxnSpPr/>
                  <p:nvPr/>
                </p:nvCxnSpPr>
                <p:spPr>
                  <a:xfrm>
                    <a:off x="2453640" y="3620537"/>
                    <a:ext cx="332703" cy="863492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>
                    <a:extLst>
                      <a:ext uri="{FF2B5EF4-FFF2-40B4-BE49-F238E27FC236}">
                        <a16:creationId xmlns:a16="http://schemas.microsoft.com/office/drawing/2014/main" id="{D1CB4584-07DB-4300-8BB1-C503F943B8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121588" y="3865595"/>
                    <a:ext cx="788825" cy="471114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>
                    <a:extLst>
                      <a:ext uri="{FF2B5EF4-FFF2-40B4-BE49-F238E27FC236}">
                        <a16:creationId xmlns:a16="http://schemas.microsoft.com/office/drawing/2014/main" id="{CF483B78-622D-4168-94BB-203E524C7E6A}"/>
                      </a:ext>
                    </a:extLst>
                  </p:cNvPr>
                  <p:cNvCxnSpPr/>
                  <p:nvPr/>
                </p:nvCxnSpPr>
                <p:spPr>
                  <a:xfrm>
                    <a:off x="2394968" y="3760031"/>
                    <a:ext cx="225023" cy="723998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9EA304F3-9FD5-46D0-BDB7-2E20667DBEF0}"/>
                  </a:ext>
                </a:extLst>
              </p:cNvPr>
              <p:cNvGrpSpPr/>
              <p:nvPr/>
            </p:nvGrpSpPr>
            <p:grpSpPr>
              <a:xfrm>
                <a:off x="1651112" y="3803258"/>
                <a:ext cx="1973757" cy="980491"/>
                <a:chOff x="1449691" y="3620537"/>
                <a:chExt cx="1973757" cy="980491"/>
              </a:xfrm>
            </p:grpSpPr>
            <p:grpSp>
              <p:nvGrpSpPr>
                <p:cNvPr id="76" name="Group 75">
                  <a:extLst>
                    <a:ext uri="{FF2B5EF4-FFF2-40B4-BE49-F238E27FC236}">
                      <a16:creationId xmlns:a16="http://schemas.microsoft.com/office/drawing/2014/main" id="{C0374FC6-1D3B-4084-824F-9F274BE0A90C}"/>
                    </a:ext>
                  </a:extLst>
                </p:cNvPr>
                <p:cNvGrpSpPr/>
                <p:nvPr/>
              </p:nvGrpSpPr>
              <p:grpSpPr>
                <a:xfrm>
                  <a:off x="1605280" y="3620537"/>
                  <a:ext cx="1818168" cy="863492"/>
                  <a:chOff x="1605280" y="3620537"/>
                  <a:chExt cx="1818168" cy="863492"/>
                </a:xfrm>
              </p:grpSpPr>
              <p:cxnSp>
                <p:nvCxnSpPr>
                  <p:cNvPr id="83" name="Straight Connector 82">
                    <a:extLst>
                      <a:ext uri="{FF2B5EF4-FFF2-40B4-BE49-F238E27FC236}">
                        <a16:creationId xmlns:a16="http://schemas.microsoft.com/office/drawing/2014/main" id="{67F430E4-2964-4936-9638-0D871EB71913}"/>
                      </a:ext>
                    </a:extLst>
                  </p:cNvPr>
                  <p:cNvCxnSpPr/>
                  <p:nvPr/>
                </p:nvCxnSpPr>
                <p:spPr>
                  <a:xfrm>
                    <a:off x="1605280" y="3760031"/>
                    <a:ext cx="1696720" cy="368968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>
                    <a:extLst>
                      <a:ext uri="{FF2B5EF4-FFF2-40B4-BE49-F238E27FC236}">
                        <a16:creationId xmlns:a16="http://schemas.microsoft.com/office/drawing/2014/main" id="{D5579C82-A57E-4EFE-A10D-77EA5D20E73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228404" y="3865595"/>
                    <a:ext cx="1195044" cy="230887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>
                    <a:extLst>
                      <a:ext uri="{FF2B5EF4-FFF2-40B4-BE49-F238E27FC236}">
                        <a16:creationId xmlns:a16="http://schemas.microsoft.com/office/drawing/2014/main" id="{2A8E8E5F-CF83-4C64-A4BE-A92B72207B48}"/>
                      </a:ext>
                    </a:extLst>
                  </p:cNvPr>
                  <p:cNvCxnSpPr/>
                  <p:nvPr/>
                </p:nvCxnSpPr>
                <p:spPr>
                  <a:xfrm>
                    <a:off x="2453640" y="3620537"/>
                    <a:ext cx="332703" cy="863492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>
                    <a:extLst>
                      <a:ext uri="{FF2B5EF4-FFF2-40B4-BE49-F238E27FC236}">
                        <a16:creationId xmlns:a16="http://schemas.microsoft.com/office/drawing/2014/main" id="{9C3D95C4-BFE4-4FC8-9B87-4D08EFA8BC3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121588" y="3865595"/>
                    <a:ext cx="788825" cy="471114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>
                    <a:extLst>
                      <a:ext uri="{FF2B5EF4-FFF2-40B4-BE49-F238E27FC236}">
                        <a16:creationId xmlns:a16="http://schemas.microsoft.com/office/drawing/2014/main" id="{9AA7A047-A47F-4350-8493-AC8AEDC8E368}"/>
                      </a:ext>
                    </a:extLst>
                  </p:cNvPr>
                  <p:cNvCxnSpPr/>
                  <p:nvPr/>
                </p:nvCxnSpPr>
                <p:spPr>
                  <a:xfrm>
                    <a:off x="2394968" y="3760031"/>
                    <a:ext cx="225023" cy="723998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7" name="Group 76">
                  <a:extLst>
                    <a:ext uri="{FF2B5EF4-FFF2-40B4-BE49-F238E27FC236}">
                      <a16:creationId xmlns:a16="http://schemas.microsoft.com/office/drawing/2014/main" id="{365B5713-C6A5-4708-8213-6D83F3BD0A08}"/>
                    </a:ext>
                  </a:extLst>
                </p:cNvPr>
                <p:cNvGrpSpPr/>
                <p:nvPr/>
              </p:nvGrpSpPr>
              <p:grpSpPr>
                <a:xfrm>
                  <a:off x="1449691" y="3749871"/>
                  <a:ext cx="1792193" cy="851157"/>
                  <a:chOff x="1605280" y="3620537"/>
                  <a:chExt cx="1818168" cy="863492"/>
                </a:xfrm>
              </p:grpSpPr>
              <p:cxnSp>
                <p:nvCxnSpPr>
                  <p:cNvPr id="78" name="Straight Connector 77">
                    <a:extLst>
                      <a:ext uri="{FF2B5EF4-FFF2-40B4-BE49-F238E27FC236}">
                        <a16:creationId xmlns:a16="http://schemas.microsoft.com/office/drawing/2014/main" id="{C0E22F0C-6B0A-4ECF-A661-8D3A85868817}"/>
                      </a:ext>
                    </a:extLst>
                  </p:cNvPr>
                  <p:cNvCxnSpPr/>
                  <p:nvPr/>
                </p:nvCxnSpPr>
                <p:spPr>
                  <a:xfrm>
                    <a:off x="1605280" y="3760031"/>
                    <a:ext cx="1696720" cy="368968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>
                    <a:extLst>
                      <a:ext uri="{FF2B5EF4-FFF2-40B4-BE49-F238E27FC236}">
                        <a16:creationId xmlns:a16="http://schemas.microsoft.com/office/drawing/2014/main" id="{B2031C7D-DA29-42AB-B3FF-05B14AAE8CE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228404" y="3865595"/>
                    <a:ext cx="1195044" cy="230887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>
                    <a:extLst>
                      <a:ext uri="{FF2B5EF4-FFF2-40B4-BE49-F238E27FC236}">
                        <a16:creationId xmlns:a16="http://schemas.microsoft.com/office/drawing/2014/main" id="{BD9480F0-043A-4F8A-9A8D-7CF5D86153FC}"/>
                      </a:ext>
                    </a:extLst>
                  </p:cNvPr>
                  <p:cNvCxnSpPr/>
                  <p:nvPr/>
                </p:nvCxnSpPr>
                <p:spPr>
                  <a:xfrm>
                    <a:off x="2453640" y="3620537"/>
                    <a:ext cx="332703" cy="863492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>
                    <a:extLst>
                      <a:ext uri="{FF2B5EF4-FFF2-40B4-BE49-F238E27FC236}">
                        <a16:creationId xmlns:a16="http://schemas.microsoft.com/office/drawing/2014/main" id="{7B3F9057-6DD3-4F87-90E3-5D8125BBA97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121588" y="3865595"/>
                    <a:ext cx="788825" cy="471114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>
                    <a:extLst>
                      <a:ext uri="{FF2B5EF4-FFF2-40B4-BE49-F238E27FC236}">
                        <a16:creationId xmlns:a16="http://schemas.microsoft.com/office/drawing/2014/main" id="{3A322D84-AD75-4B22-96B9-534BE703302F}"/>
                      </a:ext>
                    </a:extLst>
                  </p:cNvPr>
                  <p:cNvCxnSpPr/>
                  <p:nvPr/>
                </p:nvCxnSpPr>
                <p:spPr>
                  <a:xfrm>
                    <a:off x="2394968" y="3760031"/>
                    <a:ext cx="225023" cy="723998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90" name="Arrow: Down 89">
            <a:extLst>
              <a:ext uri="{FF2B5EF4-FFF2-40B4-BE49-F238E27FC236}">
                <a16:creationId xmlns:a16="http://schemas.microsoft.com/office/drawing/2014/main" id="{02D01E5F-BEB3-4F6B-8DE2-5E0D78879E20}"/>
              </a:ext>
            </a:extLst>
          </p:cNvPr>
          <p:cNvSpPr/>
          <p:nvPr/>
        </p:nvSpPr>
        <p:spPr>
          <a:xfrm>
            <a:off x="6618393" y="270873"/>
            <a:ext cx="484632" cy="978408"/>
          </a:xfrm>
          <a:prstGeom prst="downArrow">
            <a:avLst>
              <a:gd name="adj1" fmla="val 41614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50761CA3-9803-460F-8CE6-2FC62ED9BF35}"/>
              </a:ext>
            </a:extLst>
          </p:cNvPr>
          <p:cNvSpPr/>
          <p:nvPr/>
        </p:nvSpPr>
        <p:spPr>
          <a:xfrm>
            <a:off x="5344160" y="4693239"/>
            <a:ext cx="375920" cy="355030"/>
          </a:xfrm>
          <a:prstGeom prst="triangle">
            <a:avLst>
              <a:gd name="adj" fmla="val 55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94" name="Oval 93"/>
          <p:cNvSpPr/>
          <p:nvPr/>
        </p:nvSpPr>
        <p:spPr>
          <a:xfrm rot="17634579">
            <a:off x="6289690" y="7584395"/>
            <a:ext cx="696686" cy="2326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 rot="18670057">
            <a:off x="6727119" y="6811566"/>
            <a:ext cx="1161112" cy="29843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 rot="19012743">
            <a:off x="7610860" y="6018369"/>
            <a:ext cx="1269117" cy="19637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rot="20287439">
            <a:off x="8031785" y="2631946"/>
            <a:ext cx="1065752" cy="1141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rot="20287439">
            <a:off x="8908254" y="5237837"/>
            <a:ext cx="1065752" cy="1141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rot="20287439">
            <a:off x="10006372" y="4695387"/>
            <a:ext cx="1065752" cy="1141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rot="20287439">
            <a:off x="11128127" y="4236449"/>
            <a:ext cx="1065752" cy="1141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rot="16753236">
            <a:off x="3486831" y="6387577"/>
            <a:ext cx="1065752" cy="1141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rot="18705501">
            <a:off x="3668394" y="5695239"/>
            <a:ext cx="1065752" cy="1141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rot="19399590">
            <a:off x="4312706" y="4831954"/>
            <a:ext cx="1065752" cy="18127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rot="19613668">
            <a:off x="5126646" y="4181983"/>
            <a:ext cx="1065752" cy="1141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rot="19967506">
            <a:off x="5970226" y="3603239"/>
            <a:ext cx="1080157" cy="21045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 rot="199794">
            <a:off x="10112758" y="2175761"/>
            <a:ext cx="1065752" cy="1141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rot="20913283">
            <a:off x="9087198" y="2300500"/>
            <a:ext cx="1065752" cy="1141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ight Arrow 107"/>
          <p:cNvSpPr/>
          <p:nvPr/>
        </p:nvSpPr>
        <p:spPr>
          <a:xfrm rot="20108618">
            <a:off x="8788139" y="3319801"/>
            <a:ext cx="348550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7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9D7-97DD-4D26-9995-F8EF7A8F4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Clot formation.. Healing begins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DF367-7C61-448A-8122-D43A5BB80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mesh over the cut</a:t>
            </a:r>
          </a:p>
          <a:p>
            <a:pPr marL="0" indent="0">
              <a:buNone/>
            </a:pPr>
            <a:r>
              <a:rPr lang="en-US" dirty="0"/>
              <a:t> traps RBCs and WBCs </a:t>
            </a:r>
          </a:p>
          <a:p>
            <a:pPr marL="0" indent="0">
              <a:buNone/>
            </a:pPr>
            <a:r>
              <a:rPr lang="en-US" dirty="0"/>
              <a:t>and makes a sticky mass </a:t>
            </a:r>
          </a:p>
          <a:p>
            <a:pPr marL="0" indent="0">
              <a:buNone/>
            </a:pPr>
            <a:r>
              <a:rPr lang="en-US" dirty="0"/>
              <a:t>called a clot.</a:t>
            </a:r>
          </a:p>
          <a:p>
            <a:pPr marL="0" indent="0">
              <a:buNone/>
            </a:pPr>
            <a:r>
              <a:rPr lang="en-US" dirty="0"/>
              <a:t>When it dries</a:t>
            </a:r>
          </a:p>
          <a:p>
            <a:pPr marL="0" indent="0">
              <a:buNone/>
            </a:pPr>
            <a:r>
              <a:rPr lang="en-US" dirty="0"/>
              <a:t>It is a scab.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E32D025-48FD-4EAD-AA70-AC9DBD02B212}"/>
              </a:ext>
            </a:extLst>
          </p:cNvPr>
          <p:cNvGrpSpPr/>
          <p:nvPr/>
        </p:nvGrpSpPr>
        <p:grpSpPr>
          <a:xfrm>
            <a:off x="1922653" y="2755809"/>
            <a:ext cx="10490086" cy="4579195"/>
            <a:chOff x="2265920" y="3486059"/>
            <a:chExt cx="10490086" cy="4579195"/>
          </a:xfrm>
        </p:grpSpPr>
        <p:sp>
          <p:nvSpPr>
            <p:cNvPr id="5" name="Arc 4">
              <a:extLst>
                <a:ext uri="{FF2B5EF4-FFF2-40B4-BE49-F238E27FC236}">
                  <a16:creationId xmlns:a16="http://schemas.microsoft.com/office/drawing/2014/main" id="{1BF75067-62DD-4BCC-BD3E-3E60A00EFE09}"/>
                </a:ext>
              </a:extLst>
            </p:cNvPr>
            <p:cNvSpPr/>
            <p:nvPr/>
          </p:nvSpPr>
          <p:spPr>
            <a:xfrm rot="19808401">
              <a:off x="4496132" y="5330584"/>
              <a:ext cx="8259874" cy="2734670"/>
            </a:xfrm>
            <a:prstGeom prst="arc">
              <a:avLst>
                <a:gd name="adj1" fmla="val 10744113"/>
                <a:gd name="adj2" fmla="val 23266"/>
              </a:avLst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>
              <a:extLst>
                <a:ext uri="{FF2B5EF4-FFF2-40B4-BE49-F238E27FC236}">
                  <a16:creationId xmlns:a16="http://schemas.microsoft.com/office/drawing/2014/main" id="{3D1BCEA6-64FA-4E34-9C7C-B313C5F5E8BD}"/>
                </a:ext>
              </a:extLst>
            </p:cNvPr>
            <p:cNvSpPr/>
            <p:nvPr/>
          </p:nvSpPr>
          <p:spPr>
            <a:xfrm rot="19808401">
              <a:off x="2265920" y="3486059"/>
              <a:ext cx="8259874" cy="2898583"/>
            </a:xfrm>
            <a:prstGeom prst="arc">
              <a:avLst>
                <a:gd name="adj1" fmla="val 10744113"/>
                <a:gd name="adj2" fmla="val 23266"/>
              </a:avLst>
            </a:prstGeom>
            <a:solidFill>
              <a:srgbClr val="FFFF00"/>
            </a:solidFill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EABBD3B-FDCC-4FA6-A5A2-D42105EBE6C6}"/>
              </a:ext>
            </a:extLst>
          </p:cNvPr>
          <p:cNvGrpSpPr/>
          <p:nvPr/>
        </p:nvGrpSpPr>
        <p:grpSpPr>
          <a:xfrm>
            <a:off x="4879102" y="2982474"/>
            <a:ext cx="1905498" cy="1334398"/>
            <a:chOff x="3337062" y="3012521"/>
            <a:chExt cx="1417818" cy="1044757"/>
          </a:xfrm>
        </p:grpSpPr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9BDC1F5B-162C-4C16-8F65-DB468D39D0A1}"/>
                </a:ext>
              </a:extLst>
            </p:cNvPr>
            <p:cNvSpPr/>
            <p:nvPr/>
          </p:nvSpPr>
          <p:spPr>
            <a:xfrm>
              <a:off x="3337062" y="3012521"/>
              <a:ext cx="1417818" cy="1044757"/>
            </a:xfrm>
            <a:prstGeom prst="cloud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6828047-A7C6-4DAF-88EA-4439CEA5559F}"/>
                </a:ext>
              </a:extLst>
            </p:cNvPr>
            <p:cNvSpPr/>
            <p:nvPr/>
          </p:nvSpPr>
          <p:spPr>
            <a:xfrm>
              <a:off x="3667760" y="3606800"/>
              <a:ext cx="233680" cy="2133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54C1496-3F15-41ED-A962-870BDC7816A0}"/>
                </a:ext>
              </a:extLst>
            </p:cNvPr>
            <p:cNvSpPr/>
            <p:nvPr/>
          </p:nvSpPr>
          <p:spPr>
            <a:xfrm>
              <a:off x="3924748" y="3352679"/>
              <a:ext cx="233680" cy="2133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98D51FF-2111-4186-A3B2-308AAFE076A0}"/>
                </a:ext>
              </a:extLst>
            </p:cNvPr>
            <p:cNvCxnSpPr>
              <a:cxnSpLocks/>
              <a:stCxn id="9" idx="7"/>
              <a:endCxn id="10" idx="3"/>
            </p:cNvCxnSpPr>
            <p:nvPr/>
          </p:nvCxnSpPr>
          <p:spPr>
            <a:xfrm flipV="1">
              <a:off x="3867218" y="3534793"/>
              <a:ext cx="91752" cy="10325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27AE7A9-F6CF-428A-96A3-3F035749B39E}"/>
              </a:ext>
            </a:extLst>
          </p:cNvPr>
          <p:cNvGrpSpPr/>
          <p:nvPr/>
        </p:nvGrpSpPr>
        <p:grpSpPr>
          <a:xfrm>
            <a:off x="5114818" y="3723374"/>
            <a:ext cx="731520" cy="709799"/>
            <a:chOff x="2296394" y="2795401"/>
            <a:chExt cx="731520" cy="70979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F9DE1E0-10C8-4987-81A5-3DDA89B7764E}"/>
                </a:ext>
              </a:extLst>
            </p:cNvPr>
            <p:cNvSpPr/>
            <p:nvPr/>
          </p:nvSpPr>
          <p:spPr>
            <a:xfrm>
              <a:off x="2296394" y="2795401"/>
              <a:ext cx="731520" cy="70979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FCFAD3F-BF0D-418E-A53B-F3F6FE2AB56B}"/>
                </a:ext>
              </a:extLst>
            </p:cNvPr>
            <p:cNvSpPr/>
            <p:nvPr/>
          </p:nvSpPr>
          <p:spPr>
            <a:xfrm>
              <a:off x="2523778" y="3012521"/>
              <a:ext cx="305146" cy="41656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557E3D0-2891-48F4-8322-3B4B43748525}"/>
              </a:ext>
            </a:extLst>
          </p:cNvPr>
          <p:cNvGrpSpPr/>
          <p:nvPr/>
        </p:nvGrpSpPr>
        <p:grpSpPr>
          <a:xfrm>
            <a:off x="4601356" y="3426515"/>
            <a:ext cx="731520" cy="709799"/>
            <a:chOff x="2296394" y="2795401"/>
            <a:chExt cx="731520" cy="7097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0FBA707-892D-4A8E-AC3B-3C253B10D38E}"/>
                </a:ext>
              </a:extLst>
            </p:cNvPr>
            <p:cNvSpPr/>
            <p:nvPr/>
          </p:nvSpPr>
          <p:spPr>
            <a:xfrm>
              <a:off x="2296394" y="2795401"/>
              <a:ext cx="731520" cy="70979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4EF090C-588D-4282-B6F2-40E4245B4111}"/>
                </a:ext>
              </a:extLst>
            </p:cNvPr>
            <p:cNvSpPr/>
            <p:nvPr/>
          </p:nvSpPr>
          <p:spPr>
            <a:xfrm>
              <a:off x="2523778" y="3012521"/>
              <a:ext cx="305146" cy="41656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C02937D-4469-4A40-A516-0D8E41C5E500}"/>
              </a:ext>
            </a:extLst>
          </p:cNvPr>
          <p:cNvGrpSpPr/>
          <p:nvPr/>
        </p:nvGrpSpPr>
        <p:grpSpPr>
          <a:xfrm>
            <a:off x="5831044" y="2413939"/>
            <a:ext cx="2175178" cy="1437976"/>
            <a:chOff x="1411337" y="3632966"/>
            <a:chExt cx="2175178" cy="1437976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1CEE532-A7AE-4967-B99A-60202E7BA952}"/>
                </a:ext>
              </a:extLst>
            </p:cNvPr>
            <p:cNvGrpSpPr/>
            <p:nvPr/>
          </p:nvGrpSpPr>
          <p:grpSpPr>
            <a:xfrm>
              <a:off x="1498712" y="3650858"/>
              <a:ext cx="1973757" cy="980491"/>
              <a:chOff x="1449691" y="3620537"/>
              <a:chExt cx="1973757" cy="980491"/>
            </a:xfrm>
          </p:grpSpPr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BBE295AE-5FF0-46E6-9D12-BAD90B427B84}"/>
                  </a:ext>
                </a:extLst>
              </p:cNvPr>
              <p:cNvGrpSpPr/>
              <p:nvPr/>
            </p:nvGrpSpPr>
            <p:grpSpPr>
              <a:xfrm>
                <a:off x="1605280" y="3620537"/>
                <a:ext cx="1818168" cy="863492"/>
                <a:chOff x="1605280" y="3620537"/>
                <a:chExt cx="1818168" cy="863492"/>
              </a:xfrm>
            </p:grpSpPr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46EC3BD3-7DE2-4FF5-8D28-2D2B5A552F36}"/>
                    </a:ext>
                  </a:extLst>
                </p:cNvPr>
                <p:cNvCxnSpPr/>
                <p:nvPr/>
              </p:nvCxnSpPr>
              <p:spPr>
                <a:xfrm>
                  <a:off x="1605280" y="3760031"/>
                  <a:ext cx="1696720" cy="368968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DC0E8F35-A6BC-48C4-9701-DEF2E741BA19}"/>
                    </a:ext>
                  </a:extLst>
                </p:cNvPr>
                <p:cNvCxnSpPr/>
                <p:nvPr/>
              </p:nvCxnSpPr>
              <p:spPr>
                <a:xfrm flipV="1">
                  <a:off x="2228404" y="3865595"/>
                  <a:ext cx="1195044" cy="230887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17196E82-C10B-43FB-84E6-F22F8737A461}"/>
                    </a:ext>
                  </a:extLst>
                </p:cNvPr>
                <p:cNvCxnSpPr/>
                <p:nvPr/>
              </p:nvCxnSpPr>
              <p:spPr>
                <a:xfrm>
                  <a:off x="2453640" y="3620537"/>
                  <a:ext cx="332703" cy="863492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EC89E176-14CB-437B-A42B-4EEAB05F10CB}"/>
                    </a:ext>
                  </a:extLst>
                </p:cNvPr>
                <p:cNvCxnSpPr/>
                <p:nvPr/>
              </p:nvCxnSpPr>
              <p:spPr>
                <a:xfrm flipV="1">
                  <a:off x="2121588" y="3865595"/>
                  <a:ext cx="788825" cy="471114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0860B470-8F01-42D2-8E6E-CC2EE566CF08}"/>
                    </a:ext>
                  </a:extLst>
                </p:cNvPr>
                <p:cNvCxnSpPr/>
                <p:nvPr/>
              </p:nvCxnSpPr>
              <p:spPr>
                <a:xfrm>
                  <a:off x="2394968" y="3760031"/>
                  <a:ext cx="225023" cy="723998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581C62E1-994C-46A2-857E-925640E651F5}"/>
                  </a:ext>
                </a:extLst>
              </p:cNvPr>
              <p:cNvGrpSpPr/>
              <p:nvPr/>
            </p:nvGrpSpPr>
            <p:grpSpPr>
              <a:xfrm>
                <a:off x="1449691" y="3749871"/>
                <a:ext cx="1792193" cy="851157"/>
                <a:chOff x="1605280" y="3620537"/>
                <a:chExt cx="1818168" cy="863492"/>
              </a:xfrm>
            </p:grpSpPr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E44567F8-E7F0-4FDE-889E-2FC66776AC0F}"/>
                    </a:ext>
                  </a:extLst>
                </p:cNvPr>
                <p:cNvCxnSpPr/>
                <p:nvPr/>
              </p:nvCxnSpPr>
              <p:spPr>
                <a:xfrm>
                  <a:off x="1605280" y="3760031"/>
                  <a:ext cx="1696720" cy="368968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FEAB3C36-96A1-46FB-98E6-28E1B559EA92}"/>
                    </a:ext>
                  </a:extLst>
                </p:cNvPr>
                <p:cNvCxnSpPr/>
                <p:nvPr/>
              </p:nvCxnSpPr>
              <p:spPr>
                <a:xfrm flipV="1">
                  <a:off x="2228404" y="3865595"/>
                  <a:ext cx="1195044" cy="230887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AB5FD5FD-271E-4972-B143-072962268173}"/>
                    </a:ext>
                  </a:extLst>
                </p:cNvPr>
                <p:cNvCxnSpPr/>
                <p:nvPr/>
              </p:nvCxnSpPr>
              <p:spPr>
                <a:xfrm>
                  <a:off x="2453640" y="3620537"/>
                  <a:ext cx="332703" cy="863492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2F5A5699-C0E8-48D5-8B00-2BF9CFCD8380}"/>
                    </a:ext>
                  </a:extLst>
                </p:cNvPr>
                <p:cNvCxnSpPr/>
                <p:nvPr/>
              </p:nvCxnSpPr>
              <p:spPr>
                <a:xfrm flipV="1">
                  <a:off x="2121588" y="3865595"/>
                  <a:ext cx="788825" cy="471114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79EFA440-2BF4-49A7-840D-1F19B148C9DF}"/>
                    </a:ext>
                  </a:extLst>
                </p:cNvPr>
                <p:cNvCxnSpPr/>
                <p:nvPr/>
              </p:nvCxnSpPr>
              <p:spPr>
                <a:xfrm>
                  <a:off x="2394968" y="3760031"/>
                  <a:ext cx="225023" cy="723998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D6EF798-07B8-46D5-9446-8AC579FE67B8}"/>
                </a:ext>
              </a:extLst>
            </p:cNvPr>
            <p:cNvGrpSpPr/>
            <p:nvPr/>
          </p:nvGrpSpPr>
          <p:grpSpPr>
            <a:xfrm>
              <a:off x="1411337" y="3632966"/>
              <a:ext cx="2175178" cy="1437976"/>
              <a:chOff x="1449691" y="3345773"/>
              <a:chExt cx="2175178" cy="1437976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82A7C539-5D82-4DF4-8575-C98604C0EB9D}"/>
                  </a:ext>
                </a:extLst>
              </p:cNvPr>
              <p:cNvGrpSpPr/>
              <p:nvPr/>
            </p:nvGrpSpPr>
            <p:grpSpPr>
              <a:xfrm>
                <a:off x="1449691" y="3345773"/>
                <a:ext cx="1973757" cy="980491"/>
                <a:chOff x="1449691" y="3620537"/>
                <a:chExt cx="1973757" cy="980491"/>
              </a:xfrm>
            </p:grpSpPr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id="{82121495-3EBD-4B46-934A-FEA4E2FA99EE}"/>
                    </a:ext>
                  </a:extLst>
                </p:cNvPr>
                <p:cNvGrpSpPr/>
                <p:nvPr/>
              </p:nvGrpSpPr>
              <p:grpSpPr>
                <a:xfrm>
                  <a:off x="1605280" y="3620537"/>
                  <a:ext cx="1818168" cy="863492"/>
                  <a:chOff x="1605280" y="3620537"/>
                  <a:chExt cx="1818168" cy="863492"/>
                </a:xfrm>
              </p:grpSpPr>
              <p:cxnSp>
                <p:nvCxnSpPr>
                  <p:cNvPr id="45" name="Straight Connector 44">
                    <a:extLst>
                      <a:ext uri="{FF2B5EF4-FFF2-40B4-BE49-F238E27FC236}">
                        <a16:creationId xmlns:a16="http://schemas.microsoft.com/office/drawing/2014/main" id="{2FE7675E-45DB-4F37-B1F3-6D60FCD39DB7}"/>
                      </a:ext>
                    </a:extLst>
                  </p:cNvPr>
                  <p:cNvCxnSpPr/>
                  <p:nvPr/>
                </p:nvCxnSpPr>
                <p:spPr>
                  <a:xfrm>
                    <a:off x="1605280" y="3760031"/>
                    <a:ext cx="1696720" cy="368968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>
                    <a:extLst>
                      <a:ext uri="{FF2B5EF4-FFF2-40B4-BE49-F238E27FC236}">
                        <a16:creationId xmlns:a16="http://schemas.microsoft.com/office/drawing/2014/main" id="{9C3C64C5-D2EF-472E-948A-DB9393ED822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228404" y="3865595"/>
                    <a:ext cx="1195044" cy="230887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>
                    <a:extLst>
                      <a:ext uri="{FF2B5EF4-FFF2-40B4-BE49-F238E27FC236}">
                        <a16:creationId xmlns:a16="http://schemas.microsoft.com/office/drawing/2014/main" id="{7343C7A2-C551-461C-899E-73DC8744337B}"/>
                      </a:ext>
                    </a:extLst>
                  </p:cNvPr>
                  <p:cNvCxnSpPr/>
                  <p:nvPr/>
                </p:nvCxnSpPr>
                <p:spPr>
                  <a:xfrm>
                    <a:off x="2453640" y="3620537"/>
                    <a:ext cx="332703" cy="863492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>
                    <a:extLst>
                      <a:ext uri="{FF2B5EF4-FFF2-40B4-BE49-F238E27FC236}">
                        <a16:creationId xmlns:a16="http://schemas.microsoft.com/office/drawing/2014/main" id="{92ADC94B-4EE3-471B-83A9-B9554912704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121588" y="3865595"/>
                    <a:ext cx="788825" cy="471114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>
                    <a:extLst>
                      <a:ext uri="{FF2B5EF4-FFF2-40B4-BE49-F238E27FC236}">
                        <a16:creationId xmlns:a16="http://schemas.microsoft.com/office/drawing/2014/main" id="{391650B0-BDB7-48AF-A067-50C87656A8C0}"/>
                      </a:ext>
                    </a:extLst>
                  </p:cNvPr>
                  <p:cNvCxnSpPr/>
                  <p:nvPr/>
                </p:nvCxnSpPr>
                <p:spPr>
                  <a:xfrm>
                    <a:off x="2394968" y="3760031"/>
                    <a:ext cx="225023" cy="723998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5D269974-CA95-45A4-ABA8-71356E5BAF7C}"/>
                    </a:ext>
                  </a:extLst>
                </p:cNvPr>
                <p:cNvGrpSpPr/>
                <p:nvPr/>
              </p:nvGrpSpPr>
              <p:grpSpPr>
                <a:xfrm>
                  <a:off x="1449691" y="3749871"/>
                  <a:ext cx="1792193" cy="851157"/>
                  <a:chOff x="1605280" y="3620537"/>
                  <a:chExt cx="1818168" cy="863492"/>
                </a:xfrm>
              </p:grpSpPr>
              <p:cxnSp>
                <p:nvCxnSpPr>
                  <p:cNvPr id="40" name="Straight Connector 39">
                    <a:extLst>
                      <a:ext uri="{FF2B5EF4-FFF2-40B4-BE49-F238E27FC236}">
                        <a16:creationId xmlns:a16="http://schemas.microsoft.com/office/drawing/2014/main" id="{A2376927-E0BF-41C0-A57B-21C57685CA5B}"/>
                      </a:ext>
                    </a:extLst>
                  </p:cNvPr>
                  <p:cNvCxnSpPr/>
                  <p:nvPr/>
                </p:nvCxnSpPr>
                <p:spPr>
                  <a:xfrm>
                    <a:off x="1605280" y="3760031"/>
                    <a:ext cx="1696720" cy="368968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>
                    <a:extLst>
                      <a:ext uri="{FF2B5EF4-FFF2-40B4-BE49-F238E27FC236}">
                        <a16:creationId xmlns:a16="http://schemas.microsoft.com/office/drawing/2014/main" id="{FAAD755C-C279-4367-800E-F699B911898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228404" y="3865595"/>
                    <a:ext cx="1195044" cy="230887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>
                    <a:extLst>
                      <a:ext uri="{FF2B5EF4-FFF2-40B4-BE49-F238E27FC236}">
                        <a16:creationId xmlns:a16="http://schemas.microsoft.com/office/drawing/2014/main" id="{16981C9D-BE30-4858-9FB8-BCB71EAD8B1C}"/>
                      </a:ext>
                    </a:extLst>
                  </p:cNvPr>
                  <p:cNvCxnSpPr/>
                  <p:nvPr/>
                </p:nvCxnSpPr>
                <p:spPr>
                  <a:xfrm>
                    <a:off x="2453640" y="3620537"/>
                    <a:ext cx="332703" cy="863492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>
                    <a:extLst>
                      <a:ext uri="{FF2B5EF4-FFF2-40B4-BE49-F238E27FC236}">
                        <a16:creationId xmlns:a16="http://schemas.microsoft.com/office/drawing/2014/main" id="{0A7086D6-CB71-4C56-A7A4-9FE4843512E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121588" y="3865595"/>
                    <a:ext cx="788825" cy="471114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>
                    <a:extLst>
                      <a:ext uri="{FF2B5EF4-FFF2-40B4-BE49-F238E27FC236}">
                        <a16:creationId xmlns:a16="http://schemas.microsoft.com/office/drawing/2014/main" id="{55F94195-6021-4CC6-BBF9-5CBC8A98B3BB}"/>
                      </a:ext>
                    </a:extLst>
                  </p:cNvPr>
                  <p:cNvCxnSpPr/>
                  <p:nvPr/>
                </p:nvCxnSpPr>
                <p:spPr>
                  <a:xfrm>
                    <a:off x="2394968" y="3760031"/>
                    <a:ext cx="225023" cy="723998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60736E23-3046-4176-80D8-9141FABC4644}"/>
                  </a:ext>
                </a:extLst>
              </p:cNvPr>
              <p:cNvGrpSpPr/>
              <p:nvPr/>
            </p:nvGrpSpPr>
            <p:grpSpPr>
              <a:xfrm>
                <a:off x="1651112" y="3803258"/>
                <a:ext cx="1973757" cy="980491"/>
                <a:chOff x="1449691" y="3620537"/>
                <a:chExt cx="1973757" cy="980491"/>
              </a:xfrm>
            </p:grpSpPr>
            <p:grpSp>
              <p:nvGrpSpPr>
                <p:cNvPr id="26" name="Group 25">
                  <a:extLst>
                    <a:ext uri="{FF2B5EF4-FFF2-40B4-BE49-F238E27FC236}">
                      <a16:creationId xmlns:a16="http://schemas.microsoft.com/office/drawing/2014/main" id="{2B886E75-6DC1-4905-9BA3-0A07AFBA488E}"/>
                    </a:ext>
                  </a:extLst>
                </p:cNvPr>
                <p:cNvGrpSpPr/>
                <p:nvPr/>
              </p:nvGrpSpPr>
              <p:grpSpPr>
                <a:xfrm>
                  <a:off x="1605280" y="3620537"/>
                  <a:ext cx="1818168" cy="863492"/>
                  <a:chOff x="1605280" y="3620537"/>
                  <a:chExt cx="1818168" cy="863492"/>
                </a:xfrm>
              </p:grpSpPr>
              <p:cxnSp>
                <p:nvCxnSpPr>
                  <p:cNvPr id="33" name="Straight Connector 32">
                    <a:extLst>
                      <a:ext uri="{FF2B5EF4-FFF2-40B4-BE49-F238E27FC236}">
                        <a16:creationId xmlns:a16="http://schemas.microsoft.com/office/drawing/2014/main" id="{2973D3EA-4DFA-4C7A-ABA9-D03A4ECA3EF8}"/>
                      </a:ext>
                    </a:extLst>
                  </p:cNvPr>
                  <p:cNvCxnSpPr/>
                  <p:nvPr/>
                </p:nvCxnSpPr>
                <p:spPr>
                  <a:xfrm>
                    <a:off x="1605280" y="3760031"/>
                    <a:ext cx="1696720" cy="368968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>
                    <a:extLst>
                      <a:ext uri="{FF2B5EF4-FFF2-40B4-BE49-F238E27FC236}">
                        <a16:creationId xmlns:a16="http://schemas.microsoft.com/office/drawing/2014/main" id="{50EB11C1-3689-4ECC-9DFD-6B5639A6E4E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228404" y="3865595"/>
                    <a:ext cx="1195044" cy="230887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>
                    <a:extLst>
                      <a:ext uri="{FF2B5EF4-FFF2-40B4-BE49-F238E27FC236}">
                        <a16:creationId xmlns:a16="http://schemas.microsoft.com/office/drawing/2014/main" id="{B3DBC463-764C-4CE3-911B-FD071B825B05}"/>
                      </a:ext>
                    </a:extLst>
                  </p:cNvPr>
                  <p:cNvCxnSpPr/>
                  <p:nvPr/>
                </p:nvCxnSpPr>
                <p:spPr>
                  <a:xfrm>
                    <a:off x="2453640" y="3620537"/>
                    <a:ext cx="332703" cy="863492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>
                    <a:extLst>
                      <a:ext uri="{FF2B5EF4-FFF2-40B4-BE49-F238E27FC236}">
                        <a16:creationId xmlns:a16="http://schemas.microsoft.com/office/drawing/2014/main" id="{240B0E73-A27B-477A-8E5D-5530F51C15C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121588" y="3865595"/>
                    <a:ext cx="788825" cy="471114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>
                    <a:extLst>
                      <a:ext uri="{FF2B5EF4-FFF2-40B4-BE49-F238E27FC236}">
                        <a16:creationId xmlns:a16="http://schemas.microsoft.com/office/drawing/2014/main" id="{ABA9D00E-470D-4C84-9D63-35461FB43020}"/>
                      </a:ext>
                    </a:extLst>
                  </p:cNvPr>
                  <p:cNvCxnSpPr/>
                  <p:nvPr/>
                </p:nvCxnSpPr>
                <p:spPr>
                  <a:xfrm>
                    <a:off x="2394968" y="3760031"/>
                    <a:ext cx="225023" cy="723998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id="{CD6F3FBB-9134-42F2-B967-B2E44D477E94}"/>
                    </a:ext>
                  </a:extLst>
                </p:cNvPr>
                <p:cNvGrpSpPr/>
                <p:nvPr/>
              </p:nvGrpSpPr>
              <p:grpSpPr>
                <a:xfrm>
                  <a:off x="1449691" y="3749871"/>
                  <a:ext cx="1792193" cy="851157"/>
                  <a:chOff x="1605280" y="3620537"/>
                  <a:chExt cx="1818168" cy="863492"/>
                </a:xfrm>
              </p:grpSpPr>
              <p:cxnSp>
                <p:nvCxnSpPr>
                  <p:cNvPr id="28" name="Straight Connector 27">
                    <a:extLst>
                      <a:ext uri="{FF2B5EF4-FFF2-40B4-BE49-F238E27FC236}">
                        <a16:creationId xmlns:a16="http://schemas.microsoft.com/office/drawing/2014/main" id="{299D46AA-B933-4D36-B832-662F116546CC}"/>
                      </a:ext>
                    </a:extLst>
                  </p:cNvPr>
                  <p:cNvCxnSpPr/>
                  <p:nvPr/>
                </p:nvCxnSpPr>
                <p:spPr>
                  <a:xfrm>
                    <a:off x="1605280" y="3760031"/>
                    <a:ext cx="1696720" cy="368968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>
                    <a:extLst>
                      <a:ext uri="{FF2B5EF4-FFF2-40B4-BE49-F238E27FC236}">
                        <a16:creationId xmlns:a16="http://schemas.microsoft.com/office/drawing/2014/main" id="{1C78F772-06EB-4C28-A38E-28713A25104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228404" y="3865595"/>
                    <a:ext cx="1195044" cy="230887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>
                    <a:extLst>
                      <a:ext uri="{FF2B5EF4-FFF2-40B4-BE49-F238E27FC236}">
                        <a16:creationId xmlns:a16="http://schemas.microsoft.com/office/drawing/2014/main" id="{7A31368D-DBFB-4A70-80D9-06907BF5C012}"/>
                      </a:ext>
                    </a:extLst>
                  </p:cNvPr>
                  <p:cNvCxnSpPr/>
                  <p:nvPr/>
                </p:nvCxnSpPr>
                <p:spPr>
                  <a:xfrm>
                    <a:off x="2453640" y="3620537"/>
                    <a:ext cx="332703" cy="863492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>
                    <a:extLst>
                      <a:ext uri="{FF2B5EF4-FFF2-40B4-BE49-F238E27FC236}">
                        <a16:creationId xmlns:a16="http://schemas.microsoft.com/office/drawing/2014/main" id="{792D472E-A436-464D-8EA6-ECBE58D65B6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121588" y="3865595"/>
                    <a:ext cx="788825" cy="471114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6E155DF9-DEF2-4805-9417-E7AC5D5B994B}"/>
                      </a:ext>
                    </a:extLst>
                  </p:cNvPr>
                  <p:cNvCxnSpPr/>
                  <p:nvPr/>
                </p:nvCxnSpPr>
                <p:spPr>
                  <a:xfrm>
                    <a:off x="2394968" y="3760031"/>
                    <a:ext cx="225023" cy="723998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62" name="Arrow: Down 61">
            <a:extLst>
              <a:ext uri="{FF2B5EF4-FFF2-40B4-BE49-F238E27FC236}">
                <a16:creationId xmlns:a16="http://schemas.microsoft.com/office/drawing/2014/main" id="{F2E845EF-819F-47FE-85C8-9FB7E525FD8C}"/>
              </a:ext>
            </a:extLst>
          </p:cNvPr>
          <p:cNvSpPr/>
          <p:nvPr/>
        </p:nvSpPr>
        <p:spPr>
          <a:xfrm>
            <a:off x="6573813" y="1542423"/>
            <a:ext cx="484632" cy="978408"/>
          </a:xfrm>
          <a:prstGeom prst="downArrow">
            <a:avLst>
              <a:gd name="adj1" fmla="val 41614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6A03B6D-CC99-4150-8667-82A1398421D9}"/>
              </a:ext>
            </a:extLst>
          </p:cNvPr>
          <p:cNvGrpSpPr/>
          <p:nvPr/>
        </p:nvGrpSpPr>
        <p:grpSpPr>
          <a:xfrm>
            <a:off x="5883488" y="2399526"/>
            <a:ext cx="957543" cy="408402"/>
            <a:chOff x="6370320" y="3688080"/>
            <a:chExt cx="957543" cy="408402"/>
          </a:xfrm>
        </p:grpSpPr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DC59D4D8-FF2D-4F6E-AF28-82C80F89C2F9}"/>
                </a:ext>
              </a:extLst>
            </p:cNvPr>
            <p:cNvSpPr/>
            <p:nvPr/>
          </p:nvSpPr>
          <p:spPr>
            <a:xfrm>
              <a:off x="6642063" y="3688080"/>
              <a:ext cx="375920" cy="355030"/>
            </a:xfrm>
            <a:prstGeom prst="triangle">
              <a:avLst>
                <a:gd name="adj" fmla="val 5540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62ADAC34-2CF9-42FA-A427-6A33D975E921}"/>
                </a:ext>
              </a:extLst>
            </p:cNvPr>
            <p:cNvSpPr/>
            <p:nvPr/>
          </p:nvSpPr>
          <p:spPr>
            <a:xfrm>
              <a:off x="6370320" y="3760031"/>
              <a:ext cx="345440" cy="28448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0C8759E0-B708-4BC9-ADEC-41BF37C06F90}"/>
                </a:ext>
              </a:extLst>
            </p:cNvPr>
            <p:cNvSpPr/>
            <p:nvPr/>
          </p:nvSpPr>
          <p:spPr>
            <a:xfrm>
              <a:off x="7017983" y="3718275"/>
              <a:ext cx="284480" cy="294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5BCBFC9F-4AD5-42EA-B358-C955561E4255}"/>
                </a:ext>
              </a:extLst>
            </p:cNvPr>
            <p:cNvSpPr/>
            <p:nvPr/>
          </p:nvSpPr>
          <p:spPr>
            <a:xfrm>
              <a:off x="6433783" y="3984722"/>
              <a:ext cx="894080" cy="11176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Oval 67"/>
          <p:cNvSpPr/>
          <p:nvPr/>
        </p:nvSpPr>
        <p:spPr>
          <a:xfrm>
            <a:off x="8608807" y="1655995"/>
            <a:ext cx="696686" cy="2326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 rot="21277893">
            <a:off x="7853083" y="1666792"/>
            <a:ext cx="696686" cy="2326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 rot="18855508">
            <a:off x="2796608" y="4292621"/>
            <a:ext cx="696686" cy="2326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 rot="19677787">
            <a:off x="3292469" y="3799373"/>
            <a:ext cx="696686" cy="2326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 rot="20021043">
            <a:off x="3928187" y="3332351"/>
            <a:ext cx="696686" cy="2326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20656255">
            <a:off x="4556454" y="2955407"/>
            <a:ext cx="696686" cy="2326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20522967">
            <a:off x="5143035" y="2621452"/>
            <a:ext cx="696686" cy="2326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20951836">
            <a:off x="7122201" y="1814399"/>
            <a:ext cx="696686" cy="2326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17969303">
            <a:off x="1967438" y="5257283"/>
            <a:ext cx="696686" cy="2326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 rot="17634579">
            <a:off x="1942234" y="5851367"/>
            <a:ext cx="696686" cy="2326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18756815">
            <a:off x="2306688" y="4771935"/>
            <a:ext cx="696686" cy="30838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ight Arrow 79"/>
          <p:cNvSpPr/>
          <p:nvPr/>
        </p:nvSpPr>
        <p:spPr>
          <a:xfrm rot="20108618">
            <a:off x="7418085" y="2902859"/>
            <a:ext cx="348550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4592643" y="3464417"/>
            <a:ext cx="6414466" cy="3238367"/>
            <a:chOff x="4592643" y="3464417"/>
            <a:chExt cx="6414466" cy="3238367"/>
          </a:xfrm>
        </p:grpSpPr>
        <p:sp>
          <p:nvSpPr>
            <p:cNvPr id="82" name="Oval 81"/>
            <p:cNvSpPr/>
            <p:nvPr/>
          </p:nvSpPr>
          <p:spPr>
            <a:xfrm>
              <a:off x="10310423" y="3464417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9563535" y="3576305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rot="19270836">
              <a:off x="5201429" y="6012056"/>
              <a:ext cx="779853" cy="1292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19475968">
              <a:off x="5837277" y="5474843"/>
              <a:ext cx="862775" cy="17391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 rot="19998958">
              <a:off x="6533476" y="5000813"/>
              <a:ext cx="762968" cy="122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 rot="19942486">
              <a:off x="7265084" y="4588314"/>
              <a:ext cx="815590" cy="14610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 rot="20404446">
              <a:off x="8203788" y="4127047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 rot="20149953">
              <a:off x="8941690" y="3864983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 rot="19186564">
              <a:off x="4592643" y="6532426"/>
              <a:ext cx="860065" cy="17035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1309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0655C-3997-4147-8E62-BE791A630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 Dah! You heal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2CF8-D084-46C6-A9E4-0A2A414E5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capillary cells divide and </a:t>
            </a:r>
          </a:p>
          <a:p>
            <a:pPr marL="0" indent="0">
              <a:buNone/>
            </a:pPr>
            <a:r>
              <a:rPr lang="en-US" dirty="0"/>
              <a:t>heal the wound.</a:t>
            </a:r>
          </a:p>
          <a:p>
            <a:r>
              <a:rPr lang="en-US" dirty="0"/>
              <a:t>Your blood flows freely</a:t>
            </a:r>
          </a:p>
          <a:p>
            <a:pPr marL="0" indent="0">
              <a:buNone/>
            </a:pPr>
            <a:r>
              <a:rPr lang="en-US" dirty="0"/>
              <a:t>again</a:t>
            </a:r>
          </a:p>
          <a:p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65AD364-CCBB-44A7-98C3-2118DBA241BF}"/>
              </a:ext>
            </a:extLst>
          </p:cNvPr>
          <p:cNvGrpSpPr/>
          <p:nvPr/>
        </p:nvGrpSpPr>
        <p:grpSpPr>
          <a:xfrm>
            <a:off x="1760296" y="2424674"/>
            <a:ext cx="10490086" cy="4909931"/>
            <a:chOff x="1760296" y="2424674"/>
            <a:chExt cx="10490086" cy="490993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B698263-A20A-4C2E-845F-7684E4CA86EB}"/>
                </a:ext>
              </a:extLst>
            </p:cNvPr>
            <p:cNvGrpSpPr/>
            <p:nvPr/>
          </p:nvGrpSpPr>
          <p:grpSpPr>
            <a:xfrm>
              <a:off x="1760296" y="2755410"/>
              <a:ext cx="10490086" cy="4579195"/>
              <a:chOff x="2265920" y="3486059"/>
              <a:chExt cx="10490086" cy="4579195"/>
            </a:xfrm>
          </p:grpSpPr>
          <p:sp>
            <p:nvSpPr>
              <p:cNvPr id="5" name="Arc 4">
                <a:extLst>
                  <a:ext uri="{FF2B5EF4-FFF2-40B4-BE49-F238E27FC236}">
                    <a16:creationId xmlns:a16="http://schemas.microsoft.com/office/drawing/2014/main" id="{FA3323A0-DFC5-42E1-933C-47A4AA382DEC}"/>
                  </a:ext>
                </a:extLst>
              </p:cNvPr>
              <p:cNvSpPr/>
              <p:nvPr/>
            </p:nvSpPr>
            <p:spPr>
              <a:xfrm rot="19808401">
                <a:off x="4496132" y="5330584"/>
                <a:ext cx="8259874" cy="2734670"/>
              </a:xfrm>
              <a:prstGeom prst="arc">
                <a:avLst>
                  <a:gd name="adj1" fmla="val 10744113"/>
                  <a:gd name="adj2" fmla="val 23266"/>
                </a:avLst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Arc 5">
                <a:extLst>
                  <a:ext uri="{FF2B5EF4-FFF2-40B4-BE49-F238E27FC236}">
                    <a16:creationId xmlns:a16="http://schemas.microsoft.com/office/drawing/2014/main" id="{4C28F200-CAC3-490B-AC8C-63F7738933E6}"/>
                  </a:ext>
                </a:extLst>
              </p:cNvPr>
              <p:cNvSpPr/>
              <p:nvPr/>
            </p:nvSpPr>
            <p:spPr>
              <a:xfrm rot="19808401">
                <a:off x="2265920" y="3486059"/>
                <a:ext cx="8259874" cy="2898583"/>
              </a:xfrm>
              <a:prstGeom prst="arc">
                <a:avLst>
                  <a:gd name="adj1" fmla="val 10744113"/>
                  <a:gd name="adj2" fmla="val 23266"/>
                </a:avLst>
              </a:prstGeom>
              <a:solidFill>
                <a:srgbClr val="FFFF00"/>
              </a:solidFill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A6BC406-4CEC-4F12-AB26-5954DB262986}"/>
                </a:ext>
              </a:extLst>
            </p:cNvPr>
            <p:cNvGrpSpPr/>
            <p:nvPr/>
          </p:nvGrpSpPr>
          <p:grpSpPr>
            <a:xfrm>
              <a:off x="5099841" y="2763519"/>
              <a:ext cx="1905498" cy="1334398"/>
              <a:chOff x="3337062" y="3012521"/>
              <a:chExt cx="1417818" cy="1044757"/>
            </a:xfrm>
          </p:grpSpPr>
          <p:sp>
            <p:nvSpPr>
              <p:cNvPr id="8" name="Cloud 7">
                <a:extLst>
                  <a:ext uri="{FF2B5EF4-FFF2-40B4-BE49-F238E27FC236}">
                    <a16:creationId xmlns:a16="http://schemas.microsoft.com/office/drawing/2014/main" id="{49C771EB-7B55-4D61-A99C-65716BF75798}"/>
                  </a:ext>
                </a:extLst>
              </p:cNvPr>
              <p:cNvSpPr/>
              <p:nvPr/>
            </p:nvSpPr>
            <p:spPr>
              <a:xfrm>
                <a:off x="3337062" y="3012521"/>
                <a:ext cx="1417818" cy="1044757"/>
              </a:xfrm>
              <a:prstGeom prst="cloud">
                <a:avLst/>
              </a:prstGeom>
              <a:solidFill>
                <a:schemeClr val="bg2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DCDE4953-5236-4DD9-969C-95B77D5BB78D}"/>
                  </a:ext>
                </a:extLst>
              </p:cNvPr>
              <p:cNvSpPr/>
              <p:nvPr/>
            </p:nvSpPr>
            <p:spPr>
              <a:xfrm>
                <a:off x="3667760" y="3606800"/>
                <a:ext cx="233680" cy="2133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696973C6-2FAF-48FE-B51A-15D78C667388}"/>
                  </a:ext>
                </a:extLst>
              </p:cNvPr>
              <p:cNvSpPr/>
              <p:nvPr/>
            </p:nvSpPr>
            <p:spPr>
              <a:xfrm>
                <a:off x="3924748" y="3352679"/>
                <a:ext cx="233680" cy="2133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2A598F2C-C109-481D-BE0E-BBE8FEDC398C}"/>
                  </a:ext>
                </a:extLst>
              </p:cNvPr>
              <p:cNvCxnSpPr>
                <a:cxnSpLocks/>
                <a:stCxn id="9" idx="7"/>
                <a:endCxn id="10" idx="3"/>
              </p:cNvCxnSpPr>
              <p:nvPr/>
            </p:nvCxnSpPr>
            <p:spPr>
              <a:xfrm flipV="1">
                <a:off x="3867218" y="3534793"/>
                <a:ext cx="91752" cy="103253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5EDBBAA-B907-4A44-92A2-553EEA1B8B04}"/>
                </a:ext>
              </a:extLst>
            </p:cNvPr>
            <p:cNvGrpSpPr/>
            <p:nvPr/>
          </p:nvGrpSpPr>
          <p:grpSpPr>
            <a:xfrm>
              <a:off x="3234556" y="4690109"/>
              <a:ext cx="731520" cy="709799"/>
              <a:chOff x="2296394" y="2795401"/>
              <a:chExt cx="731520" cy="709799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301B6F31-733B-46E9-B47D-81BCCB9E8111}"/>
                  </a:ext>
                </a:extLst>
              </p:cNvPr>
              <p:cNvSpPr/>
              <p:nvPr/>
            </p:nvSpPr>
            <p:spPr>
              <a:xfrm>
                <a:off x="2296394" y="2795401"/>
                <a:ext cx="731520" cy="70979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9E851A1E-BB46-418D-BBA2-F7083DC0CF10}"/>
                  </a:ext>
                </a:extLst>
              </p:cNvPr>
              <p:cNvSpPr/>
              <p:nvPr/>
            </p:nvSpPr>
            <p:spPr>
              <a:xfrm>
                <a:off x="2523778" y="3012521"/>
                <a:ext cx="305146" cy="41656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CBE44E0-28C8-4026-9591-BE1E0C69C3B5}"/>
                </a:ext>
              </a:extLst>
            </p:cNvPr>
            <p:cNvGrpSpPr/>
            <p:nvPr/>
          </p:nvGrpSpPr>
          <p:grpSpPr>
            <a:xfrm>
              <a:off x="4447872" y="4011159"/>
              <a:ext cx="731520" cy="709799"/>
              <a:chOff x="2296394" y="2795401"/>
              <a:chExt cx="731520" cy="709799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43FE665F-F74C-434E-A21A-147AF4D23A4D}"/>
                  </a:ext>
                </a:extLst>
              </p:cNvPr>
              <p:cNvSpPr/>
              <p:nvPr/>
            </p:nvSpPr>
            <p:spPr>
              <a:xfrm>
                <a:off x="2296394" y="2795401"/>
                <a:ext cx="731520" cy="70979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A71EEB4E-A551-4780-9AEF-4ABC36353986}"/>
                  </a:ext>
                </a:extLst>
              </p:cNvPr>
              <p:cNvSpPr/>
              <p:nvPr/>
            </p:nvSpPr>
            <p:spPr>
              <a:xfrm>
                <a:off x="2523778" y="3012521"/>
                <a:ext cx="305146" cy="41656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02457A5-5DD0-41AD-8D16-416009ABAEA8}"/>
                </a:ext>
              </a:extLst>
            </p:cNvPr>
            <p:cNvGrpSpPr/>
            <p:nvPr/>
          </p:nvGrpSpPr>
          <p:grpSpPr>
            <a:xfrm>
              <a:off x="3756604" y="4145600"/>
              <a:ext cx="674908" cy="629919"/>
              <a:chOff x="2625765" y="3959238"/>
              <a:chExt cx="674908" cy="629919"/>
            </a:xfrm>
          </p:grpSpPr>
          <p:sp>
            <p:nvSpPr>
              <p:cNvPr id="19" name="Cloud 18">
                <a:extLst>
                  <a:ext uri="{FF2B5EF4-FFF2-40B4-BE49-F238E27FC236}">
                    <a16:creationId xmlns:a16="http://schemas.microsoft.com/office/drawing/2014/main" id="{18A6CB51-1BD3-4657-A5D9-2F8982137BA9}"/>
                  </a:ext>
                </a:extLst>
              </p:cNvPr>
              <p:cNvSpPr/>
              <p:nvPr/>
            </p:nvSpPr>
            <p:spPr>
              <a:xfrm>
                <a:off x="2625765" y="3959238"/>
                <a:ext cx="674908" cy="629919"/>
              </a:xfrm>
              <a:prstGeom prst="cloud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Isosceles Triangle 19">
                <a:extLst>
                  <a:ext uri="{FF2B5EF4-FFF2-40B4-BE49-F238E27FC236}">
                    <a16:creationId xmlns:a16="http://schemas.microsoft.com/office/drawing/2014/main" id="{0314DA75-9C00-4DCA-8CA0-F1CAA00F6F96}"/>
                  </a:ext>
                </a:extLst>
              </p:cNvPr>
              <p:cNvSpPr/>
              <p:nvPr/>
            </p:nvSpPr>
            <p:spPr>
              <a:xfrm>
                <a:off x="2716464" y="3981586"/>
                <a:ext cx="475270" cy="476515"/>
              </a:xfrm>
              <a:prstGeom prst="triangle">
                <a:avLst>
                  <a:gd name="adj" fmla="val 44026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T</a:t>
                </a:r>
              </a:p>
            </p:txBody>
          </p: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F33EA56-1A94-490C-A4BD-93644AD9CF29}"/>
                </a:ext>
              </a:extLst>
            </p:cNvPr>
            <p:cNvSpPr/>
            <p:nvPr/>
          </p:nvSpPr>
          <p:spPr>
            <a:xfrm>
              <a:off x="2895788" y="5399908"/>
              <a:ext cx="284480" cy="294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98EACA3-F62C-4876-8E3A-3F38D5DC4280}"/>
                </a:ext>
              </a:extLst>
            </p:cNvPr>
            <p:cNvSpPr/>
            <p:nvPr/>
          </p:nvSpPr>
          <p:spPr>
            <a:xfrm>
              <a:off x="4620912" y="3510582"/>
              <a:ext cx="345440" cy="28448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24F88F5-AAAF-4C6C-BFD6-7F668D983336}"/>
                </a:ext>
              </a:extLst>
            </p:cNvPr>
            <p:cNvSpPr/>
            <p:nvPr/>
          </p:nvSpPr>
          <p:spPr>
            <a:xfrm>
              <a:off x="7449682" y="2424674"/>
              <a:ext cx="894080" cy="11176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Oval 24"/>
          <p:cNvSpPr/>
          <p:nvPr/>
        </p:nvSpPr>
        <p:spPr>
          <a:xfrm>
            <a:off x="8040108" y="1682690"/>
            <a:ext cx="696686" cy="2326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20921036">
            <a:off x="7277699" y="1826964"/>
            <a:ext cx="696686" cy="2326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20463705">
            <a:off x="6452333" y="2042075"/>
            <a:ext cx="696686" cy="2326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 rot="19950548">
            <a:off x="5067495" y="2660417"/>
            <a:ext cx="696686" cy="2326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rot="9440714" flipV="1">
            <a:off x="4412629" y="3032883"/>
            <a:ext cx="696686" cy="2312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20287126">
            <a:off x="5741822" y="2344046"/>
            <a:ext cx="696686" cy="2326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rot="18153160">
            <a:off x="2025813" y="5445874"/>
            <a:ext cx="696686" cy="2326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18774279">
            <a:off x="2279547" y="4856492"/>
            <a:ext cx="696686" cy="2326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19415931">
            <a:off x="2696289" y="4293898"/>
            <a:ext cx="696686" cy="2326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 rot="19771270">
            <a:off x="3761229" y="3407032"/>
            <a:ext cx="696686" cy="2326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19694722">
            <a:off x="3237014" y="3810097"/>
            <a:ext cx="696686" cy="2326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8736794" y="1721221"/>
            <a:ext cx="696686" cy="2326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ight Arrow 79"/>
          <p:cNvSpPr/>
          <p:nvPr/>
        </p:nvSpPr>
        <p:spPr>
          <a:xfrm rot="20292719">
            <a:off x="8451186" y="3031932"/>
            <a:ext cx="1736515" cy="3653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4592643" y="3464417"/>
            <a:ext cx="6414466" cy="3238367"/>
            <a:chOff x="4592643" y="3464417"/>
            <a:chExt cx="6414466" cy="3238367"/>
          </a:xfrm>
        </p:grpSpPr>
        <p:sp>
          <p:nvSpPr>
            <p:cNvPr id="70" name="Oval 69"/>
            <p:cNvSpPr/>
            <p:nvPr/>
          </p:nvSpPr>
          <p:spPr>
            <a:xfrm>
              <a:off x="10310423" y="3464417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9563535" y="3576305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 rot="19270836">
              <a:off x="5201429" y="6012056"/>
              <a:ext cx="779853" cy="1292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 rot="19475968">
              <a:off x="5837277" y="5474843"/>
              <a:ext cx="862775" cy="17391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19998958">
              <a:off x="6533476" y="5000813"/>
              <a:ext cx="762968" cy="122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rot="19942486">
              <a:off x="7265084" y="4588314"/>
              <a:ext cx="815590" cy="14610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20404446">
              <a:off x="8203788" y="4127047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rot="20149953">
              <a:off x="8941690" y="3864983"/>
              <a:ext cx="696686" cy="23260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 rot="19186564">
              <a:off x="4592643" y="6532426"/>
              <a:ext cx="860065" cy="17035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1246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150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Chain reaction to stop bleeding</vt:lpstr>
      <vt:lpstr>One day in the capillary…. </vt:lpstr>
      <vt:lpstr>You need calcium in your blood to stop bleeding.</vt:lpstr>
      <vt:lpstr>When you cut yourself </vt:lpstr>
      <vt:lpstr>Clot formation.. Healing begins</vt:lpstr>
      <vt:lpstr>Ta Dah! You heal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 reaction to stop bleeding</dc:title>
  <dc:creator>Anna Katherine Walsh</dc:creator>
  <cp:lastModifiedBy>Filippo Baroni</cp:lastModifiedBy>
  <cp:revision>27</cp:revision>
  <dcterms:created xsi:type="dcterms:W3CDTF">2018-01-15T16:26:01Z</dcterms:created>
  <dcterms:modified xsi:type="dcterms:W3CDTF">2019-01-16T19:54:44Z</dcterms:modified>
</cp:coreProperties>
</file>