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.jp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6" Type="http://schemas.openxmlformats.org/officeDocument/2006/relationships/image" Target="../media/image9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8.jpg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e-xNbk2bx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Diffusion and osmosis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particles move back and forth across the membrane</a:t>
            </a:r>
          </a:p>
          <a:p>
            <a:r>
              <a:rPr lang="en-US" dirty="0"/>
              <a:t>The door way </a:t>
            </a:r>
            <a:r>
              <a:rPr lang="en-US"/>
              <a:t>to adventure</a:t>
            </a:r>
            <a:endParaRPr lang="en-US" dirty="0"/>
          </a:p>
        </p:txBody>
      </p:sp>
      <p:pic>
        <p:nvPicPr>
          <p:cNvPr id="5" name="Picture 4" descr="Lipid bi 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9568" y="193637"/>
            <a:ext cx="7089288" cy="265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Particles are always </a:t>
            </a:r>
            <a:r>
              <a:rPr lang="en-US" b="1" dirty="0"/>
              <a:t>moving</a:t>
            </a:r>
            <a:r>
              <a:rPr lang="en-US" dirty="0"/>
              <a:t>.</a:t>
            </a:r>
          </a:p>
          <a:p>
            <a:r>
              <a:rPr lang="en-US" dirty="0"/>
              <a:t>This is called </a:t>
            </a:r>
            <a:r>
              <a:rPr lang="en-US" b="1" dirty="0"/>
              <a:t>Kinetic energy.</a:t>
            </a:r>
          </a:p>
          <a:p>
            <a:endParaRPr lang="en-US" b="1" dirty="0"/>
          </a:p>
          <a:p>
            <a:r>
              <a:rPr lang="en-US" b="1" dirty="0"/>
              <a:t>Solutions</a:t>
            </a:r>
            <a:r>
              <a:rPr lang="en-US" dirty="0"/>
              <a:t> are made of </a:t>
            </a:r>
            <a:r>
              <a:rPr lang="en-US" b="1" dirty="0"/>
              <a:t>2 kinds </a:t>
            </a:r>
            <a:r>
              <a:rPr lang="en-US" dirty="0"/>
              <a:t>of</a:t>
            </a:r>
          </a:p>
          <a:p>
            <a:pPr marL="0" indent="0">
              <a:buNone/>
            </a:pPr>
            <a:r>
              <a:rPr lang="en-US" dirty="0"/>
              <a:t> particles.</a:t>
            </a:r>
          </a:p>
          <a:p>
            <a:r>
              <a:rPr lang="en-US" b="1" dirty="0"/>
              <a:t>Solute </a:t>
            </a:r>
            <a:r>
              <a:rPr lang="en-US" dirty="0"/>
              <a:t>particles</a:t>
            </a:r>
            <a:r>
              <a:rPr lang="en-US" b="1" dirty="0"/>
              <a:t> </a:t>
            </a:r>
            <a:r>
              <a:rPr lang="en-US" dirty="0"/>
              <a:t>like </a:t>
            </a:r>
            <a:r>
              <a:rPr lang="en-US" b="1" dirty="0"/>
              <a:t>salt </a:t>
            </a:r>
            <a:r>
              <a:rPr lang="en-US" dirty="0"/>
              <a:t>or </a:t>
            </a:r>
            <a:r>
              <a:rPr lang="en-US" b="1" dirty="0"/>
              <a:t>sugar</a:t>
            </a:r>
          </a:p>
          <a:p>
            <a:pPr marL="0" indent="0">
              <a:buNone/>
            </a:pPr>
            <a:r>
              <a:rPr lang="en-US" dirty="0"/>
              <a:t> things that your cell needs</a:t>
            </a:r>
          </a:p>
          <a:p>
            <a:r>
              <a:rPr lang="en-US" b="1" dirty="0"/>
              <a:t>Solvent</a:t>
            </a:r>
            <a:r>
              <a:rPr lang="en-US" dirty="0"/>
              <a:t> particles usually </a:t>
            </a:r>
            <a:r>
              <a:rPr lang="en-US" b="1" dirty="0"/>
              <a:t>water </a:t>
            </a:r>
          </a:p>
          <a:p>
            <a:pPr marL="0" indent="0">
              <a:buNone/>
            </a:pPr>
            <a:r>
              <a:rPr lang="en-US" dirty="0"/>
              <a:t>that dissolve the salt</a:t>
            </a:r>
          </a:p>
          <a:p>
            <a:endParaRPr lang="en-US" dirty="0"/>
          </a:p>
          <a:p>
            <a:r>
              <a:rPr lang="en-US" dirty="0"/>
              <a:t>Did you know the cytoplasm</a:t>
            </a:r>
          </a:p>
          <a:p>
            <a:pPr marL="0" indent="0">
              <a:buNone/>
            </a:pPr>
            <a:r>
              <a:rPr lang="en-US" dirty="0"/>
              <a:t>in your cell is 98% water?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87" y="1785534"/>
            <a:ext cx="728651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50485"/>
          </a:xfrm>
        </p:spPr>
        <p:txBody>
          <a:bodyPr/>
          <a:lstStyle/>
          <a:p>
            <a:r>
              <a:rPr lang="en-US" dirty="0"/>
              <a:t>These particles are always moving like crazy and bumping into each other</a:t>
            </a:r>
          </a:p>
          <a:p>
            <a:r>
              <a:rPr lang="en-US" dirty="0"/>
              <a:t>This makes them spread out to an area that is less crowed.</a:t>
            </a:r>
          </a:p>
          <a:p>
            <a:r>
              <a:rPr lang="en-US" dirty="0"/>
              <a:t>Particles move from a </a:t>
            </a:r>
            <a:r>
              <a:rPr lang="en-US" b="1" dirty="0"/>
              <a:t>high</a:t>
            </a:r>
            <a:r>
              <a:rPr lang="en-US" dirty="0"/>
              <a:t> concentration to a </a:t>
            </a:r>
            <a:r>
              <a:rPr lang="en-US" b="1" dirty="0"/>
              <a:t>Low</a:t>
            </a:r>
            <a:r>
              <a:rPr lang="en-US" dirty="0"/>
              <a:t> concentration.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89399"/>
            <a:ext cx="10254727" cy="2955646"/>
          </a:xfrm>
          <a:prstGeom prst="rect">
            <a:avLst/>
          </a:prstGeom>
        </p:spPr>
      </p:pic>
      <p:grpSp>
        <p:nvGrpSpPr>
          <p:cNvPr id="100" name="SMARTInkShape-Group8">
            <a:extLst>
              <a:ext uri="{FF2B5EF4-FFF2-40B4-BE49-F238E27FC236}">
                <a16:creationId xmlns:a16="http://schemas.microsoft.com/office/drawing/2014/main" id="{04D1C428-09B4-4E0D-B23A-F8F09B4CC654}"/>
              </a:ext>
            </a:extLst>
          </p:cNvPr>
          <p:cNvGrpSpPr/>
          <p:nvPr/>
        </p:nvGrpSpPr>
        <p:grpSpPr>
          <a:xfrm>
            <a:off x="4743450" y="3765550"/>
            <a:ext cx="2349471" cy="501649"/>
            <a:chOff x="4743450" y="3765550"/>
            <a:chExt cx="2349471" cy="501649"/>
          </a:xfrm>
        </p:grpSpPr>
        <p:sp>
          <p:nvSpPr>
            <p:cNvPr id="87" name="SMARTInkShape-38">
              <a:extLst>
                <a:ext uri="{FF2B5EF4-FFF2-40B4-BE49-F238E27FC236}">
                  <a16:creationId xmlns:a16="http://schemas.microsoft.com/office/drawing/2014/main" id="{6515D77C-B1B5-48E9-B2C8-F9272496BF3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124450" y="38100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8839" y="3371"/>
                  </a:lnTo>
                  <a:lnTo>
                    <a:pt x="10983" y="6908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9">
              <a:extLst>
                <a:ext uri="{FF2B5EF4-FFF2-40B4-BE49-F238E27FC236}">
                  <a16:creationId xmlns:a16="http://schemas.microsoft.com/office/drawing/2014/main" id="{1260EEE3-5A8D-48D8-80BE-2C52A872287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83350" y="3765550"/>
              <a:ext cx="38099" cy="1"/>
            </a:xfrm>
            <a:custGeom>
              <a:avLst/>
              <a:gdLst/>
              <a:ahLst/>
              <a:cxnLst/>
              <a:rect l="0" t="0" r="0" b="0"/>
              <a:pathLst>
                <a:path w="38099" h="1">
                  <a:moveTo>
                    <a:pt x="31750" y="0"/>
                  </a:moveTo>
                  <a:lnTo>
                    <a:pt x="31750" y="0"/>
                  </a:lnTo>
                  <a:lnTo>
                    <a:pt x="3809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0">
              <a:extLst>
                <a:ext uri="{FF2B5EF4-FFF2-40B4-BE49-F238E27FC236}">
                  <a16:creationId xmlns:a16="http://schemas.microsoft.com/office/drawing/2014/main" id="{3F071760-1747-4574-86A9-F9DCCF0EE55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97883" y="3956335"/>
              <a:ext cx="495038" cy="252740"/>
            </a:xfrm>
            <a:custGeom>
              <a:avLst/>
              <a:gdLst/>
              <a:ahLst/>
              <a:cxnLst/>
              <a:rect l="0" t="0" r="0" b="0"/>
              <a:pathLst>
                <a:path w="495038" h="252740">
                  <a:moveTo>
                    <a:pt x="69617" y="37815"/>
                  </a:moveTo>
                  <a:lnTo>
                    <a:pt x="69617" y="37815"/>
                  </a:lnTo>
                  <a:lnTo>
                    <a:pt x="69617" y="31073"/>
                  </a:lnTo>
                  <a:lnTo>
                    <a:pt x="68912" y="29087"/>
                  </a:lnTo>
                  <a:lnTo>
                    <a:pt x="67735" y="27763"/>
                  </a:lnTo>
                  <a:lnTo>
                    <a:pt x="64150" y="25637"/>
                  </a:lnTo>
                  <a:lnTo>
                    <a:pt x="63660" y="23466"/>
                  </a:lnTo>
                  <a:lnTo>
                    <a:pt x="63529" y="21899"/>
                  </a:lnTo>
                  <a:lnTo>
                    <a:pt x="62737" y="20854"/>
                  </a:lnTo>
                  <a:lnTo>
                    <a:pt x="57823" y="19040"/>
                  </a:lnTo>
                  <a:lnTo>
                    <a:pt x="53814" y="18846"/>
                  </a:lnTo>
                  <a:lnTo>
                    <a:pt x="50128" y="20683"/>
                  </a:lnTo>
                  <a:lnTo>
                    <a:pt x="45384" y="24239"/>
                  </a:lnTo>
                  <a:lnTo>
                    <a:pt x="39379" y="25648"/>
                  </a:lnTo>
                  <a:lnTo>
                    <a:pt x="16693" y="46312"/>
                  </a:lnTo>
                  <a:lnTo>
                    <a:pt x="14346" y="50528"/>
                  </a:lnTo>
                  <a:lnTo>
                    <a:pt x="9467" y="62356"/>
                  </a:lnTo>
                  <a:lnTo>
                    <a:pt x="2415" y="73916"/>
                  </a:lnTo>
                  <a:lnTo>
                    <a:pt x="0" y="92914"/>
                  </a:lnTo>
                  <a:lnTo>
                    <a:pt x="541" y="104079"/>
                  </a:lnTo>
                  <a:lnTo>
                    <a:pt x="11136" y="141594"/>
                  </a:lnTo>
                  <a:lnTo>
                    <a:pt x="27314" y="160502"/>
                  </a:lnTo>
                  <a:lnTo>
                    <a:pt x="55794" y="179630"/>
                  </a:lnTo>
                  <a:lnTo>
                    <a:pt x="64424" y="182610"/>
                  </a:lnTo>
                  <a:lnTo>
                    <a:pt x="102517" y="183855"/>
                  </a:lnTo>
                  <a:lnTo>
                    <a:pt x="107287" y="181979"/>
                  </a:lnTo>
                  <a:lnTo>
                    <a:pt x="111759" y="179499"/>
                  </a:lnTo>
                  <a:lnTo>
                    <a:pt x="118243" y="177397"/>
                  </a:lnTo>
                  <a:lnTo>
                    <a:pt x="128877" y="168754"/>
                  </a:lnTo>
                  <a:lnTo>
                    <a:pt x="131233" y="164684"/>
                  </a:lnTo>
                  <a:lnTo>
                    <a:pt x="142930" y="130991"/>
                  </a:lnTo>
                  <a:lnTo>
                    <a:pt x="138879" y="99712"/>
                  </a:lnTo>
                  <a:lnTo>
                    <a:pt x="121925" y="61162"/>
                  </a:lnTo>
                  <a:lnTo>
                    <a:pt x="103238" y="31895"/>
                  </a:lnTo>
                  <a:lnTo>
                    <a:pt x="101493" y="27423"/>
                  </a:lnTo>
                  <a:lnTo>
                    <a:pt x="96009" y="20044"/>
                  </a:lnTo>
                  <a:lnTo>
                    <a:pt x="95043" y="12710"/>
                  </a:lnTo>
                  <a:lnTo>
                    <a:pt x="95026" y="9131"/>
                  </a:lnTo>
                  <a:lnTo>
                    <a:pt x="95728" y="8110"/>
                  </a:lnTo>
                  <a:lnTo>
                    <a:pt x="96902" y="7428"/>
                  </a:lnTo>
                  <a:lnTo>
                    <a:pt x="98390" y="6974"/>
                  </a:lnTo>
                  <a:lnTo>
                    <a:pt x="107882" y="1159"/>
                  </a:lnTo>
                  <a:lnTo>
                    <a:pt x="122959" y="0"/>
                  </a:lnTo>
                  <a:lnTo>
                    <a:pt x="158451" y="7565"/>
                  </a:lnTo>
                  <a:lnTo>
                    <a:pt x="167661" y="10260"/>
                  </a:lnTo>
                  <a:lnTo>
                    <a:pt x="184039" y="13187"/>
                  </a:lnTo>
                  <a:lnTo>
                    <a:pt x="202573" y="22341"/>
                  </a:lnTo>
                  <a:lnTo>
                    <a:pt x="211964" y="25293"/>
                  </a:lnTo>
                  <a:lnTo>
                    <a:pt x="250159" y="43866"/>
                  </a:lnTo>
                  <a:lnTo>
                    <a:pt x="286520" y="71047"/>
                  </a:lnTo>
                  <a:lnTo>
                    <a:pt x="304098" y="90070"/>
                  </a:lnTo>
                  <a:lnTo>
                    <a:pt x="320776" y="116777"/>
                  </a:lnTo>
                  <a:lnTo>
                    <a:pt x="329356" y="155692"/>
                  </a:lnTo>
                  <a:lnTo>
                    <a:pt x="329695" y="160290"/>
                  </a:lnTo>
                  <a:lnTo>
                    <a:pt x="327965" y="164686"/>
                  </a:lnTo>
                  <a:lnTo>
                    <a:pt x="326516" y="166845"/>
                  </a:lnTo>
                  <a:lnTo>
                    <a:pt x="322118" y="182530"/>
                  </a:lnTo>
                  <a:lnTo>
                    <a:pt x="312367" y="196923"/>
                  </a:lnTo>
                  <a:lnTo>
                    <a:pt x="311884" y="198920"/>
                  </a:lnTo>
                  <a:lnTo>
                    <a:pt x="310856" y="200251"/>
                  </a:lnTo>
                  <a:lnTo>
                    <a:pt x="306744" y="202831"/>
                  </a:lnTo>
                  <a:lnTo>
                    <a:pt x="305534" y="205935"/>
                  </a:lnTo>
                  <a:lnTo>
                    <a:pt x="304507" y="207045"/>
                  </a:lnTo>
                  <a:lnTo>
                    <a:pt x="299184" y="208972"/>
                  </a:lnTo>
                  <a:lnTo>
                    <a:pt x="282493" y="209263"/>
                  </a:lnTo>
                  <a:lnTo>
                    <a:pt x="281384" y="208558"/>
                  </a:lnTo>
                  <a:lnTo>
                    <a:pt x="280645" y="207382"/>
                  </a:lnTo>
                  <a:lnTo>
                    <a:pt x="280152" y="205893"/>
                  </a:lnTo>
                  <a:lnTo>
                    <a:pt x="269099" y="187895"/>
                  </a:lnTo>
                  <a:lnTo>
                    <a:pt x="267247" y="179493"/>
                  </a:lnTo>
                  <a:lnTo>
                    <a:pt x="265993" y="169086"/>
                  </a:lnTo>
                  <a:lnTo>
                    <a:pt x="263198" y="163656"/>
                  </a:lnTo>
                  <a:lnTo>
                    <a:pt x="262877" y="160515"/>
                  </a:lnTo>
                  <a:lnTo>
                    <a:pt x="264384" y="149351"/>
                  </a:lnTo>
                  <a:lnTo>
                    <a:pt x="262401" y="137107"/>
                  </a:lnTo>
                  <a:lnTo>
                    <a:pt x="268049" y="112680"/>
                  </a:lnTo>
                  <a:lnTo>
                    <a:pt x="285559" y="75880"/>
                  </a:lnTo>
                  <a:lnTo>
                    <a:pt x="290475" y="68138"/>
                  </a:lnTo>
                  <a:lnTo>
                    <a:pt x="299764" y="59108"/>
                  </a:lnTo>
                  <a:lnTo>
                    <a:pt x="304555" y="48514"/>
                  </a:lnTo>
                  <a:lnTo>
                    <a:pt x="321740" y="33778"/>
                  </a:lnTo>
                  <a:lnTo>
                    <a:pt x="351078" y="15243"/>
                  </a:lnTo>
                  <a:lnTo>
                    <a:pt x="359661" y="13253"/>
                  </a:lnTo>
                  <a:lnTo>
                    <a:pt x="385967" y="12448"/>
                  </a:lnTo>
                  <a:lnTo>
                    <a:pt x="392015" y="14311"/>
                  </a:lnTo>
                  <a:lnTo>
                    <a:pt x="429376" y="35720"/>
                  </a:lnTo>
                  <a:lnTo>
                    <a:pt x="439934" y="42760"/>
                  </a:lnTo>
                  <a:lnTo>
                    <a:pt x="458314" y="65580"/>
                  </a:lnTo>
                  <a:lnTo>
                    <a:pt x="466092" y="82314"/>
                  </a:lnTo>
                  <a:lnTo>
                    <a:pt x="477428" y="99208"/>
                  </a:lnTo>
                  <a:lnTo>
                    <a:pt x="489082" y="134947"/>
                  </a:lnTo>
                  <a:lnTo>
                    <a:pt x="493885" y="155466"/>
                  </a:lnTo>
                  <a:lnTo>
                    <a:pt x="495037" y="194425"/>
                  </a:lnTo>
                  <a:lnTo>
                    <a:pt x="494361" y="226242"/>
                  </a:lnTo>
                  <a:lnTo>
                    <a:pt x="489109" y="241907"/>
                  </a:lnTo>
                  <a:lnTo>
                    <a:pt x="488978" y="243727"/>
                  </a:lnTo>
                  <a:lnTo>
                    <a:pt x="488184" y="244939"/>
                  </a:lnTo>
                  <a:lnTo>
                    <a:pt x="486951" y="245748"/>
                  </a:lnTo>
                  <a:lnTo>
                    <a:pt x="483699" y="247352"/>
                  </a:lnTo>
                  <a:lnTo>
                    <a:pt x="477901" y="251516"/>
                  </a:lnTo>
                  <a:lnTo>
                    <a:pt x="473798" y="252739"/>
                  </a:lnTo>
                  <a:lnTo>
                    <a:pt x="464149" y="250054"/>
                  </a:lnTo>
                  <a:lnTo>
                    <a:pt x="455724" y="244791"/>
                  </a:lnTo>
                  <a:lnTo>
                    <a:pt x="435594" y="229579"/>
                  </a:lnTo>
                  <a:lnTo>
                    <a:pt x="424185" y="223232"/>
                  </a:lnTo>
                  <a:lnTo>
                    <a:pt x="407272" y="207759"/>
                  </a:lnTo>
                  <a:lnTo>
                    <a:pt x="393467" y="1838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">
              <a:extLst>
                <a:ext uri="{FF2B5EF4-FFF2-40B4-BE49-F238E27FC236}">
                  <a16:creationId xmlns:a16="http://schemas.microsoft.com/office/drawing/2014/main" id="{0639B6EF-F366-48B0-99CF-EA44B840F31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477000" y="397510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0" y="39633"/>
                  </a:lnTo>
                  <a:lnTo>
                    <a:pt x="0" y="42309"/>
                  </a:lnTo>
                  <a:lnTo>
                    <a:pt x="1882" y="45380"/>
                  </a:lnTo>
                  <a:lnTo>
                    <a:pt x="3371" y="47187"/>
                  </a:lnTo>
                  <a:lnTo>
                    <a:pt x="5026" y="52957"/>
                  </a:lnTo>
                  <a:lnTo>
                    <a:pt x="6273" y="75093"/>
                  </a:lnTo>
                  <a:lnTo>
                    <a:pt x="4435" y="81117"/>
                  </a:lnTo>
                  <a:lnTo>
                    <a:pt x="2956" y="83711"/>
                  </a:lnTo>
                  <a:lnTo>
                    <a:pt x="2677" y="86852"/>
                  </a:lnTo>
                  <a:lnTo>
                    <a:pt x="6326" y="125638"/>
                  </a:lnTo>
                  <a:lnTo>
                    <a:pt x="6334" y="128209"/>
                  </a:lnTo>
                  <a:lnTo>
                    <a:pt x="8224" y="132947"/>
                  </a:lnTo>
                  <a:lnTo>
                    <a:pt x="10711" y="137404"/>
                  </a:lnTo>
                  <a:lnTo>
                    <a:pt x="12307" y="146015"/>
                  </a:lnTo>
                  <a:lnTo>
                    <a:pt x="12438" y="148144"/>
                  </a:lnTo>
                  <a:lnTo>
                    <a:pt x="14466" y="152390"/>
                  </a:lnTo>
                  <a:lnTo>
                    <a:pt x="17012" y="156629"/>
                  </a:lnTo>
                  <a:lnTo>
                    <a:pt x="18145" y="160865"/>
                  </a:lnTo>
                  <a:lnTo>
                    <a:pt x="19151" y="162276"/>
                  </a:lnTo>
                  <a:lnTo>
                    <a:pt x="20530" y="163217"/>
                  </a:lnTo>
                  <a:lnTo>
                    <a:pt x="22153" y="163845"/>
                  </a:lnTo>
                  <a:lnTo>
                    <a:pt x="23235" y="164969"/>
                  </a:lnTo>
                  <a:lnTo>
                    <a:pt x="24438" y="168099"/>
                  </a:lnTo>
                  <a:lnTo>
                    <a:pt x="25464" y="169216"/>
                  </a:lnTo>
                  <a:lnTo>
                    <a:pt x="28486" y="170458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">
              <a:extLst>
                <a:ext uri="{FF2B5EF4-FFF2-40B4-BE49-F238E27FC236}">
                  <a16:creationId xmlns:a16="http://schemas.microsoft.com/office/drawing/2014/main" id="{AAA20E4D-ABD7-4986-9833-60DB862EA70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04038" y="3949707"/>
              <a:ext cx="145859" cy="221980"/>
            </a:xfrm>
            <a:custGeom>
              <a:avLst/>
              <a:gdLst/>
              <a:ahLst/>
              <a:cxnLst/>
              <a:rect l="0" t="0" r="0" b="0"/>
              <a:pathLst>
                <a:path w="145859" h="221980">
                  <a:moveTo>
                    <a:pt x="120562" y="12693"/>
                  </a:moveTo>
                  <a:lnTo>
                    <a:pt x="120562" y="12693"/>
                  </a:lnTo>
                  <a:lnTo>
                    <a:pt x="117191" y="9322"/>
                  </a:lnTo>
                  <a:lnTo>
                    <a:pt x="113655" y="7667"/>
                  </a:lnTo>
                  <a:lnTo>
                    <a:pt x="111725" y="7226"/>
                  </a:lnTo>
                  <a:lnTo>
                    <a:pt x="101464" y="1434"/>
                  </a:lnTo>
                  <a:lnTo>
                    <a:pt x="76091" y="0"/>
                  </a:lnTo>
                  <a:lnTo>
                    <a:pt x="38968" y="9637"/>
                  </a:lnTo>
                  <a:lnTo>
                    <a:pt x="25717" y="17318"/>
                  </a:lnTo>
                  <a:lnTo>
                    <a:pt x="21258" y="18981"/>
                  </a:lnTo>
                  <a:lnTo>
                    <a:pt x="10519" y="27780"/>
                  </a:lnTo>
                  <a:lnTo>
                    <a:pt x="8155" y="31863"/>
                  </a:lnTo>
                  <a:lnTo>
                    <a:pt x="6397" y="36030"/>
                  </a:lnTo>
                  <a:lnTo>
                    <a:pt x="2147" y="42342"/>
                  </a:lnTo>
                  <a:lnTo>
                    <a:pt x="574" y="48681"/>
                  </a:lnTo>
                  <a:lnTo>
                    <a:pt x="0" y="59260"/>
                  </a:lnTo>
                  <a:lnTo>
                    <a:pt x="1833" y="63493"/>
                  </a:lnTo>
                  <a:lnTo>
                    <a:pt x="27439" y="96477"/>
                  </a:lnTo>
                  <a:lnTo>
                    <a:pt x="48969" y="109982"/>
                  </a:lnTo>
                  <a:lnTo>
                    <a:pt x="86704" y="129108"/>
                  </a:lnTo>
                  <a:lnTo>
                    <a:pt x="125423" y="152393"/>
                  </a:lnTo>
                  <a:lnTo>
                    <a:pt x="129778" y="156626"/>
                  </a:lnTo>
                  <a:lnTo>
                    <a:pt x="138026" y="169327"/>
                  </a:lnTo>
                  <a:lnTo>
                    <a:pt x="143297" y="175676"/>
                  </a:lnTo>
                  <a:lnTo>
                    <a:pt x="145173" y="182026"/>
                  </a:lnTo>
                  <a:lnTo>
                    <a:pt x="145858" y="192610"/>
                  </a:lnTo>
                  <a:lnTo>
                    <a:pt x="145187" y="194021"/>
                  </a:lnTo>
                  <a:lnTo>
                    <a:pt x="144035" y="194962"/>
                  </a:lnTo>
                  <a:lnTo>
                    <a:pt x="142560" y="195588"/>
                  </a:lnTo>
                  <a:lnTo>
                    <a:pt x="141578" y="196712"/>
                  </a:lnTo>
                  <a:lnTo>
                    <a:pt x="138119" y="203586"/>
                  </a:lnTo>
                  <a:lnTo>
                    <a:pt x="136500" y="205572"/>
                  </a:lnTo>
                  <a:lnTo>
                    <a:pt x="132819" y="207778"/>
                  </a:lnTo>
                  <a:lnTo>
                    <a:pt x="105480" y="215236"/>
                  </a:lnTo>
                  <a:lnTo>
                    <a:pt x="84687" y="216539"/>
                  </a:lnTo>
                  <a:lnTo>
                    <a:pt x="65264" y="221354"/>
                  </a:lnTo>
                  <a:lnTo>
                    <a:pt x="52750" y="221979"/>
                  </a:lnTo>
                  <a:lnTo>
                    <a:pt x="46209" y="220244"/>
                  </a:lnTo>
                  <a:lnTo>
                    <a:pt x="40950" y="217827"/>
                  </a:lnTo>
                  <a:lnTo>
                    <a:pt x="27500" y="216062"/>
                  </a:lnTo>
                  <a:lnTo>
                    <a:pt x="20226" y="215915"/>
                  </a:lnTo>
                  <a:lnTo>
                    <a:pt x="19805" y="215202"/>
                  </a:lnTo>
                  <a:lnTo>
                    <a:pt x="18507" y="210828"/>
                  </a:lnTo>
                  <a:lnTo>
                    <a:pt x="15703" y="207057"/>
                  </a:lnTo>
                  <a:lnTo>
                    <a:pt x="15378" y="205769"/>
                  </a:lnTo>
                  <a:lnTo>
                    <a:pt x="15868" y="204911"/>
                  </a:lnTo>
                  <a:lnTo>
                    <a:pt x="16898" y="204338"/>
                  </a:lnTo>
                  <a:lnTo>
                    <a:pt x="17587" y="203251"/>
                  </a:lnTo>
                  <a:lnTo>
                    <a:pt x="19260" y="198349"/>
                  </a:lnTo>
                  <a:lnTo>
                    <a:pt x="30463" y="181842"/>
                  </a:lnTo>
                  <a:lnTo>
                    <a:pt x="44362" y="171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3">
              <a:extLst>
                <a:ext uri="{FF2B5EF4-FFF2-40B4-BE49-F238E27FC236}">
                  <a16:creationId xmlns:a16="http://schemas.microsoft.com/office/drawing/2014/main" id="{824AF51D-CE6B-4A51-BC78-1DC030931AC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16622" y="3962403"/>
              <a:ext cx="368279" cy="202903"/>
            </a:xfrm>
            <a:custGeom>
              <a:avLst/>
              <a:gdLst/>
              <a:ahLst/>
              <a:cxnLst/>
              <a:rect l="0" t="0" r="0" b="0"/>
              <a:pathLst>
                <a:path w="368279" h="202903">
                  <a:moveTo>
                    <a:pt x="6328" y="25397"/>
                  </a:moveTo>
                  <a:lnTo>
                    <a:pt x="6328" y="25397"/>
                  </a:lnTo>
                  <a:lnTo>
                    <a:pt x="11796" y="36332"/>
                  </a:lnTo>
                  <a:lnTo>
                    <a:pt x="4479" y="66677"/>
                  </a:lnTo>
                  <a:lnTo>
                    <a:pt x="1312" y="75258"/>
                  </a:lnTo>
                  <a:lnTo>
                    <a:pt x="0" y="100718"/>
                  </a:lnTo>
                  <a:lnTo>
                    <a:pt x="1870" y="106616"/>
                  </a:lnTo>
                  <a:lnTo>
                    <a:pt x="4346" y="111589"/>
                  </a:lnTo>
                  <a:lnTo>
                    <a:pt x="6447" y="118355"/>
                  </a:lnTo>
                  <a:lnTo>
                    <a:pt x="10518" y="124829"/>
                  </a:lnTo>
                  <a:lnTo>
                    <a:pt x="12744" y="131215"/>
                  </a:lnTo>
                  <a:lnTo>
                    <a:pt x="27579" y="148163"/>
                  </a:lnTo>
                  <a:lnTo>
                    <a:pt x="31766" y="150515"/>
                  </a:lnTo>
                  <a:lnTo>
                    <a:pt x="35978" y="152266"/>
                  </a:lnTo>
                  <a:lnTo>
                    <a:pt x="42317" y="156513"/>
                  </a:lnTo>
                  <a:lnTo>
                    <a:pt x="49368" y="158085"/>
                  </a:lnTo>
                  <a:lnTo>
                    <a:pt x="56266" y="158453"/>
                  </a:lnTo>
                  <a:lnTo>
                    <a:pt x="62155" y="156735"/>
                  </a:lnTo>
                  <a:lnTo>
                    <a:pt x="67829" y="154325"/>
                  </a:lnTo>
                  <a:lnTo>
                    <a:pt x="78251" y="152263"/>
                  </a:lnTo>
                  <a:lnTo>
                    <a:pt x="114406" y="133308"/>
                  </a:lnTo>
                  <a:lnTo>
                    <a:pt x="122097" y="128391"/>
                  </a:lnTo>
                  <a:lnTo>
                    <a:pt x="156001" y="90948"/>
                  </a:lnTo>
                  <a:lnTo>
                    <a:pt x="180509" y="52005"/>
                  </a:lnTo>
                  <a:lnTo>
                    <a:pt x="183413" y="40870"/>
                  </a:lnTo>
                  <a:lnTo>
                    <a:pt x="183811" y="36273"/>
                  </a:lnTo>
                  <a:lnTo>
                    <a:pt x="185869" y="31877"/>
                  </a:lnTo>
                  <a:lnTo>
                    <a:pt x="188429" y="27571"/>
                  </a:lnTo>
                  <a:lnTo>
                    <a:pt x="190073" y="19059"/>
                  </a:lnTo>
                  <a:lnTo>
                    <a:pt x="190207" y="16938"/>
                  </a:lnTo>
                  <a:lnTo>
                    <a:pt x="188477" y="12700"/>
                  </a:lnTo>
                  <a:lnTo>
                    <a:pt x="184987" y="7602"/>
                  </a:lnTo>
                  <a:lnTo>
                    <a:pt x="184128" y="5"/>
                  </a:lnTo>
                  <a:lnTo>
                    <a:pt x="184128" y="2"/>
                  </a:lnTo>
                  <a:lnTo>
                    <a:pt x="184128" y="1"/>
                  </a:lnTo>
                  <a:lnTo>
                    <a:pt x="184128" y="0"/>
                  </a:lnTo>
                  <a:lnTo>
                    <a:pt x="187499" y="3369"/>
                  </a:lnTo>
                  <a:lnTo>
                    <a:pt x="189154" y="6904"/>
                  </a:lnTo>
                  <a:lnTo>
                    <a:pt x="193843" y="43327"/>
                  </a:lnTo>
                  <a:lnTo>
                    <a:pt x="201820" y="82950"/>
                  </a:lnTo>
                  <a:lnTo>
                    <a:pt x="204657" y="95366"/>
                  </a:lnTo>
                  <a:lnTo>
                    <a:pt x="216008" y="118776"/>
                  </a:lnTo>
                  <a:lnTo>
                    <a:pt x="239163" y="156551"/>
                  </a:lnTo>
                  <a:lnTo>
                    <a:pt x="246218" y="167112"/>
                  </a:lnTo>
                  <a:lnTo>
                    <a:pt x="282971" y="194008"/>
                  </a:lnTo>
                  <a:lnTo>
                    <a:pt x="305299" y="201707"/>
                  </a:lnTo>
                  <a:lnTo>
                    <a:pt x="318443" y="202902"/>
                  </a:lnTo>
                  <a:lnTo>
                    <a:pt x="341959" y="196251"/>
                  </a:lnTo>
                  <a:lnTo>
                    <a:pt x="368278" y="1841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4">
              <a:extLst>
                <a:ext uri="{FF2B5EF4-FFF2-40B4-BE49-F238E27FC236}">
                  <a16:creationId xmlns:a16="http://schemas.microsoft.com/office/drawing/2014/main" id="{13F82313-2964-49CE-8838-FE487B6A2C4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80050" y="4019550"/>
              <a:ext cx="304801" cy="44449"/>
            </a:xfrm>
            <a:custGeom>
              <a:avLst/>
              <a:gdLst/>
              <a:ahLst/>
              <a:cxnLst/>
              <a:rect l="0" t="0" r="0" b="0"/>
              <a:pathLst>
                <a:path w="304801" h="44449">
                  <a:moveTo>
                    <a:pt x="0" y="0"/>
                  </a:moveTo>
                  <a:lnTo>
                    <a:pt x="0" y="0"/>
                  </a:lnTo>
                  <a:lnTo>
                    <a:pt x="14306" y="0"/>
                  </a:lnTo>
                  <a:lnTo>
                    <a:pt x="42714" y="7839"/>
                  </a:lnTo>
                  <a:lnTo>
                    <a:pt x="45409" y="9460"/>
                  </a:lnTo>
                  <a:lnTo>
                    <a:pt x="68931" y="12273"/>
                  </a:lnTo>
                  <a:lnTo>
                    <a:pt x="77203" y="13216"/>
                  </a:lnTo>
                  <a:lnTo>
                    <a:pt x="90144" y="17688"/>
                  </a:lnTo>
                  <a:lnTo>
                    <a:pt x="128577" y="25464"/>
                  </a:lnTo>
                  <a:lnTo>
                    <a:pt x="163744" y="33202"/>
                  </a:lnTo>
                  <a:lnTo>
                    <a:pt x="177398" y="36649"/>
                  </a:lnTo>
                  <a:lnTo>
                    <a:pt x="212878" y="41386"/>
                  </a:lnTo>
                  <a:lnTo>
                    <a:pt x="251737" y="44397"/>
                  </a:lnTo>
                  <a:lnTo>
                    <a:pt x="280339" y="44448"/>
                  </a:lnTo>
                  <a:lnTo>
                    <a:pt x="285228" y="42568"/>
                  </a:lnTo>
                  <a:lnTo>
                    <a:pt x="298404" y="33467"/>
                  </a:lnTo>
                  <a:lnTo>
                    <a:pt x="30480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5">
              <a:extLst>
                <a:ext uri="{FF2B5EF4-FFF2-40B4-BE49-F238E27FC236}">
                  <a16:creationId xmlns:a16="http://schemas.microsoft.com/office/drawing/2014/main" id="{AA8FDA13-C85C-4A10-A7F4-05D759064F2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543560" y="3822724"/>
              <a:ext cx="215891" cy="355569"/>
            </a:xfrm>
            <a:custGeom>
              <a:avLst/>
              <a:gdLst/>
              <a:ahLst/>
              <a:cxnLst/>
              <a:rect l="0" t="0" r="0" b="0"/>
              <a:pathLst>
                <a:path w="215891" h="355569">
                  <a:moveTo>
                    <a:pt x="215890" y="50776"/>
                  </a:moveTo>
                  <a:lnTo>
                    <a:pt x="215890" y="50776"/>
                  </a:lnTo>
                  <a:lnTo>
                    <a:pt x="215890" y="44034"/>
                  </a:lnTo>
                  <a:lnTo>
                    <a:pt x="214480" y="41342"/>
                  </a:lnTo>
                  <a:lnTo>
                    <a:pt x="205838" y="31953"/>
                  </a:lnTo>
                  <a:lnTo>
                    <a:pt x="204955" y="29760"/>
                  </a:lnTo>
                  <a:lnTo>
                    <a:pt x="200212" y="25443"/>
                  </a:lnTo>
                  <a:lnTo>
                    <a:pt x="194105" y="21878"/>
                  </a:lnTo>
                  <a:lnTo>
                    <a:pt x="184436" y="17708"/>
                  </a:lnTo>
                  <a:lnTo>
                    <a:pt x="173596" y="8975"/>
                  </a:lnTo>
                  <a:lnTo>
                    <a:pt x="169341" y="7503"/>
                  </a:lnTo>
                  <a:lnTo>
                    <a:pt x="129881" y="889"/>
                  </a:lnTo>
                  <a:lnTo>
                    <a:pt x="91027" y="0"/>
                  </a:lnTo>
                  <a:lnTo>
                    <a:pt x="52907" y="9436"/>
                  </a:lnTo>
                  <a:lnTo>
                    <a:pt x="33622" y="14131"/>
                  </a:lnTo>
                  <a:lnTo>
                    <a:pt x="19205" y="25504"/>
                  </a:lnTo>
                  <a:lnTo>
                    <a:pt x="8479" y="36682"/>
                  </a:lnTo>
                  <a:lnTo>
                    <a:pt x="2819" y="46678"/>
                  </a:lnTo>
                  <a:lnTo>
                    <a:pt x="828" y="55128"/>
                  </a:lnTo>
                  <a:lnTo>
                    <a:pt x="0" y="93397"/>
                  </a:lnTo>
                  <a:lnTo>
                    <a:pt x="9451" y="131218"/>
                  </a:lnTo>
                  <a:lnTo>
                    <a:pt x="25429" y="170103"/>
                  </a:lnTo>
                  <a:lnTo>
                    <a:pt x="36213" y="196710"/>
                  </a:lnTo>
                  <a:lnTo>
                    <a:pt x="39416" y="209492"/>
                  </a:lnTo>
                  <a:lnTo>
                    <a:pt x="57174" y="247625"/>
                  </a:lnTo>
                  <a:lnTo>
                    <a:pt x="74310" y="283845"/>
                  </a:lnTo>
                  <a:lnTo>
                    <a:pt x="83981" y="315711"/>
                  </a:lnTo>
                  <a:lnTo>
                    <a:pt x="86708" y="320925"/>
                  </a:lnTo>
                  <a:lnTo>
                    <a:pt x="88457" y="330021"/>
                  </a:lnTo>
                  <a:lnTo>
                    <a:pt x="88602" y="332190"/>
                  </a:lnTo>
                  <a:lnTo>
                    <a:pt x="90645" y="336480"/>
                  </a:lnTo>
                  <a:lnTo>
                    <a:pt x="93197" y="340739"/>
                  </a:lnTo>
                  <a:lnTo>
                    <a:pt x="94971" y="347969"/>
                  </a:lnTo>
                  <a:lnTo>
                    <a:pt x="95240" y="355568"/>
                  </a:lnTo>
                  <a:lnTo>
                    <a:pt x="91869" y="352203"/>
                  </a:lnTo>
                  <a:lnTo>
                    <a:pt x="88333" y="350550"/>
                  </a:lnTo>
                  <a:lnTo>
                    <a:pt x="86401" y="350109"/>
                  </a:lnTo>
                  <a:lnTo>
                    <a:pt x="82375" y="345855"/>
                  </a:lnTo>
                  <a:lnTo>
                    <a:pt x="69840" y="3301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6">
              <a:extLst>
                <a:ext uri="{FF2B5EF4-FFF2-40B4-BE49-F238E27FC236}">
                  <a16:creationId xmlns:a16="http://schemas.microsoft.com/office/drawing/2014/main" id="{3CE17463-4687-42B6-AB0F-0110E098BC6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226050" y="4032328"/>
              <a:ext cx="342901" cy="44371"/>
            </a:xfrm>
            <a:custGeom>
              <a:avLst/>
              <a:gdLst/>
              <a:ahLst/>
              <a:cxnLst/>
              <a:rect l="0" t="0" r="0" b="0"/>
              <a:pathLst>
                <a:path w="342901" h="44371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6908" y="1246"/>
                  </a:lnTo>
                  <a:lnTo>
                    <a:pt x="24570" y="0"/>
                  </a:lnTo>
                  <a:lnTo>
                    <a:pt x="30441" y="1838"/>
                  </a:lnTo>
                  <a:lnTo>
                    <a:pt x="36107" y="4301"/>
                  </a:lnTo>
                  <a:lnTo>
                    <a:pt x="72025" y="10584"/>
                  </a:lnTo>
                  <a:lnTo>
                    <a:pt x="110774" y="16933"/>
                  </a:lnTo>
                  <a:lnTo>
                    <a:pt x="150023" y="24360"/>
                  </a:lnTo>
                  <a:lnTo>
                    <a:pt x="184498" y="30705"/>
                  </a:lnTo>
                  <a:lnTo>
                    <a:pt x="222859" y="38082"/>
                  </a:lnTo>
                  <a:lnTo>
                    <a:pt x="259829" y="43942"/>
                  </a:lnTo>
                  <a:lnTo>
                    <a:pt x="295420" y="44347"/>
                  </a:lnTo>
                  <a:lnTo>
                    <a:pt x="321654" y="44370"/>
                  </a:lnTo>
                  <a:lnTo>
                    <a:pt x="330164" y="40608"/>
                  </a:lnTo>
                  <a:lnTo>
                    <a:pt x="342900" y="31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7">
              <a:extLst>
                <a:ext uri="{FF2B5EF4-FFF2-40B4-BE49-F238E27FC236}">
                  <a16:creationId xmlns:a16="http://schemas.microsoft.com/office/drawing/2014/main" id="{2AB10C16-A381-4C27-9DF0-EB2CC044F2C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58088" y="3892576"/>
              <a:ext cx="215613" cy="292073"/>
            </a:xfrm>
            <a:custGeom>
              <a:avLst/>
              <a:gdLst/>
              <a:ahLst/>
              <a:cxnLst/>
              <a:rect l="0" t="0" r="0" b="0"/>
              <a:pathLst>
                <a:path w="215613" h="292073">
                  <a:moveTo>
                    <a:pt x="215612" y="38074"/>
                  </a:moveTo>
                  <a:lnTo>
                    <a:pt x="215612" y="38074"/>
                  </a:lnTo>
                  <a:lnTo>
                    <a:pt x="209836" y="33005"/>
                  </a:lnTo>
                  <a:lnTo>
                    <a:pt x="179664" y="15475"/>
                  </a:lnTo>
                  <a:lnTo>
                    <a:pt x="166283" y="11346"/>
                  </a:lnTo>
                  <a:lnTo>
                    <a:pt x="163676" y="9672"/>
                  </a:lnTo>
                  <a:lnTo>
                    <a:pt x="134212" y="944"/>
                  </a:lnTo>
                  <a:lnTo>
                    <a:pt x="97054" y="0"/>
                  </a:lnTo>
                  <a:lnTo>
                    <a:pt x="71808" y="681"/>
                  </a:lnTo>
                  <a:lnTo>
                    <a:pt x="43223" y="9434"/>
                  </a:lnTo>
                  <a:lnTo>
                    <a:pt x="33811" y="16398"/>
                  </a:lnTo>
                  <a:lnTo>
                    <a:pt x="29449" y="17857"/>
                  </a:lnTo>
                  <a:lnTo>
                    <a:pt x="25157" y="22268"/>
                  </a:lnTo>
                  <a:lnTo>
                    <a:pt x="14298" y="37802"/>
                  </a:lnTo>
                  <a:lnTo>
                    <a:pt x="12544" y="42186"/>
                  </a:lnTo>
                  <a:lnTo>
                    <a:pt x="8296" y="49327"/>
                  </a:lnTo>
                  <a:lnTo>
                    <a:pt x="6019" y="59361"/>
                  </a:lnTo>
                  <a:lnTo>
                    <a:pt x="1895" y="67821"/>
                  </a:lnTo>
                  <a:lnTo>
                    <a:pt x="0" y="87051"/>
                  </a:lnTo>
                  <a:lnTo>
                    <a:pt x="1721" y="93473"/>
                  </a:lnTo>
                  <a:lnTo>
                    <a:pt x="4133" y="99385"/>
                  </a:lnTo>
                  <a:lnTo>
                    <a:pt x="11081" y="135494"/>
                  </a:lnTo>
                  <a:lnTo>
                    <a:pt x="25518" y="171817"/>
                  </a:lnTo>
                  <a:lnTo>
                    <a:pt x="48400" y="211114"/>
                  </a:lnTo>
                  <a:lnTo>
                    <a:pt x="71679" y="248566"/>
                  </a:lnTo>
                  <a:lnTo>
                    <a:pt x="74030" y="253452"/>
                  </a:lnTo>
                  <a:lnTo>
                    <a:pt x="75782" y="257975"/>
                  </a:lnTo>
                  <a:lnTo>
                    <a:pt x="86847" y="273010"/>
                  </a:lnTo>
                  <a:lnTo>
                    <a:pt x="88581" y="285352"/>
                  </a:lnTo>
                  <a:lnTo>
                    <a:pt x="88612" y="292050"/>
                  </a:lnTo>
                  <a:lnTo>
                    <a:pt x="79773" y="292072"/>
                  </a:lnTo>
                  <a:lnTo>
                    <a:pt x="78486" y="291368"/>
                  </a:lnTo>
                  <a:lnTo>
                    <a:pt x="77629" y="290192"/>
                  </a:lnTo>
                  <a:lnTo>
                    <a:pt x="75969" y="287004"/>
                  </a:lnTo>
                  <a:lnTo>
                    <a:pt x="50512" y="2539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8">
              <a:extLst>
                <a:ext uri="{FF2B5EF4-FFF2-40B4-BE49-F238E27FC236}">
                  <a16:creationId xmlns:a16="http://schemas.microsoft.com/office/drawing/2014/main" id="{2C005BF9-2A64-4A4C-A99E-4FF96D26B75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149850" y="4051300"/>
              <a:ext cx="31751" cy="164814"/>
            </a:xfrm>
            <a:custGeom>
              <a:avLst/>
              <a:gdLst/>
              <a:ahLst/>
              <a:cxnLst/>
              <a:rect l="0" t="0" r="0" b="0"/>
              <a:pathLst>
                <a:path w="31751" h="164814">
                  <a:moveTo>
                    <a:pt x="6350" y="0"/>
                  </a:moveTo>
                  <a:lnTo>
                    <a:pt x="6350" y="0"/>
                  </a:lnTo>
                  <a:lnTo>
                    <a:pt x="6350" y="37712"/>
                  </a:lnTo>
                  <a:lnTo>
                    <a:pt x="6350" y="46490"/>
                  </a:lnTo>
                  <a:lnTo>
                    <a:pt x="116" y="81109"/>
                  </a:lnTo>
                  <a:lnTo>
                    <a:pt x="0" y="120254"/>
                  </a:lnTo>
                  <a:lnTo>
                    <a:pt x="0" y="122503"/>
                  </a:lnTo>
                  <a:lnTo>
                    <a:pt x="1881" y="126883"/>
                  </a:lnTo>
                  <a:lnTo>
                    <a:pt x="4364" y="131182"/>
                  </a:lnTo>
                  <a:lnTo>
                    <a:pt x="5958" y="139690"/>
                  </a:lnTo>
                  <a:lnTo>
                    <a:pt x="6272" y="148165"/>
                  </a:lnTo>
                  <a:lnTo>
                    <a:pt x="7004" y="149576"/>
                  </a:lnTo>
                  <a:lnTo>
                    <a:pt x="8197" y="150517"/>
                  </a:lnTo>
                  <a:lnTo>
                    <a:pt x="9698" y="151145"/>
                  </a:lnTo>
                  <a:lnTo>
                    <a:pt x="10699" y="152269"/>
                  </a:lnTo>
                  <a:lnTo>
                    <a:pt x="12437" y="157757"/>
                  </a:lnTo>
                  <a:lnTo>
                    <a:pt x="12694" y="164813"/>
                  </a:lnTo>
                  <a:lnTo>
                    <a:pt x="317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9">
              <a:extLst>
                <a:ext uri="{FF2B5EF4-FFF2-40B4-BE49-F238E27FC236}">
                  <a16:creationId xmlns:a16="http://schemas.microsoft.com/office/drawing/2014/main" id="{0ACB9679-6406-44D7-B650-A4FE93166A5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743450" y="3898917"/>
              <a:ext cx="298434" cy="311132"/>
            </a:xfrm>
            <a:custGeom>
              <a:avLst/>
              <a:gdLst/>
              <a:ahLst/>
              <a:cxnLst/>
              <a:rect l="0" t="0" r="0" b="0"/>
              <a:pathLst>
                <a:path w="298434" h="311132">
                  <a:moveTo>
                    <a:pt x="0" y="50783"/>
                  </a:moveTo>
                  <a:lnTo>
                    <a:pt x="0" y="50783"/>
                  </a:lnTo>
                  <a:lnTo>
                    <a:pt x="0" y="44041"/>
                  </a:lnTo>
                  <a:lnTo>
                    <a:pt x="1882" y="38850"/>
                  </a:lnTo>
                  <a:lnTo>
                    <a:pt x="4364" y="34191"/>
                  </a:lnTo>
                  <a:lnTo>
                    <a:pt x="5468" y="29768"/>
                  </a:lnTo>
                  <a:lnTo>
                    <a:pt x="6467" y="28306"/>
                  </a:lnTo>
                  <a:lnTo>
                    <a:pt x="7839" y="27332"/>
                  </a:lnTo>
                  <a:lnTo>
                    <a:pt x="9459" y="26683"/>
                  </a:lnTo>
                  <a:lnTo>
                    <a:pt x="10540" y="25543"/>
                  </a:lnTo>
                  <a:lnTo>
                    <a:pt x="11740" y="22398"/>
                  </a:lnTo>
                  <a:lnTo>
                    <a:pt x="12766" y="21276"/>
                  </a:lnTo>
                  <a:lnTo>
                    <a:pt x="24180" y="14866"/>
                  </a:lnTo>
                  <a:lnTo>
                    <a:pt x="34055" y="12624"/>
                  </a:lnTo>
                  <a:lnTo>
                    <a:pt x="42467" y="8510"/>
                  </a:lnTo>
                  <a:lnTo>
                    <a:pt x="52878" y="6273"/>
                  </a:lnTo>
                  <a:lnTo>
                    <a:pt x="63074" y="1435"/>
                  </a:lnTo>
                  <a:lnTo>
                    <a:pt x="99421" y="0"/>
                  </a:lnTo>
                  <a:lnTo>
                    <a:pt x="109970" y="694"/>
                  </a:lnTo>
                  <a:lnTo>
                    <a:pt x="122094" y="5010"/>
                  </a:lnTo>
                  <a:lnTo>
                    <a:pt x="141301" y="6864"/>
                  </a:lnTo>
                  <a:lnTo>
                    <a:pt x="149504" y="11351"/>
                  </a:lnTo>
                  <a:lnTo>
                    <a:pt x="154170" y="15148"/>
                  </a:lnTo>
                  <a:lnTo>
                    <a:pt x="160478" y="17306"/>
                  </a:lnTo>
                  <a:lnTo>
                    <a:pt x="171962" y="20403"/>
                  </a:lnTo>
                  <a:lnTo>
                    <a:pt x="182420" y="25790"/>
                  </a:lnTo>
                  <a:lnTo>
                    <a:pt x="206778" y="43038"/>
                  </a:lnTo>
                  <a:lnTo>
                    <a:pt x="214295" y="53035"/>
                  </a:lnTo>
                  <a:lnTo>
                    <a:pt x="232228" y="68248"/>
                  </a:lnTo>
                  <a:lnTo>
                    <a:pt x="239710" y="78379"/>
                  </a:lnTo>
                  <a:lnTo>
                    <a:pt x="249138" y="86868"/>
                  </a:lnTo>
                  <a:lnTo>
                    <a:pt x="268871" y="125154"/>
                  </a:lnTo>
                  <a:lnTo>
                    <a:pt x="289279" y="161443"/>
                  </a:lnTo>
                  <a:lnTo>
                    <a:pt x="293426" y="176018"/>
                  </a:lnTo>
                  <a:lnTo>
                    <a:pt x="296217" y="181938"/>
                  </a:lnTo>
                  <a:lnTo>
                    <a:pt x="298433" y="220590"/>
                  </a:lnTo>
                  <a:lnTo>
                    <a:pt x="297740" y="230762"/>
                  </a:lnTo>
                  <a:lnTo>
                    <a:pt x="290610" y="247513"/>
                  </a:lnTo>
                  <a:lnTo>
                    <a:pt x="270908" y="268798"/>
                  </a:lnTo>
                  <a:lnTo>
                    <a:pt x="266688" y="271150"/>
                  </a:lnTo>
                  <a:lnTo>
                    <a:pt x="262462" y="272902"/>
                  </a:lnTo>
                  <a:lnTo>
                    <a:pt x="258231" y="276032"/>
                  </a:lnTo>
                  <a:lnTo>
                    <a:pt x="252117" y="277894"/>
                  </a:lnTo>
                  <a:lnTo>
                    <a:pt x="245403" y="279427"/>
                  </a:lnTo>
                  <a:lnTo>
                    <a:pt x="236949" y="283551"/>
                  </a:lnTo>
                  <a:lnTo>
                    <a:pt x="211300" y="287488"/>
                  </a:lnTo>
                  <a:lnTo>
                    <a:pt x="205389" y="290041"/>
                  </a:lnTo>
                  <a:lnTo>
                    <a:pt x="166310" y="292059"/>
                  </a:lnTo>
                  <a:lnTo>
                    <a:pt x="130630" y="298258"/>
                  </a:lnTo>
                  <a:lnTo>
                    <a:pt x="113358" y="298410"/>
                  </a:lnTo>
                  <a:lnTo>
                    <a:pt x="108472" y="300304"/>
                  </a:lnTo>
                  <a:lnTo>
                    <a:pt x="103949" y="302792"/>
                  </a:lnTo>
                  <a:lnTo>
                    <a:pt x="96730" y="304194"/>
                  </a:lnTo>
                  <a:lnTo>
                    <a:pt x="84696" y="304705"/>
                  </a:lnTo>
                  <a:lnTo>
                    <a:pt x="76517" y="310870"/>
                  </a:lnTo>
                  <a:lnTo>
                    <a:pt x="72605" y="311081"/>
                  </a:lnTo>
                  <a:lnTo>
                    <a:pt x="79391" y="311131"/>
                  </a:lnTo>
                  <a:lnTo>
                    <a:pt x="83027" y="309251"/>
                  </a:lnTo>
                  <a:lnTo>
                    <a:pt x="88900" y="3047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0">
              <a:extLst>
                <a:ext uri="{FF2B5EF4-FFF2-40B4-BE49-F238E27FC236}">
                  <a16:creationId xmlns:a16="http://schemas.microsoft.com/office/drawing/2014/main" id="{9277D358-FE3F-4076-B616-5F184BF9B60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832612" y="3981450"/>
              <a:ext cx="12439" cy="285749"/>
            </a:xfrm>
            <a:custGeom>
              <a:avLst/>
              <a:gdLst/>
              <a:ahLst/>
              <a:cxnLst/>
              <a:rect l="0" t="0" r="0" b="0"/>
              <a:pathLst>
                <a:path w="12439" h="285749">
                  <a:moveTo>
                    <a:pt x="6088" y="0"/>
                  </a:moveTo>
                  <a:lnTo>
                    <a:pt x="6088" y="0"/>
                  </a:lnTo>
                  <a:lnTo>
                    <a:pt x="11114" y="34537"/>
                  </a:lnTo>
                  <a:lnTo>
                    <a:pt x="10164" y="64326"/>
                  </a:lnTo>
                  <a:lnTo>
                    <a:pt x="6625" y="101317"/>
                  </a:lnTo>
                  <a:lnTo>
                    <a:pt x="6109" y="137490"/>
                  </a:lnTo>
                  <a:lnTo>
                    <a:pt x="0" y="175680"/>
                  </a:lnTo>
                  <a:lnTo>
                    <a:pt x="495" y="192617"/>
                  </a:lnTo>
                  <a:lnTo>
                    <a:pt x="5698" y="222250"/>
                  </a:lnTo>
                  <a:lnTo>
                    <a:pt x="6086" y="260185"/>
                  </a:lnTo>
                  <a:lnTo>
                    <a:pt x="6088" y="272155"/>
                  </a:lnTo>
                  <a:lnTo>
                    <a:pt x="6793" y="274570"/>
                  </a:lnTo>
                  <a:lnTo>
                    <a:pt x="7970" y="276180"/>
                  </a:lnTo>
                  <a:lnTo>
                    <a:pt x="9459" y="277253"/>
                  </a:lnTo>
                  <a:lnTo>
                    <a:pt x="10452" y="278674"/>
                  </a:lnTo>
                  <a:lnTo>
                    <a:pt x="12438" y="285746"/>
                  </a:lnTo>
                  <a:lnTo>
                    <a:pt x="12438" y="285748"/>
                  </a:lnTo>
                  <a:lnTo>
                    <a:pt x="9067" y="282379"/>
                  </a:lnTo>
                  <a:lnTo>
                    <a:pt x="7412" y="278843"/>
                  </a:lnTo>
                  <a:lnTo>
                    <a:pt x="6088" y="273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9">
            <a:extLst>
              <a:ext uri="{FF2B5EF4-FFF2-40B4-BE49-F238E27FC236}">
                <a16:creationId xmlns:a16="http://schemas.microsoft.com/office/drawing/2014/main" id="{0E494CF9-E581-4F1D-AF19-C4007B1D016E}"/>
              </a:ext>
            </a:extLst>
          </p:cNvPr>
          <p:cNvGrpSpPr/>
          <p:nvPr/>
        </p:nvGrpSpPr>
        <p:grpSpPr>
          <a:xfrm>
            <a:off x="8451851" y="3403600"/>
            <a:ext cx="3092430" cy="831825"/>
            <a:chOff x="8451851" y="3403600"/>
            <a:chExt cx="3092430" cy="831825"/>
          </a:xfrm>
        </p:grpSpPr>
        <p:sp>
          <p:nvSpPr>
            <p:cNvPr id="101" name="SMARTInkShape-51">
              <a:extLst>
                <a:ext uri="{FF2B5EF4-FFF2-40B4-BE49-F238E27FC236}">
                  <a16:creationId xmlns:a16="http://schemas.microsoft.com/office/drawing/2014/main" id="{990ECFB0-B00E-4ABD-BFDF-519F44278D2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251951" y="3530600"/>
              <a:ext cx="12700" cy="6351"/>
            </a:xfrm>
            <a:custGeom>
              <a:avLst/>
              <a:gdLst/>
              <a:ahLst/>
              <a:cxnLst/>
              <a:rect l="0" t="0" r="0" b="0"/>
              <a:pathLst>
                <a:path w="12700" h="6351">
                  <a:moveTo>
                    <a:pt x="12699" y="6350"/>
                  </a:moveTo>
                  <a:lnTo>
                    <a:pt x="12699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2">
              <a:extLst>
                <a:ext uri="{FF2B5EF4-FFF2-40B4-BE49-F238E27FC236}">
                  <a16:creationId xmlns:a16="http://schemas.microsoft.com/office/drawing/2014/main" id="{22BDBED9-8160-4960-B074-B0A4B5225C6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64700" y="3517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3">
              <a:extLst>
                <a:ext uri="{FF2B5EF4-FFF2-40B4-BE49-F238E27FC236}">
                  <a16:creationId xmlns:a16="http://schemas.microsoft.com/office/drawing/2014/main" id="{B32BA626-920D-4FC6-A4BB-C0ADE949ED7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502900" y="34036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">
              <a:extLst>
                <a:ext uri="{FF2B5EF4-FFF2-40B4-BE49-F238E27FC236}">
                  <a16:creationId xmlns:a16="http://schemas.microsoft.com/office/drawing/2014/main" id="{BD5562B0-C19C-45C8-9E9D-4A171319C1F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890252" y="3626850"/>
              <a:ext cx="654029" cy="531375"/>
            </a:xfrm>
            <a:custGeom>
              <a:avLst/>
              <a:gdLst/>
              <a:ahLst/>
              <a:cxnLst/>
              <a:rect l="0" t="0" r="0" b="0"/>
              <a:pathLst>
                <a:path w="654029" h="531375">
                  <a:moveTo>
                    <a:pt x="0" y="81550"/>
                  </a:moveTo>
                  <a:lnTo>
                    <a:pt x="0" y="81550"/>
                  </a:lnTo>
                  <a:lnTo>
                    <a:pt x="10984" y="102255"/>
                  </a:lnTo>
                  <a:lnTo>
                    <a:pt x="11555" y="105936"/>
                  </a:lnTo>
                  <a:lnTo>
                    <a:pt x="15952" y="113790"/>
                  </a:lnTo>
                  <a:lnTo>
                    <a:pt x="22600" y="124263"/>
                  </a:lnTo>
                  <a:lnTo>
                    <a:pt x="40278" y="162063"/>
                  </a:lnTo>
                  <a:lnTo>
                    <a:pt x="60296" y="200879"/>
                  </a:lnTo>
                  <a:lnTo>
                    <a:pt x="72147" y="237223"/>
                  </a:lnTo>
                  <a:lnTo>
                    <a:pt x="86791" y="272124"/>
                  </a:lnTo>
                  <a:lnTo>
                    <a:pt x="101600" y="301799"/>
                  </a:lnTo>
                  <a:lnTo>
                    <a:pt x="103715" y="304583"/>
                  </a:lnTo>
                  <a:lnTo>
                    <a:pt x="106065" y="311439"/>
                  </a:lnTo>
                  <a:lnTo>
                    <a:pt x="113306" y="336488"/>
                  </a:lnTo>
                  <a:lnTo>
                    <a:pt x="115739" y="341376"/>
                  </a:lnTo>
                  <a:lnTo>
                    <a:pt x="118467" y="345901"/>
                  </a:lnTo>
                  <a:lnTo>
                    <a:pt x="120640" y="354567"/>
                  </a:lnTo>
                  <a:lnTo>
                    <a:pt x="120643" y="354577"/>
                  </a:lnTo>
                  <a:lnTo>
                    <a:pt x="120646" y="354590"/>
                  </a:lnTo>
                  <a:lnTo>
                    <a:pt x="120646" y="354593"/>
                  </a:lnTo>
                  <a:lnTo>
                    <a:pt x="120646" y="354596"/>
                  </a:lnTo>
                  <a:lnTo>
                    <a:pt x="120648" y="354597"/>
                  </a:lnTo>
                  <a:lnTo>
                    <a:pt x="120646" y="354599"/>
                  </a:lnTo>
                  <a:lnTo>
                    <a:pt x="120648" y="354599"/>
                  </a:lnTo>
                  <a:lnTo>
                    <a:pt x="120648" y="351229"/>
                  </a:lnTo>
                  <a:lnTo>
                    <a:pt x="112810" y="315730"/>
                  </a:lnTo>
                  <a:lnTo>
                    <a:pt x="104861" y="277472"/>
                  </a:lnTo>
                  <a:lnTo>
                    <a:pt x="97426" y="238260"/>
                  </a:lnTo>
                  <a:lnTo>
                    <a:pt x="95439" y="202021"/>
                  </a:lnTo>
                  <a:lnTo>
                    <a:pt x="95264" y="164790"/>
                  </a:lnTo>
                  <a:lnTo>
                    <a:pt x="97133" y="143723"/>
                  </a:lnTo>
                  <a:lnTo>
                    <a:pt x="104707" y="105990"/>
                  </a:lnTo>
                  <a:lnTo>
                    <a:pt x="116703" y="70791"/>
                  </a:lnTo>
                  <a:lnTo>
                    <a:pt x="122851" y="61586"/>
                  </a:lnTo>
                  <a:lnTo>
                    <a:pt x="132509" y="54390"/>
                  </a:lnTo>
                  <a:lnTo>
                    <a:pt x="140940" y="51160"/>
                  </a:lnTo>
                  <a:lnTo>
                    <a:pt x="166309" y="49836"/>
                  </a:lnTo>
                  <a:lnTo>
                    <a:pt x="176669" y="53181"/>
                  </a:lnTo>
                  <a:lnTo>
                    <a:pt x="213807" y="82556"/>
                  </a:lnTo>
                  <a:lnTo>
                    <a:pt x="230720" y="97689"/>
                  </a:lnTo>
                  <a:lnTo>
                    <a:pt x="248514" y="123082"/>
                  </a:lnTo>
                  <a:lnTo>
                    <a:pt x="265726" y="158052"/>
                  </a:lnTo>
                  <a:lnTo>
                    <a:pt x="283451" y="195751"/>
                  </a:lnTo>
                  <a:lnTo>
                    <a:pt x="298438" y="232497"/>
                  </a:lnTo>
                  <a:lnTo>
                    <a:pt x="302914" y="246219"/>
                  </a:lnTo>
                  <a:lnTo>
                    <a:pt x="306121" y="259222"/>
                  </a:lnTo>
                  <a:lnTo>
                    <a:pt x="315735" y="284739"/>
                  </a:lnTo>
                  <a:lnTo>
                    <a:pt x="317394" y="305544"/>
                  </a:lnTo>
                  <a:lnTo>
                    <a:pt x="318133" y="307080"/>
                  </a:lnTo>
                  <a:lnTo>
                    <a:pt x="319335" y="308103"/>
                  </a:lnTo>
                  <a:lnTo>
                    <a:pt x="320839" y="308786"/>
                  </a:lnTo>
                  <a:lnTo>
                    <a:pt x="321841" y="309946"/>
                  </a:lnTo>
                  <a:lnTo>
                    <a:pt x="323846" y="316482"/>
                  </a:lnTo>
                  <a:lnTo>
                    <a:pt x="323846" y="316488"/>
                  </a:lnTo>
                  <a:lnTo>
                    <a:pt x="323846" y="316492"/>
                  </a:lnTo>
                  <a:lnTo>
                    <a:pt x="323846" y="316495"/>
                  </a:lnTo>
                  <a:lnTo>
                    <a:pt x="323848" y="316496"/>
                  </a:lnTo>
                  <a:lnTo>
                    <a:pt x="323848" y="316498"/>
                  </a:lnTo>
                  <a:lnTo>
                    <a:pt x="320477" y="313128"/>
                  </a:lnTo>
                  <a:lnTo>
                    <a:pt x="318823" y="307711"/>
                  </a:lnTo>
                  <a:lnTo>
                    <a:pt x="316008" y="296727"/>
                  </a:lnTo>
                  <a:lnTo>
                    <a:pt x="312588" y="284536"/>
                  </a:lnTo>
                  <a:lnTo>
                    <a:pt x="311231" y="246266"/>
                  </a:lnTo>
                  <a:lnTo>
                    <a:pt x="305689" y="208517"/>
                  </a:lnTo>
                  <a:lnTo>
                    <a:pt x="304876" y="170447"/>
                  </a:lnTo>
                  <a:lnTo>
                    <a:pt x="309835" y="135555"/>
                  </a:lnTo>
                  <a:lnTo>
                    <a:pt x="316059" y="100324"/>
                  </a:lnTo>
                  <a:lnTo>
                    <a:pt x="320585" y="75146"/>
                  </a:lnTo>
                  <a:lnTo>
                    <a:pt x="334488" y="42284"/>
                  </a:lnTo>
                  <a:lnTo>
                    <a:pt x="346430" y="22422"/>
                  </a:lnTo>
                  <a:lnTo>
                    <a:pt x="349122" y="14485"/>
                  </a:lnTo>
                  <a:lnTo>
                    <a:pt x="352248" y="9880"/>
                  </a:lnTo>
                  <a:lnTo>
                    <a:pt x="354777" y="8370"/>
                  </a:lnTo>
                  <a:lnTo>
                    <a:pt x="367093" y="4065"/>
                  </a:lnTo>
                  <a:lnTo>
                    <a:pt x="371995" y="1251"/>
                  </a:lnTo>
                  <a:lnTo>
                    <a:pt x="376525" y="0"/>
                  </a:lnTo>
                  <a:lnTo>
                    <a:pt x="382772" y="1326"/>
                  </a:lnTo>
                  <a:lnTo>
                    <a:pt x="409174" y="10968"/>
                  </a:lnTo>
                  <a:lnTo>
                    <a:pt x="436305" y="32279"/>
                  </a:lnTo>
                  <a:lnTo>
                    <a:pt x="442973" y="39896"/>
                  </a:lnTo>
                  <a:lnTo>
                    <a:pt x="470899" y="65382"/>
                  </a:lnTo>
                  <a:lnTo>
                    <a:pt x="495668" y="102093"/>
                  </a:lnTo>
                  <a:lnTo>
                    <a:pt x="520731" y="138831"/>
                  </a:lnTo>
                  <a:lnTo>
                    <a:pt x="544221" y="176812"/>
                  </a:lnTo>
                  <a:lnTo>
                    <a:pt x="565543" y="214901"/>
                  </a:lnTo>
                  <a:lnTo>
                    <a:pt x="582002" y="247356"/>
                  </a:lnTo>
                  <a:lnTo>
                    <a:pt x="598027" y="283868"/>
                  </a:lnTo>
                  <a:lnTo>
                    <a:pt x="617097" y="322772"/>
                  </a:lnTo>
                  <a:lnTo>
                    <a:pt x="628522" y="359616"/>
                  </a:lnTo>
                  <a:lnTo>
                    <a:pt x="639455" y="398933"/>
                  </a:lnTo>
                  <a:lnTo>
                    <a:pt x="648087" y="437140"/>
                  </a:lnTo>
                  <a:lnTo>
                    <a:pt x="653266" y="463829"/>
                  </a:lnTo>
                  <a:lnTo>
                    <a:pt x="654028" y="502745"/>
                  </a:lnTo>
                  <a:lnTo>
                    <a:pt x="653337" y="514755"/>
                  </a:lnTo>
                  <a:lnTo>
                    <a:pt x="650676" y="520560"/>
                  </a:lnTo>
                  <a:lnTo>
                    <a:pt x="648978" y="522390"/>
                  </a:lnTo>
                  <a:lnTo>
                    <a:pt x="635751" y="528939"/>
                  </a:lnTo>
                  <a:lnTo>
                    <a:pt x="620641" y="531374"/>
                  </a:lnTo>
                  <a:lnTo>
                    <a:pt x="584198" y="52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5">
              <a:extLst>
                <a:ext uri="{FF2B5EF4-FFF2-40B4-BE49-F238E27FC236}">
                  <a16:creationId xmlns:a16="http://schemas.microsoft.com/office/drawing/2014/main" id="{A02DDF6D-FDE0-4681-B35E-51438391B7C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560050" y="3746500"/>
              <a:ext cx="387353" cy="279107"/>
            </a:xfrm>
            <a:custGeom>
              <a:avLst/>
              <a:gdLst/>
              <a:ahLst/>
              <a:cxnLst/>
              <a:rect l="0" t="0" r="0" b="0"/>
              <a:pathLst>
                <a:path w="387353" h="27910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5" y="6908"/>
                  </a:lnTo>
                  <a:lnTo>
                    <a:pt x="12432" y="46230"/>
                  </a:lnTo>
                  <a:lnTo>
                    <a:pt x="13353" y="60037"/>
                  </a:lnTo>
                  <a:lnTo>
                    <a:pt x="23237" y="98092"/>
                  </a:lnTo>
                  <a:lnTo>
                    <a:pt x="28487" y="124004"/>
                  </a:lnTo>
                  <a:lnTo>
                    <a:pt x="46592" y="162961"/>
                  </a:lnTo>
                  <a:lnTo>
                    <a:pt x="65618" y="201083"/>
                  </a:lnTo>
                  <a:lnTo>
                    <a:pt x="86783" y="230068"/>
                  </a:lnTo>
                  <a:lnTo>
                    <a:pt x="112600" y="245453"/>
                  </a:lnTo>
                  <a:lnTo>
                    <a:pt x="118657" y="246999"/>
                  </a:lnTo>
                  <a:lnTo>
                    <a:pt x="122821" y="247361"/>
                  </a:lnTo>
                  <a:lnTo>
                    <a:pt x="127023" y="245640"/>
                  </a:lnTo>
                  <a:lnTo>
                    <a:pt x="131243" y="243229"/>
                  </a:lnTo>
                  <a:lnTo>
                    <a:pt x="137589" y="241166"/>
                  </a:lnTo>
                  <a:lnTo>
                    <a:pt x="148167" y="232537"/>
                  </a:lnTo>
                  <a:lnTo>
                    <a:pt x="150517" y="228469"/>
                  </a:lnTo>
                  <a:lnTo>
                    <a:pt x="161827" y="192505"/>
                  </a:lnTo>
                  <a:lnTo>
                    <a:pt x="169999" y="156864"/>
                  </a:lnTo>
                  <a:lnTo>
                    <a:pt x="171396" y="118708"/>
                  </a:lnTo>
                  <a:lnTo>
                    <a:pt x="170743" y="81143"/>
                  </a:lnTo>
                  <a:lnTo>
                    <a:pt x="166425" y="68527"/>
                  </a:lnTo>
                  <a:lnTo>
                    <a:pt x="163337" y="49360"/>
                  </a:lnTo>
                  <a:lnTo>
                    <a:pt x="159021" y="33292"/>
                  </a:lnTo>
                  <a:lnTo>
                    <a:pt x="158752" y="25401"/>
                  </a:lnTo>
                  <a:lnTo>
                    <a:pt x="158752" y="28771"/>
                  </a:lnTo>
                  <a:lnTo>
                    <a:pt x="160633" y="32307"/>
                  </a:lnTo>
                  <a:lnTo>
                    <a:pt x="162122" y="34238"/>
                  </a:lnTo>
                  <a:lnTo>
                    <a:pt x="163775" y="40146"/>
                  </a:lnTo>
                  <a:lnTo>
                    <a:pt x="165216" y="46771"/>
                  </a:lnTo>
                  <a:lnTo>
                    <a:pt x="184190" y="82682"/>
                  </a:lnTo>
                  <a:lnTo>
                    <a:pt x="203202" y="120654"/>
                  </a:lnTo>
                  <a:lnTo>
                    <a:pt x="211433" y="133351"/>
                  </a:lnTo>
                  <a:lnTo>
                    <a:pt x="218147" y="142523"/>
                  </a:lnTo>
                  <a:lnTo>
                    <a:pt x="242457" y="181772"/>
                  </a:lnTo>
                  <a:lnTo>
                    <a:pt x="262541" y="210946"/>
                  </a:lnTo>
                  <a:lnTo>
                    <a:pt x="299400" y="248590"/>
                  </a:lnTo>
                  <a:lnTo>
                    <a:pt x="312878" y="260195"/>
                  </a:lnTo>
                  <a:lnTo>
                    <a:pt x="328181" y="270208"/>
                  </a:lnTo>
                  <a:lnTo>
                    <a:pt x="337912" y="272913"/>
                  </a:lnTo>
                  <a:lnTo>
                    <a:pt x="339576" y="274370"/>
                  </a:lnTo>
                  <a:lnTo>
                    <a:pt x="340684" y="276047"/>
                  </a:lnTo>
                  <a:lnTo>
                    <a:pt x="345677" y="277910"/>
                  </a:lnTo>
                  <a:lnTo>
                    <a:pt x="357012" y="279106"/>
                  </a:lnTo>
                  <a:lnTo>
                    <a:pt x="367229" y="275942"/>
                  </a:lnTo>
                  <a:lnTo>
                    <a:pt x="375824" y="270536"/>
                  </a:lnTo>
                  <a:lnTo>
                    <a:pt x="387352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6">
              <a:extLst>
                <a:ext uri="{FF2B5EF4-FFF2-40B4-BE49-F238E27FC236}">
                  <a16:creationId xmlns:a16="http://schemas.microsoft.com/office/drawing/2014/main" id="{03A8DD7A-DE9D-4111-BBCA-D868841A57F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439400" y="3778250"/>
              <a:ext cx="63501" cy="253975"/>
            </a:xfrm>
            <a:custGeom>
              <a:avLst/>
              <a:gdLst/>
              <a:ahLst/>
              <a:cxnLst/>
              <a:rect l="0" t="0" r="0" b="0"/>
              <a:pathLst>
                <a:path w="63501" h="253975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3" y="11933"/>
                  </a:lnTo>
                  <a:lnTo>
                    <a:pt x="8839" y="24386"/>
                  </a:lnTo>
                  <a:lnTo>
                    <a:pt x="18066" y="61412"/>
                  </a:lnTo>
                  <a:lnTo>
                    <a:pt x="19561" y="73959"/>
                  </a:lnTo>
                  <a:lnTo>
                    <a:pt x="24038" y="89293"/>
                  </a:lnTo>
                  <a:lnTo>
                    <a:pt x="26878" y="101717"/>
                  </a:lnTo>
                  <a:lnTo>
                    <a:pt x="30307" y="114335"/>
                  </a:lnTo>
                  <a:lnTo>
                    <a:pt x="33202" y="127011"/>
                  </a:lnTo>
                  <a:lnTo>
                    <a:pt x="37133" y="140565"/>
                  </a:lnTo>
                  <a:lnTo>
                    <a:pt x="39853" y="159143"/>
                  </a:lnTo>
                  <a:lnTo>
                    <a:pt x="43088" y="171566"/>
                  </a:lnTo>
                  <a:lnTo>
                    <a:pt x="44976" y="188268"/>
                  </a:lnTo>
                  <a:lnTo>
                    <a:pt x="50195" y="206773"/>
                  </a:lnTo>
                  <a:lnTo>
                    <a:pt x="50532" y="211374"/>
                  </a:lnTo>
                  <a:lnTo>
                    <a:pt x="52563" y="215770"/>
                  </a:lnTo>
                  <a:lnTo>
                    <a:pt x="55114" y="220076"/>
                  </a:lnTo>
                  <a:lnTo>
                    <a:pt x="56748" y="228588"/>
                  </a:lnTo>
                  <a:lnTo>
                    <a:pt x="57127" y="243416"/>
                  </a:lnTo>
                  <a:lnTo>
                    <a:pt x="57841" y="244828"/>
                  </a:lnTo>
                  <a:lnTo>
                    <a:pt x="59023" y="245769"/>
                  </a:lnTo>
                  <a:lnTo>
                    <a:pt x="60515" y="246396"/>
                  </a:lnTo>
                  <a:lnTo>
                    <a:pt x="61511" y="247519"/>
                  </a:lnTo>
                  <a:lnTo>
                    <a:pt x="63492" y="253974"/>
                  </a:lnTo>
                  <a:lnTo>
                    <a:pt x="6350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7">
              <a:extLst>
                <a:ext uri="{FF2B5EF4-FFF2-40B4-BE49-F238E27FC236}">
                  <a16:creationId xmlns:a16="http://schemas.microsoft.com/office/drawing/2014/main" id="{E2121ACB-C1C8-4869-B19F-3662168F927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191797" y="3721124"/>
              <a:ext cx="190454" cy="327485"/>
            </a:xfrm>
            <a:custGeom>
              <a:avLst/>
              <a:gdLst/>
              <a:ahLst/>
              <a:cxnLst/>
              <a:rect l="0" t="0" r="0" b="0"/>
              <a:pathLst>
                <a:path w="190454" h="327485">
                  <a:moveTo>
                    <a:pt x="12654" y="114276"/>
                  </a:moveTo>
                  <a:lnTo>
                    <a:pt x="12654" y="114276"/>
                  </a:lnTo>
                  <a:lnTo>
                    <a:pt x="22778" y="135938"/>
                  </a:lnTo>
                  <a:lnTo>
                    <a:pt x="34091" y="172700"/>
                  </a:lnTo>
                  <a:lnTo>
                    <a:pt x="44451" y="211766"/>
                  </a:lnTo>
                  <a:lnTo>
                    <a:pt x="55631" y="249746"/>
                  </a:lnTo>
                  <a:lnTo>
                    <a:pt x="61700" y="266676"/>
                  </a:lnTo>
                  <a:lnTo>
                    <a:pt x="65179" y="287050"/>
                  </a:lnTo>
                  <a:lnTo>
                    <a:pt x="68891" y="299550"/>
                  </a:lnTo>
                  <a:lnTo>
                    <a:pt x="70331" y="309520"/>
                  </a:lnTo>
                  <a:lnTo>
                    <a:pt x="76150" y="323819"/>
                  </a:lnTo>
                  <a:lnTo>
                    <a:pt x="76151" y="323821"/>
                  </a:lnTo>
                  <a:lnTo>
                    <a:pt x="76152" y="327484"/>
                  </a:lnTo>
                  <a:lnTo>
                    <a:pt x="76152" y="325922"/>
                  </a:lnTo>
                  <a:lnTo>
                    <a:pt x="75447" y="325223"/>
                  </a:lnTo>
                  <a:lnTo>
                    <a:pt x="72782" y="324447"/>
                  </a:lnTo>
                  <a:lnTo>
                    <a:pt x="69246" y="320339"/>
                  </a:lnTo>
                  <a:lnTo>
                    <a:pt x="46513" y="283394"/>
                  </a:lnTo>
                  <a:lnTo>
                    <a:pt x="28176" y="251266"/>
                  </a:lnTo>
                  <a:lnTo>
                    <a:pt x="15300" y="213744"/>
                  </a:lnTo>
                  <a:lnTo>
                    <a:pt x="5901" y="184125"/>
                  </a:lnTo>
                  <a:lnTo>
                    <a:pt x="2595" y="175659"/>
                  </a:lnTo>
                  <a:lnTo>
                    <a:pt x="0" y="136470"/>
                  </a:lnTo>
                  <a:lnTo>
                    <a:pt x="679" y="126962"/>
                  </a:lnTo>
                  <a:lnTo>
                    <a:pt x="4984" y="111347"/>
                  </a:lnTo>
                  <a:lnTo>
                    <a:pt x="7794" y="96240"/>
                  </a:lnTo>
                  <a:lnTo>
                    <a:pt x="13095" y="84708"/>
                  </a:lnTo>
                  <a:lnTo>
                    <a:pt x="38056" y="45883"/>
                  </a:lnTo>
                  <a:lnTo>
                    <a:pt x="42992" y="40841"/>
                  </a:lnTo>
                  <a:lnTo>
                    <a:pt x="80681" y="16917"/>
                  </a:lnTo>
                  <a:lnTo>
                    <a:pt x="94684" y="11353"/>
                  </a:lnTo>
                  <a:lnTo>
                    <a:pt x="96974" y="9677"/>
                  </a:lnTo>
                  <a:lnTo>
                    <a:pt x="103282" y="7815"/>
                  </a:lnTo>
                  <a:lnTo>
                    <a:pt x="122080" y="4575"/>
                  </a:lnTo>
                  <a:lnTo>
                    <a:pt x="134456" y="884"/>
                  </a:lnTo>
                  <a:lnTo>
                    <a:pt x="154445" y="0"/>
                  </a:lnTo>
                  <a:lnTo>
                    <a:pt x="158691" y="1868"/>
                  </a:lnTo>
                  <a:lnTo>
                    <a:pt x="162932" y="4344"/>
                  </a:lnTo>
                  <a:lnTo>
                    <a:pt x="171402" y="5935"/>
                  </a:lnTo>
                  <a:lnTo>
                    <a:pt x="190453" y="63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8">
              <a:extLst>
                <a:ext uri="{FF2B5EF4-FFF2-40B4-BE49-F238E27FC236}">
                  <a16:creationId xmlns:a16="http://schemas.microsoft.com/office/drawing/2014/main" id="{4AE51DDC-16F2-4303-93D2-33E5C7E432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817100" y="3587750"/>
              <a:ext cx="304140" cy="438126"/>
            </a:xfrm>
            <a:custGeom>
              <a:avLst/>
              <a:gdLst/>
              <a:ahLst/>
              <a:cxnLst/>
              <a:rect l="0" t="0" r="0" b="0"/>
              <a:pathLst>
                <a:path w="304140" h="438126">
                  <a:moveTo>
                    <a:pt x="0" y="0"/>
                  </a:moveTo>
                  <a:lnTo>
                    <a:pt x="0" y="0"/>
                  </a:lnTo>
                  <a:lnTo>
                    <a:pt x="706" y="29649"/>
                  </a:lnTo>
                  <a:lnTo>
                    <a:pt x="12865" y="60419"/>
                  </a:lnTo>
                  <a:lnTo>
                    <a:pt x="16301" y="67070"/>
                  </a:lnTo>
                  <a:lnTo>
                    <a:pt x="27781" y="105007"/>
                  </a:lnTo>
                  <a:lnTo>
                    <a:pt x="36253" y="131917"/>
                  </a:lnTo>
                  <a:lnTo>
                    <a:pt x="44846" y="165533"/>
                  </a:lnTo>
                  <a:lnTo>
                    <a:pt x="57185" y="201357"/>
                  </a:lnTo>
                  <a:lnTo>
                    <a:pt x="69852" y="235346"/>
                  </a:lnTo>
                  <a:lnTo>
                    <a:pt x="82551" y="271203"/>
                  </a:lnTo>
                  <a:lnTo>
                    <a:pt x="86079" y="281401"/>
                  </a:lnTo>
                  <a:lnTo>
                    <a:pt x="93761" y="318941"/>
                  </a:lnTo>
                  <a:lnTo>
                    <a:pt x="96690" y="335095"/>
                  </a:lnTo>
                  <a:lnTo>
                    <a:pt x="106499" y="374612"/>
                  </a:lnTo>
                  <a:lnTo>
                    <a:pt x="108464" y="395107"/>
                  </a:lnTo>
                  <a:lnTo>
                    <a:pt x="113392" y="408144"/>
                  </a:lnTo>
                  <a:lnTo>
                    <a:pt x="114299" y="431721"/>
                  </a:lnTo>
                  <a:lnTo>
                    <a:pt x="113593" y="408325"/>
                  </a:lnTo>
                  <a:lnTo>
                    <a:pt x="108833" y="389162"/>
                  </a:lnTo>
                  <a:lnTo>
                    <a:pt x="107965" y="352890"/>
                  </a:lnTo>
                  <a:lnTo>
                    <a:pt x="108658" y="328031"/>
                  </a:lnTo>
                  <a:lnTo>
                    <a:pt x="113710" y="302679"/>
                  </a:lnTo>
                  <a:lnTo>
                    <a:pt x="114831" y="289982"/>
                  </a:lnTo>
                  <a:lnTo>
                    <a:pt x="125540" y="252589"/>
                  </a:lnTo>
                  <a:lnTo>
                    <a:pt x="130722" y="243547"/>
                  </a:lnTo>
                  <a:lnTo>
                    <a:pt x="133278" y="232951"/>
                  </a:lnTo>
                  <a:lnTo>
                    <a:pt x="140104" y="222691"/>
                  </a:lnTo>
                  <a:lnTo>
                    <a:pt x="151041" y="211725"/>
                  </a:lnTo>
                  <a:lnTo>
                    <a:pt x="171062" y="198735"/>
                  </a:lnTo>
                  <a:lnTo>
                    <a:pt x="179839" y="197222"/>
                  </a:lnTo>
                  <a:lnTo>
                    <a:pt x="210520" y="196860"/>
                  </a:lnTo>
                  <a:lnTo>
                    <a:pt x="221048" y="200224"/>
                  </a:lnTo>
                  <a:lnTo>
                    <a:pt x="259201" y="224376"/>
                  </a:lnTo>
                  <a:lnTo>
                    <a:pt x="271220" y="234091"/>
                  </a:lnTo>
                  <a:lnTo>
                    <a:pt x="275764" y="241858"/>
                  </a:lnTo>
                  <a:lnTo>
                    <a:pt x="292171" y="279414"/>
                  </a:lnTo>
                  <a:lnTo>
                    <a:pt x="295659" y="287873"/>
                  </a:lnTo>
                  <a:lnTo>
                    <a:pt x="304139" y="325967"/>
                  </a:lnTo>
                  <a:lnTo>
                    <a:pt x="303899" y="338667"/>
                  </a:lnTo>
                  <a:lnTo>
                    <a:pt x="293550" y="376766"/>
                  </a:lnTo>
                  <a:lnTo>
                    <a:pt x="285619" y="391818"/>
                  </a:lnTo>
                  <a:lnTo>
                    <a:pt x="270927" y="408407"/>
                  </a:lnTo>
                  <a:lnTo>
                    <a:pt x="242885" y="428976"/>
                  </a:lnTo>
                  <a:lnTo>
                    <a:pt x="229957" y="433124"/>
                  </a:lnTo>
                  <a:lnTo>
                    <a:pt x="224971" y="435916"/>
                  </a:lnTo>
                  <a:lnTo>
                    <a:pt x="217490" y="437488"/>
                  </a:lnTo>
                  <a:lnTo>
                    <a:pt x="195002" y="438125"/>
                  </a:lnTo>
                  <a:lnTo>
                    <a:pt x="190619" y="436257"/>
                  </a:lnTo>
                  <a:lnTo>
                    <a:pt x="185428" y="432681"/>
                  </a:lnTo>
                  <a:lnTo>
                    <a:pt x="179335" y="431268"/>
                  </a:lnTo>
                  <a:lnTo>
                    <a:pt x="175422" y="428506"/>
                  </a:lnTo>
                  <a:lnTo>
                    <a:pt x="173218" y="423045"/>
                  </a:lnTo>
                  <a:lnTo>
                    <a:pt x="171450" y="400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9">
              <a:extLst>
                <a:ext uri="{FF2B5EF4-FFF2-40B4-BE49-F238E27FC236}">
                  <a16:creationId xmlns:a16="http://schemas.microsoft.com/office/drawing/2014/main" id="{F2062886-80BC-42FA-ABF3-D9EB52A06E8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696450" y="3835400"/>
              <a:ext cx="63501" cy="222226"/>
            </a:xfrm>
            <a:custGeom>
              <a:avLst/>
              <a:gdLst/>
              <a:ahLst/>
              <a:cxnLst/>
              <a:rect l="0" t="0" r="0" b="0"/>
              <a:pathLst>
                <a:path w="63501" h="222226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1882" y="19099"/>
                  </a:lnTo>
                  <a:lnTo>
                    <a:pt x="3370" y="21199"/>
                  </a:lnTo>
                  <a:lnTo>
                    <a:pt x="5469" y="30897"/>
                  </a:lnTo>
                  <a:lnTo>
                    <a:pt x="7004" y="52874"/>
                  </a:lnTo>
                  <a:lnTo>
                    <a:pt x="11365" y="64955"/>
                  </a:lnTo>
                  <a:lnTo>
                    <a:pt x="12812" y="71908"/>
                  </a:lnTo>
                  <a:lnTo>
                    <a:pt x="16889" y="80495"/>
                  </a:lnTo>
                  <a:lnTo>
                    <a:pt x="24494" y="118821"/>
                  </a:lnTo>
                  <a:lnTo>
                    <a:pt x="26878" y="125247"/>
                  </a:lnTo>
                  <a:lnTo>
                    <a:pt x="29584" y="131159"/>
                  </a:lnTo>
                  <a:lnTo>
                    <a:pt x="31814" y="141716"/>
                  </a:lnTo>
                  <a:lnTo>
                    <a:pt x="42697" y="163645"/>
                  </a:lnTo>
                  <a:lnTo>
                    <a:pt x="49885" y="191709"/>
                  </a:lnTo>
                  <a:lnTo>
                    <a:pt x="50898" y="193422"/>
                  </a:lnTo>
                  <a:lnTo>
                    <a:pt x="52277" y="194564"/>
                  </a:lnTo>
                  <a:lnTo>
                    <a:pt x="53902" y="195326"/>
                  </a:lnTo>
                  <a:lnTo>
                    <a:pt x="54985" y="196540"/>
                  </a:lnTo>
                  <a:lnTo>
                    <a:pt x="56187" y="199770"/>
                  </a:lnTo>
                  <a:lnTo>
                    <a:pt x="57066" y="211738"/>
                  </a:lnTo>
                  <a:lnTo>
                    <a:pt x="57798" y="213125"/>
                  </a:lnTo>
                  <a:lnTo>
                    <a:pt x="58994" y="214051"/>
                  </a:lnTo>
                  <a:lnTo>
                    <a:pt x="60497" y="214667"/>
                  </a:lnTo>
                  <a:lnTo>
                    <a:pt x="61498" y="215783"/>
                  </a:lnTo>
                  <a:lnTo>
                    <a:pt x="63492" y="222225"/>
                  </a:lnTo>
                  <a:lnTo>
                    <a:pt x="6350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0">
              <a:extLst>
                <a:ext uri="{FF2B5EF4-FFF2-40B4-BE49-F238E27FC236}">
                  <a16:creationId xmlns:a16="http://schemas.microsoft.com/office/drawing/2014/main" id="{8671E1B2-7E8B-4CC3-8AF4-8F41C8F2F02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531350" y="3575050"/>
              <a:ext cx="107951" cy="501644"/>
            </a:xfrm>
            <a:custGeom>
              <a:avLst/>
              <a:gdLst/>
              <a:ahLst/>
              <a:cxnLst/>
              <a:rect l="0" t="0" r="0" b="0"/>
              <a:pathLst>
                <a:path w="107951" h="501644">
                  <a:moveTo>
                    <a:pt x="0" y="0"/>
                  </a:moveTo>
                  <a:lnTo>
                    <a:pt x="0" y="0"/>
                  </a:lnTo>
                  <a:lnTo>
                    <a:pt x="0" y="8839"/>
                  </a:lnTo>
                  <a:lnTo>
                    <a:pt x="5956" y="38280"/>
                  </a:lnTo>
                  <a:lnTo>
                    <a:pt x="7041" y="71973"/>
                  </a:lnTo>
                  <a:lnTo>
                    <a:pt x="15809" y="111301"/>
                  </a:lnTo>
                  <a:lnTo>
                    <a:pt x="23224" y="148232"/>
                  </a:lnTo>
                  <a:lnTo>
                    <a:pt x="32180" y="185601"/>
                  </a:lnTo>
                  <a:lnTo>
                    <a:pt x="36346" y="203630"/>
                  </a:lnTo>
                  <a:lnTo>
                    <a:pt x="41367" y="242208"/>
                  </a:lnTo>
                  <a:lnTo>
                    <a:pt x="49647" y="279480"/>
                  </a:lnTo>
                  <a:lnTo>
                    <a:pt x="59538" y="317507"/>
                  </a:lnTo>
                  <a:lnTo>
                    <a:pt x="68338" y="355483"/>
                  </a:lnTo>
                  <a:lnTo>
                    <a:pt x="80703" y="392245"/>
                  </a:lnTo>
                  <a:lnTo>
                    <a:pt x="83885" y="405969"/>
                  </a:lnTo>
                  <a:lnTo>
                    <a:pt x="87413" y="418972"/>
                  </a:lnTo>
                  <a:lnTo>
                    <a:pt x="90651" y="444489"/>
                  </a:lnTo>
                  <a:lnTo>
                    <a:pt x="94342" y="458060"/>
                  </a:lnTo>
                  <a:lnTo>
                    <a:pt x="95776" y="471899"/>
                  </a:lnTo>
                  <a:lnTo>
                    <a:pt x="100694" y="484423"/>
                  </a:lnTo>
                  <a:lnTo>
                    <a:pt x="101520" y="494020"/>
                  </a:lnTo>
                  <a:lnTo>
                    <a:pt x="102253" y="494446"/>
                  </a:lnTo>
                  <a:lnTo>
                    <a:pt x="104947" y="494921"/>
                  </a:lnTo>
                  <a:lnTo>
                    <a:pt x="105949" y="495752"/>
                  </a:lnTo>
                  <a:lnTo>
                    <a:pt x="107917" y="501529"/>
                  </a:lnTo>
                  <a:lnTo>
                    <a:pt x="107949" y="501643"/>
                  </a:lnTo>
                  <a:lnTo>
                    <a:pt x="107950" y="476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1">
              <a:extLst>
                <a:ext uri="{FF2B5EF4-FFF2-40B4-BE49-F238E27FC236}">
                  <a16:creationId xmlns:a16="http://schemas.microsoft.com/office/drawing/2014/main" id="{7C5250D3-42E1-4913-B762-0336087E9BF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410700" y="3848100"/>
              <a:ext cx="57151" cy="194102"/>
            </a:xfrm>
            <a:custGeom>
              <a:avLst/>
              <a:gdLst/>
              <a:ahLst/>
              <a:cxnLst/>
              <a:rect l="0" t="0" r="0" b="0"/>
              <a:pathLst>
                <a:path w="57151" h="194102">
                  <a:moveTo>
                    <a:pt x="0" y="0"/>
                  </a:moveTo>
                  <a:lnTo>
                    <a:pt x="0" y="0"/>
                  </a:lnTo>
                  <a:lnTo>
                    <a:pt x="11556" y="21015"/>
                  </a:lnTo>
                  <a:lnTo>
                    <a:pt x="13340" y="35975"/>
                  </a:lnTo>
                  <a:lnTo>
                    <a:pt x="17044" y="43037"/>
                  </a:lnTo>
                  <a:lnTo>
                    <a:pt x="20897" y="74760"/>
                  </a:lnTo>
                  <a:lnTo>
                    <a:pt x="23399" y="79794"/>
                  </a:lnTo>
                  <a:lnTo>
                    <a:pt x="31321" y="112573"/>
                  </a:lnTo>
                  <a:lnTo>
                    <a:pt x="32398" y="129020"/>
                  </a:lnTo>
                  <a:lnTo>
                    <a:pt x="37210" y="141525"/>
                  </a:lnTo>
                  <a:lnTo>
                    <a:pt x="38754" y="162378"/>
                  </a:lnTo>
                  <a:lnTo>
                    <a:pt x="43115" y="171331"/>
                  </a:lnTo>
                  <a:lnTo>
                    <a:pt x="44187" y="179893"/>
                  </a:lnTo>
                  <a:lnTo>
                    <a:pt x="44979" y="181312"/>
                  </a:lnTo>
                  <a:lnTo>
                    <a:pt x="46214" y="182258"/>
                  </a:lnTo>
                  <a:lnTo>
                    <a:pt x="47744" y="182889"/>
                  </a:lnTo>
                  <a:lnTo>
                    <a:pt x="48763" y="184015"/>
                  </a:lnTo>
                  <a:lnTo>
                    <a:pt x="50721" y="190206"/>
                  </a:lnTo>
                  <a:lnTo>
                    <a:pt x="50785" y="194101"/>
                  </a:lnTo>
                  <a:lnTo>
                    <a:pt x="50793" y="192570"/>
                  </a:lnTo>
                  <a:lnTo>
                    <a:pt x="5715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2">
              <a:extLst>
                <a:ext uri="{FF2B5EF4-FFF2-40B4-BE49-F238E27FC236}">
                  <a16:creationId xmlns:a16="http://schemas.microsoft.com/office/drawing/2014/main" id="{411376B8-4BE9-40EA-8A68-480B42C8219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83191" y="3879850"/>
              <a:ext cx="276710" cy="158726"/>
            </a:xfrm>
            <a:custGeom>
              <a:avLst/>
              <a:gdLst/>
              <a:ahLst/>
              <a:cxnLst/>
              <a:rect l="0" t="0" r="0" b="0"/>
              <a:pathLst>
                <a:path w="276710" h="158726">
                  <a:moveTo>
                    <a:pt x="3659" y="0"/>
                  </a:moveTo>
                  <a:lnTo>
                    <a:pt x="3659" y="0"/>
                  </a:lnTo>
                  <a:lnTo>
                    <a:pt x="3660" y="25483"/>
                  </a:lnTo>
                  <a:lnTo>
                    <a:pt x="1777" y="30847"/>
                  </a:lnTo>
                  <a:lnTo>
                    <a:pt x="289" y="33265"/>
                  </a:lnTo>
                  <a:lnTo>
                    <a:pt x="0" y="35582"/>
                  </a:lnTo>
                  <a:lnTo>
                    <a:pt x="9411" y="73494"/>
                  </a:lnTo>
                  <a:lnTo>
                    <a:pt x="9743" y="78055"/>
                  </a:lnTo>
                  <a:lnTo>
                    <a:pt x="11771" y="82434"/>
                  </a:lnTo>
                  <a:lnTo>
                    <a:pt x="13301" y="84589"/>
                  </a:lnTo>
                  <a:lnTo>
                    <a:pt x="16461" y="96776"/>
                  </a:lnTo>
                  <a:lnTo>
                    <a:pt x="17839" y="98384"/>
                  </a:lnTo>
                  <a:lnTo>
                    <a:pt x="35447" y="112501"/>
                  </a:lnTo>
                  <a:lnTo>
                    <a:pt x="39660" y="114206"/>
                  </a:lnTo>
                  <a:lnTo>
                    <a:pt x="45998" y="118428"/>
                  </a:lnTo>
                  <a:lnTo>
                    <a:pt x="52344" y="119992"/>
                  </a:lnTo>
                  <a:lnTo>
                    <a:pt x="56576" y="120357"/>
                  </a:lnTo>
                  <a:lnTo>
                    <a:pt x="60809" y="122401"/>
                  </a:lnTo>
                  <a:lnTo>
                    <a:pt x="62925" y="123935"/>
                  </a:lnTo>
                  <a:lnTo>
                    <a:pt x="72646" y="126091"/>
                  </a:lnTo>
                  <a:lnTo>
                    <a:pt x="81096" y="126731"/>
                  </a:lnTo>
                  <a:lnTo>
                    <a:pt x="85819" y="124999"/>
                  </a:lnTo>
                  <a:lnTo>
                    <a:pt x="88065" y="123549"/>
                  </a:lnTo>
                  <a:lnTo>
                    <a:pt x="103898" y="119150"/>
                  </a:lnTo>
                  <a:lnTo>
                    <a:pt x="132768" y="93125"/>
                  </a:lnTo>
                  <a:lnTo>
                    <a:pt x="135124" y="88897"/>
                  </a:lnTo>
                  <a:lnTo>
                    <a:pt x="136876" y="84666"/>
                  </a:lnTo>
                  <a:lnTo>
                    <a:pt x="141125" y="78316"/>
                  </a:lnTo>
                  <a:lnTo>
                    <a:pt x="149062" y="53505"/>
                  </a:lnTo>
                  <a:lnTo>
                    <a:pt x="149709" y="16067"/>
                  </a:lnTo>
                  <a:lnTo>
                    <a:pt x="149003" y="14945"/>
                  </a:lnTo>
                  <a:lnTo>
                    <a:pt x="147827" y="14196"/>
                  </a:lnTo>
                  <a:lnTo>
                    <a:pt x="143620" y="12788"/>
                  </a:lnTo>
                  <a:lnTo>
                    <a:pt x="143361" y="6350"/>
                  </a:lnTo>
                  <a:lnTo>
                    <a:pt x="143361" y="9721"/>
                  </a:lnTo>
                  <a:lnTo>
                    <a:pt x="145241" y="13258"/>
                  </a:lnTo>
                  <a:lnTo>
                    <a:pt x="147723" y="17182"/>
                  </a:lnTo>
                  <a:lnTo>
                    <a:pt x="149825" y="23357"/>
                  </a:lnTo>
                  <a:lnTo>
                    <a:pt x="153899" y="29655"/>
                  </a:lnTo>
                  <a:lnTo>
                    <a:pt x="160939" y="46699"/>
                  </a:lnTo>
                  <a:lnTo>
                    <a:pt x="172344" y="61915"/>
                  </a:lnTo>
                  <a:lnTo>
                    <a:pt x="176444" y="74842"/>
                  </a:lnTo>
                  <a:lnTo>
                    <a:pt x="206862" y="114264"/>
                  </a:lnTo>
                  <a:lnTo>
                    <a:pt x="213210" y="122521"/>
                  </a:lnTo>
                  <a:lnTo>
                    <a:pt x="224027" y="139307"/>
                  </a:lnTo>
                  <a:lnTo>
                    <a:pt x="224656" y="141555"/>
                  </a:lnTo>
                  <a:lnTo>
                    <a:pt x="225778" y="143054"/>
                  </a:lnTo>
                  <a:lnTo>
                    <a:pt x="236666" y="150151"/>
                  </a:lnTo>
                  <a:lnTo>
                    <a:pt x="242893" y="152439"/>
                  </a:lnTo>
                  <a:lnTo>
                    <a:pt x="250061" y="157780"/>
                  </a:lnTo>
                  <a:lnTo>
                    <a:pt x="256668" y="158664"/>
                  </a:lnTo>
                  <a:lnTo>
                    <a:pt x="260736" y="158725"/>
                  </a:lnTo>
                  <a:lnTo>
                    <a:pt x="264436" y="156857"/>
                  </a:lnTo>
                  <a:lnTo>
                    <a:pt x="266410" y="155372"/>
                  </a:lnTo>
                  <a:lnTo>
                    <a:pt x="268606" y="151840"/>
                  </a:lnTo>
                  <a:lnTo>
                    <a:pt x="270285" y="147918"/>
                  </a:lnTo>
                  <a:lnTo>
                    <a:pt x="274491" y="141743"/>
                  </a:lnTo>
                  <a:lnTo>
                    <a:pt x="276709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3">
              <a:extLst>
                <a:ext uri="{FF2B5EF4-FFF2-40B4-BE49-F238E27FC236}">
                  <a16:creationId xmlns:a16="http://schemas.microsoft.com/office/drawing/2014/main" id="{003F6F34-48D9-452E-AED4-51C4C514871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8808419" y="3879850"/>
              <a:ext cx="291107" cy="355575"/>
            </a:xfrm>
            <a:custGeom>
              <a:avLst/>
              <a:gdLst/>
              <a:ahLst/>
              <a:cxnLst/>
              <a:rect l="0" t="0" r="0" b="0"/>
              <a:pathLst>
                <a:path w="291107" h="355575">
                  <a:moveTo>
                    <a:pt x="138732" y="69850"/>
                  </a:moveTo>
                  <a:lnTo>
                    <a:pt x="138732" y="69850"/>
                  </a:lnTo>
                  <a:lnTo>
                    <a:pt x="135360" y="66479"/>
                  </a:lnTo>
                  <a:lnTo>
                    <a:pt x="133706" y="62943"/>
                  </a:lnTo>
                  <a:lnTo>
                    <a:pt x="133264" y="61012"/>
                  </a:lnTo>
                  <a:lnTo>
                    <a:pt x="132266" y="59725"/>
                  </a:lnTo>
                  <a:lnTo>
                    <a:pt x="120848" y="51784"/>
                  </a:lnTo>
                  <a:lnTo>
                    <a:pt x="116656" y="51092"/>
                  </a:lnTo>
                  <a:lnTo>
                    <a:pt x="92158" y="50802"/>
                  </a:lnTo>
                  <a:lnTo>
                    <a:pt x="52587" y="63565"/>
                  </a:lnTo>
                  <a:lnTo>
                    <a:pt x="39304" y="74275"/>
                  </a:lnTo>
                  <a:lnTo>
                    <a:pt x="26553" y="87506"/>
                  </a:lnTo>
                  <a:lnTo>
                    <a:pt x="13613" y="107559"/>
                  </a:lnTo>
                  <a:lnTo>
                    <a:pt x="11862" y="112010"/>
                  </a:lnTo>
                  <a:lnTo>
                    <a:pt x="7615" y="119187"/>
                  </a:lnTo>
                  <a:lnTo>
                    <a:pt x="5338" y="129232"/>
                  </a:lnTo>
                  <a:lnTo>
                    <a:pt x="485" y="139305"/>
                  </a:lnTo>
                  <a:lnTo>
                    <a:pt x="0" y="141553"/>
                  </a:lnTo>
                  <a:lnTo>
                    <a:pt x="5929" y="169154"/>
                  </a:lnTo>
                  <a:lnTo>
                    <a:pt x="12260" y="177765"/>
                  </a:lnTo>
                  <a:lnTo>
                    <a:pt x="16199" y="181312"/>
                  </a:lnTo>
                  <a:lnTo>
                    <a:pt x="24478" y="185471"/>
                  </a:lnTo>
                  <a:lnTo>
                    <a:pt x="35020" y="194201"/>
                  </a:lnTo>
                  <a:lnTo>
                    <a:pt x="41366" y="196065"/>
                  </a:lnTo>
                  <a:lnTo>
                    <a:pt x="45598" y="196502"/>
                  </a:lnTo>
                  <a:lnTo>
                    <a:pt x="74107" y="187381"/>
                  </a:lnTo>
                  <a:lnTo>
                    <a:pt x="101781" y="169308"/>
                  </a:lnTo>
                  <a:lnTo>
                    <a:pt x="128141" y="132193"/>
                  </a:lnTo>
                  <a:lnTo>
                    <a:pt x="135908" y="118592"/>
                  </a:lnTo>
                  <a:lnTo>
                    <a:pt x="144420" y="87299"/>
                  </a:lnTo>
                  <a:lnTo>
                    <a:pt x="145078" y="49325"/>
                  </a:lnTo>
                  <a:lnTo>
                    <a:pt x="145081" y="10830"/>
                  </a:lnTo>
                  <a:lnTo>
                    <a:pt x="145081" y="0"/>
                  </a:lnTo>
                  <a:lnTo>
                    <a:pt x="145081" y="38638"/>
                  </a:lnTo>
                  <a:lnTo>
                    <a:pt x="145081" y="77749"/>
                  </a:lnTo>
                  <a:lnTo>
                    <a:pt x="145081" y="114824"/>
                  </a:lnTo>
                  <a:lnTo>
                    <a:pt x="145787" y="126528"/>
                  </a:lnTo>
                  <a:lnTo>
                    <a:pt x="150843" y="163018"/>
                  </a:lnTo>
                  <a:lnTo>
                    <a:pt x="155744" y="197317"/>
                  </a:lnTo>
                  <a:lnTo>
                    <a:pt x="158309" y="234285"/>
                  </a:lnTo>
                  <a:lnTo>
                    <a:pt x="168755" y="271563"/>
                  </a:lnTo>
                  <a:lnTo>
                    <a:pt x="171852" y="285310"/>
                  </a:lnTo>
                  <a:lnTo>
                    <a:pt x="181245" y="306153"/>
                  </a:lnTo>
                  <a:lnTo>
                    <a:pt x="204351" y="338372"/>
                  </a:lnTo>
                  <a:lnTo>
                    <a:pt x="214070" y="344929"/>
                  </a:lnTo>
                  <a:lnTo>
                    <a:pt x="236020" y="354605"/>
                  </a:lnTo>
                  <a:lnTo>
                    <a:pt x="255145" y="355574"/>
                  </a:lnTo>
                  <a:lnTo>
                    <a:pt x="259380" y="353707"/>
                  </a:lnTo>
                  <a:lnTo>
                    <a:pt x="273622" y="344767"/>
                  </a:lnTo>
                  <a:lnTo>
                    <a:pt x="282373" y="332295"/>
                  </a:lnTo>
                  <a:lnTo>
                    <a:pt x="284772" y="325960"/>
                  </a:lnTo>
                  <a:lnTo>
                    <a:pt x="288933" y="318910"/>
                  </a:lnTo>
                  <a:lnTo>
                    <a:pt x="291106" y="280601"/>
                  </a:lnTo>
                  <a:lnTo>
                    <a:pt x="290420" y="264403"/>
                  </a:lnTo>
                  <a:lnTo>
                    <a:pt x="279886" y="226478"/>
                  </a:lnTo>
                  <a:lnTo>
                    <a:pt x="276020" y="218015"/>
                  </a:lnTo>
                  <a:lnTo>
                    <a:pt x="270069" y="211431"/>
                  </a:lnTo>
                  <a:lnTo>
                    <a:pt x="263426" y="205447"/>
                  </a:lnTo>
                  <a:lnTo>
                    <a:pt x="238484" y="166947"/>
                  </a:lnTo>
                  <a:lnTo>
                    <a:pt x="231749" y="160982"/>
                  </a:lnTo>
                  <a:lnTo>
                    <a:pt x="219794" y="147537"/>
                  </a:lnTo>
                  <a:lnTo>
                    <a:pt x="181164" y="122784"/>
                  </a:lnTo>
                  <a:lnTo>
                    <a:pt x="172549" y="117129"/>
                  </a:lnTo>
                  <a:lnTo>
                    <a:pt x="159235" y="112978"/>
                  </a:lnTo>
                  <a:lnTo>
                    <a:pt x="154196" y="110184"/>
                  </a:lnTo>
                  <a:lnTo>
                    <a:pt x="146683" y="108612"/>
                  </a:lnTo>
                  <a:lnTo>
                    <a:pt x="106996" y="107950"/>
                  </a:lnTo>
                  <a:lnTo>
                    <a:pt x="106991" y="107950"/>
                  </a:lnTo>
                  <a:lnTo>
                    <a:pt x="110354" y="107950"/>
                  </a:lnTo>
                  <a:lnTo>
                    <a:pt x="113889" y="106069"/>
                  </a:lnTo>
                  <a:lnTo>
                    <a:pt x="119682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4">
              <a:extLst>
                <a:ext uri="{FF2B5EF4-FFF2-40B4-BE49-F238E27FC236}">
                  <a16:creationId xmlns:a16="http://schemas.microsoft.com/office/drawing/2014/main" id="{C3CB61D9-BC3E-4E52-8283-3972093DC18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502650" y="4089400"/>
              <a:ext cx="292102" cy="88824"/>
            </a:xfrm>
            <a:custGeom>
              <a:avLst/>
              <a:gdLst/>
              <a:ahLst/>
              <a:cxnLst/>
              <a:rect l="0" t="0" r="0" b="0"/>
              <a:pathLst>
                <a:path w="292102" h="88824">
                  <a:moveTo>
                    <a:pt x="0" y="82550"/>
                  </a:moveTo>
                  <a:lnTo>
                    <a:pt x="0" y="82550"/>
                  </a:lnTo>
                  <a:lnTo>
                    <a:pt x="11933" y="87576"/>
                  </a:lnTo>
                  <a:lnTo>
                    <a:pt x="18633" y="88823"/>
                  </a:lnTo>
                  <a:lnTo>
                    <a:pt x="30928" y="83864"/>
                  </a:lnTo>
                  <a:lnTo>
                    <a:pt x="67666" y="76098"/>
                  </a:lnTo>
                  <a:lnTo>
                    <a:pt x="103770" y="59209"/>
                  </a:lnTo>
                  <a:lnTo>
                    <a:pt x="116433" y="53604"/>
                  </a:lnTo>
                  <a:lnTo>
                    <a:pt x="153655" y="42071"/>
                  </a:lnTo>
                  <a:lnTo>
                    <a:pt x="184426" y="27272"/>
                  </a:lnTo>
                  <a:lnTo>
                    <a:pt x="196932" y="24073"/>
                  </a:lnTo>
                  <a:lnTo>
                    <a:pt x="207693" y="18657"/>
                  </a:lnTo>
                  <a:lnTo>
                    <a:pt x="210428" y="16671"/>
                  </a:lnTo>
                  <a:lnTo>
                    <a:pt x="217231" y="14465"/>
                  </a:lnTo>
                  <a:lnTo>
                    <a:pt x="232173" y="12227"/>
                  </a:lnTo>
                  <a:lnTo>
                    <a:pt x="239692" y="8405"/>
                  </a:lnTo>
                  <a:lnTo>
                    <a:pt x="277330" y="6351"/>
                  </a:lnTo>
                  <a:lnTo>
                    <a:pt x="284503" y="6350"/>
                  </a:lnTo>
                  <a:lnTo>
                    <a:pt x="2921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5">
              <a:extLst>
                <a:ext uri="{FF2B5EF4-FFF2-40B4-BE49-F238E27FC236}">
                  <a16:creationId xmlns:a16="http://schemas.microsoft.com/office/drawing/2014/main" id="{498540BF-1A8E-4602-8C7C-6F587245E8F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509001" y="3956050"/>
              <a:ext cx="241299" cy="69844"/>
            </a:xfrm>
            <a:custGeom>
              <a:avLst/>
              <a:gdLst/>
              <a:ahLst/>
              <a:cxnLst/>
              <a:rect l="0" t="0" r="0" b="0"/>
              <a:pathLst>
                <a:path w="241299" h="69844">
                  <a:moveTo>
                    <a:pt x="12699" y="57150"/>
                  </a:moveTo>
                  <a:lnTo>
                    <a:pt x="12699" y="57150"/>
                  </a:lnTo>
                  <a:lnTo>
                    <a:pt x="9328" y="57150"/>
                  </a:lnTo>
                  <a:lnTo>
                    <a:pt x="8336" y="57856"/>
                  </a:lnTo>
                  <a:lnTo>
                    <a:pt x="7674" y="59031"/>
                  </a:lnTo>
                  <a:lnTo>
                    <a:pt x="7232" y="60521"/>
                  </a:lnTo>
                  <a:lnTo>
                    <a:pt x="6233" y="61514"/>
                  </a:lnTo>
                  <a:lnTo>
                    <a:pt x="1" y="63500"/>
                  </a:lnTo>
                  <a:lnTo>
                    <a:pt x="0" y="68968"/>
                  </a:lnTo>
                  <a:lnTo>
                    <a:pt x="705" y="69262"/>
                  </a:lnTo>
                  <a:lnTo>
                    <a:pt x="18480" y="69843"/>
                  </a:lnTo>
                  <a:lnTo>
                    <a:pt x="24205" y="67966"/>
                  </a:lnTo>
                  <a:lnTo>
                    <a:pt x="29806" y="65485"/>
                  </a:lnTo>
                  <a:lnTo>
                    <a:pt x="48985" y="60390"/>
                  </a:lnTo>
                  <a:lnTo>
                    <a:pt x="72571" y="47214"/>
                  </a:lnTo>
                  <a:lnTo>
                    <a:pt x="93212" y="41443"/>
                  </a:lnTo>
                  <a:lnTo>
                    <a:pt x="117008" y="28170"/>
                  </a:lnTo>
                  <a:lnTo>
                    <a:pt x="153825" y="15348"/>
                  </a:lnTo>
                  <a:lnTo>
                    <a:pt x="192550" y="2181"/>
                  </a:lnTo>
                  <a:lnTo>
                    <a:pt x="209423" y="128"/>
                  </a:lnTo>
                  <a:lnTo>
                    <a:pt x="241212" y="0"/>
                  </a:lnTo>
                  <a:lnTo>
                    <a:pt x="241298" y="14927"/>
                  </a:lnTo>
                  <a:lnTo>
                    <a:pt x="239415" y="19099"/>
                  </a:lnTo>
                  <a:lnTo>
                    <a:pt x="237926" y="21199"/>
                  </a:lnTo>
                  <a:lnTo>
                    <a:pt x="229088" y="27527"/>
                  </a:lnTo>
                  <a:lnTo>
                    <a:pt x="20955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6">
              <a:extLst>
                <a:ext uri="{FF2B5EF4-FFF2-40B4-BE49-F238E27FC236}">
                  <a16:creationId xmlns:a16="http://schemas.microsoft.com/office/drawing/2014/main" id="{362CFE66-D676-472E-8852-BCA8EEE75C7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51851" y="3829073"/>
              <a:ext cx="272789" cy="126978"/>
            </a:xfrm>
            <a:custGeom>
              <a:avLst/>
              <a:gdLst/>
              <a:ahLst/>
              <a:cxnLst/>
              <a:rect l="0" t="0" r="0" b="0"/>
              <a:pathLst>
                <a:path w="272789" h="126978">
                  <a:moveTo>
                    <a:pt x="0" y="126977"/>
                  </a:moveTo>
                  <a:lnTo>
                    <a:pt x="0" y="126977"/>
                  </a:lnTo>
                  <a:lnTo>
                    <a:pt x="0" y="109078"/>
                  </a:lnTo>
                  <a:lnTo>
                    <a:pt x="9459" y="98498"/>
                  </a:lnTo>
                  <a:lnTo>
                    <a:pt x="46650" y="71939"/>
                  </a:lnTo>
                  <a:lnTo>
                    <a:pt x="55137" y="66298"/>
                  </a:lnTo>
                  <a:lnTo>
                    <a:pt x="91074" y="52719"/>
                  </a:lnTo>
                  <a:lnTo>
                    <a:pt x="129117" y="34545"/>
                  </a:lnTo>
                  <a:lnTo>
                    <a:pt x="150283" y="28727"/>
                  </a:lnTo>
                  <a:lnTo>
                    <a:pt x="162852" y="21675"/>
                  </a:lnTo>
                  <a:lnTo>
                    <a:pt x="201353" y="13116"/>
                  </a:lnTo>
                  <a:lnTo>
                    <a:pt x="204084" y="12969"/>
                  </a:lnTo>
                  <a:lnTo>
                    <a:pt x="209003" y="10925"/>
                  </a:lnTo>
                  <a:lnTo>
                    <a:pt x="211301" y="9393"/>
                  </a:lnTo>
                  <a:lnTo>
                    <a:pt x="221279" y="7236"/>
                  </a:lnTo>
                  <a:lnTo>
                    <a:pt x="243366" y="5675"/>
                  </a:lnTo>
                  <a:lnTo>
                    <a:pt x="259011" y="241"/>
                  </a:lnTo>
                  <a:lnTo>
                    <a:pt x="265699" y="0"/>
                  </a:lnTo>
                  <a:lnTo>
                    <a:pt x="266032" y="698"/>
                  </a:lnTo>
                  <a:lnTo>
                    <a:pt x="266673" y="6067"/>
                  </a:lnTo>
                  <a:lnTo>
                    <a:pt x="272164" y="6304"/>
                  </a:lnTo>
                  <a:lnTo>
                    <a:pt x="272458" y="7017"/>
                  </a:lnTo>
                  <a:lnTo>
                    <a:pt x="272788" y="9692"/>
                  </a:lnTo>
                  <a:lnTo>
                    <a:pt x="271052" y="13232"/>
                  </a:lnTo>
                  <a:lnTo>
                    <a:pt x="251849" y="33854"/>
                  </a:lnTo>
                  <a:lnTo>
                    <a:pt x="223964" y="52659"/>
                  </a:lnTo>
                  <a:lnTo>
                    <a:pt x="215899" y="634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7">
              <a:extLst>
                <a:ext uri="{FF2B5EF4-FFF2-40B4-BE49-F238E27FC236}">
                  <a16:creationId xmlns:a16="http://schemas.microsoft.com/office/drawing/2014/main" id="{A8EFAD28-84D7-4F75-9DC8-966C4AF7FB4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77250" y="3962400"/>
              <a:ext cx="19051" cy="260351"/>
            </a:xfrm>
            <a:custGeom>
              <a:avLst/>
              <a:gdLst/>
              <a:ahLst/>
              <a:cxnLst/>
              <a:rect l="0" t="0" r="0" b="0"/>
              <a:pathLst>
                <a:path w="19051" h="2603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2" y="11933"/>
                  </a:lnTo>
                  <a:lnTo>
                    <a:pt x="5469" y="17644"/>
                  </a:lnTo>
                  <a:lnTo>
                    <a:pt x="6235" y="25772"/>
                  </a:lnTo>
                  <a:lnTo>
                    <a:pt x="6327" y="33940"/>
                  </a:lnTo>
                  <a:lnTo>
                    <a:pt x="12437" y="62378"/>
                  </a:lnTo>
                  <a:lnTo>
                    <a:pt x="13353" y="78513"/>
                  </a:lnTo>
                  <a:lnTo>
                    <a:pt x="18457" y="103734"/>
                  </a:lnTo>
                  <a:lnTo>
                    <a:pt x="19027" y="140955"/>
                  </a:lnTo>
                  <a:lnTo>
                    <a:pt x="19050" y="177683"/>
                  </a:lnTo>
                  <a:lnTo>
                    <a:pt x="19050" y="215898"/>
                  </a:lnTo>
                  <a:lnTo>
                    <a:pt x="18344" y="223660"/>
                  </a:lnTo>
                  <a:lnTo>
                    <a:pt x="13581" y="236695"/>
                  </a:lnTo>
                  <a:lnTo>
                    <a:pt x="12700" y="260350"/>
                  </a:lnTo>
                  <a:lnTo>
                    <a:pt x="12700" y="256979"/>
                  </a:lnTo>
                  <a:lnTo>
                    <a:pt x="6941" y="236876"/>
                  </a:lnTo>
                  <a:lnTo>
                    <a:pt x="6366" y="200318"/>
                  </a:lnTo>
                  <a:lnTo>
                    <a:pt x="5648" y="18400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SMARTInkShape-68">
            <a:extLst>
              <a:ext uri="{FF2B5EF4-FFF2-40B4-BE49-F238E27FC236}">
                <a16:creationId xmlns:a16="http://schemas.microsoft.com/office/drawing/2014/main" id="{C844A28B-BB9C-45F3-9021-BA155AC57E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8" y="4210131"/>
            <a:ext cx="1470424" cy="488870"/>
          </a:xfrm>
          <a:custGeom>
            <a:avLst/>
            <a:gdLst/>
            <a:ahLst/>
            <a:cxnLst/>
            <a:rect l="0" t="0" r="0" b="0"/>
            <a:pathLst>
              <a:path w="1470424" h="488870">
                <a:moveTo>
                  <a:pt x="1066792" y="114219"/>
                </a:moveTo>
                <a:lnTo>
                  <a:pt x="1066792" y="114219"/>
                </a:lnTo>
                <a:lnTo>
                  <a:pt x="1063421" y="114219"/>
                </a:lnTo>
                <a:lnTo>
                  <a:pt x="1026480" y="103679"/>
                </a:lnTo>
                <a:lnTo>
                  <a:pt x="987768" y="95108"/>
                </a:lnTo>
                <a:lnTo>
                  <a:pt x="952244" y="88758"/>
                </a:lnTo>
                <a:lnTo>
                  <a:pt x="917338" y="83436"/>
                </a:lnTo>
                <a:lnTo>
                  <a:pt x="883030" y="77570"/>
                </a:lnTo>
                <a:lnTo>
                  <a:pt x="846579" y="75605"/>
                </a:lnTo>
                <a:lnTo>
                  <a:pt x="813061" y="70678"/>
                </a:lnTo>
                <a:lnTo>
                  <a:pt x="776052" y="64863"/>
                </a:lnTo>
                <a:lnTo>
                  <a:pt x="738757" y="59245"/>
                </a:lnTo>
                <a:lnTo>
                  <a:pt x="701756" y="57355"/>
                </a:lnTo>
                <a:lnTo>
                  <a:pt x="668667" y="57126"/>
                </a:lnTo>
                <a:lnTo>
                  <a:pt x="629871" y="57076"/>
                </a:lnTo>
                <a:lnTo>
                  <a:pt x="598415" y="57776"/>
                </a:lnTo>
                <a:lnTo>
                  <a:pt x="565025" y="62095"/>
                </a:lnTo>
                <a:lnTo>
                  <a:pt x="531252" y="63157"/>
                </a:lnTo>
                <a:lnTo>
                  <a:pt x="497404" y="67732"/>
                </a:lnTo>
                <a:lnTo>
                  <a:pt x="463541" y="71248"/>
                </a:lnTo>
                <a:lnTo>
                  <a:pt x="429675" y="78527"/>
                </a:lnTo>
                <a:lnTo>
                  <a:pt x="395809" y="86054"/>
                </a:lnTo>
                <a:lnTo>
                  <a:pt x="361942" y="90155"/>
                </a:lnTo>
                <a:lnTo>
                  <a:pt x="328075" y="97550"/>
                </a:lnTo>
                <a:lnTo>
                  <a:pt x="294914" y="105804"/>
                </a:lnTo>
                <a:lnTo>
                  <a:pt x="257343" y="116343"/>
                </a:lnTo>
                <a:lnTo>
                  <a:pt x="217657" y="128802"/>
                </a:lnTo>
                <a:lnTo>
                  <a:pt x="184375" y="143264"/>
                </a:lnTo>
                <a:lnTo>
                  <a:pt x="146063" y="160865"/>
                </a:lnTo>
                <a:lnTo>
                  <a:pt x="108650" y="179788"/>
                </a:lnTo>
                <a:lnTo>
                  <a:pt x="74476" y="201669"/>
                </a:lnTo>
                <a:lnTo>
                  <a:pt x="58515" y="210921"/>
                </a:lnTo>
                <a:lnTo>
                  <a:pt x="41226" y="226464"/>
                </a:lnTo>
                <a:lnTo>
                  <a:pt x="33454" y="236925"/>
                </a:lnTo>
                <a:lnTo>
                  <a:pt x="20425" y="249021"/>
                </a:lnTo>
                <a:lnTo>
                  <a:pt x="9346" y="264562"/>
                </a:lnTo>
                <a:lnTo>
                  <a:pt x="436" y="299731"/>
                </a:lnTo>
                <a:lnTo>
                  <a:pt x="0" y="331267"/>
                </a:lnTo>
                <a:lnTo>
                  <a:pt x="8831" y="353689"/>
                </a:lnTo>
                <a:lnTo>
                  <a:pt x="21191" y="369989"/>
                </a:lnTo>
                <a:lnTo>
                  <a:pt x="49669" y="400933"/>
                </a:lnTo>
                <a:lnTo>
                  <a:pt x="87607" y="418974"/>
                </a:lnTo>
                <a:lnTo>
                  <a:pt x="127288" y="433834"/>
                </a:lnTo>
                <a:lnTo>
                  <a:pt x="163022" y="446536"/>
                </a:lnTo>
                <a:lnTo>
                  <a:pt x="196570" y="452093"/>
                </a:lnTo>
                <a:lnTo>
                  <a:pt x="229262" y="457163"/>
                </a:lnTo>
                <a:lnTo>
                  <a:pt x="260893" y="462014"/>
                </a:lnTo>
                <a:lnTo>
                  <a:pt x="294317" y="466552"/>
                </a:lnTo>
                <a:lnTo>
                  <a:pt x="328097" y="469880"/>
                </a:lnTo>
                <a:lnTo>
                  <a:pt x="361946" y="474717"/>
                </a:lnTo>
                <a:lnTo>
                  <a:pt x="395810" y="475882"/>
                </a:lnTo>
                <a:lnTo>
                  <a:pt x="429675" y="476818"/>
                </a:lnTo>
                <a:lnTo>
                  <a:pt x="463542" y="481185"/>
                </a:lnTo>
                <a:lnTo>
                  <a:pt x="497409" y="482256"/>
                </a:lnTo>
                <a:lnTo>
                  <a:pt x="531981" y="483173"/>
                </a:lnTo>
                <a:lnTo>
                  <a:pt x="570168" y="487535"/>
                </a:lnTo>
                <a:lnTo>
                  <a:pt x="605097" y="488605"/>
                </a:lnTo>
                <a:lnTo>
                  <a:pt x="639174" y="488817"/>
                </a:lnTo>
                <a:lnTo>
                  <a:pt x="674963" y="488859"/>
                </a:lnTo>
                <a:lnTo>
                  <a:pt x="712424" y="488867"/>
                </a:lnTo>
                <a:lnTo>
                  <a:pt x="747001" y="488869"/>
                </a:lnTo>
                <a:lnTo>
                  <a:pt x="781007" y="488869"/>
                </a:lnTo>
                <a:lnTo>
                  <a:pt x="818273" y="485498"/>
                </a:lnTo>
                <a:lnTo>
                  <a:pt x="854536" y="483108"/>
                </a:lnTo>
                <a:lnTo>
                  <a:pt x="888876" y="482636"/>
                </a:lnTo>
                <a:lnTo>
                  <a:pt x="926207" y="479171"/>
                </a:lnTo>
                <a:lnTo>
                  <a:pt x="962482" y="476763"/>
                </a:lnTo>
                <a:lnTo>
                  <a:pt x="996825" y="474405"/>
                </a:lnTo>
                <a:lnTo>
                  <a:pt x="1030786" y="467352"/>
                </a:lnTo>
                <a:lnTo>
                  <a:pt x="1064671" y="464236"/>
                </a:lnTo>
                <a:lnTo>
                  <a:pt x="1098541" y="461739"/>
                </a:lnTo>
                <a:lnTo>
                  <a:pt x="1137217" y="453363"/>
                </a:lnTo>
                <a:lnTo>
                  <a:pt x="1171929" y="449400"/>
                </a:lnTo>
                <a:lnTo>
                  <a:pt x="1210486" y="444369"/>
                </a:lnTo>
                <a:lnTo>
                  <a:pt x="1247653" y="435667"/>
                </a:lnTo>
                <a:lnTo>
                  <a:pt x="1284140" y="425331"/>
                </a:lnTo>
                <a:lnTo>
                  <a:pt x="1320147" y="414781"/>
                </a:lnTo>
                <a:lnTo>
                  <a:pt x="1358836" y="402085"/>
                </a:lnTo>
                <a:lnTo>
                  <a:pt x="1398313" y="385388"/>
                </a:lnTo>
                <a:lnTo>
                  <a:pt x="1423141" y="370218"/>
                </a:lnTo>
                <a:lnTo>
                  <a:pt x="1457760" y="332174"/>
                </a:lnTo>
                <a:lnTo>
                  <a:pt x="1463837" y="321008"/>
                </a:lnTo>
                <a:lnTo>
                  <a:pt x="1470423" y="283535"/>
                </a:lnTo>
                <a:lnTo>
                  <a:pt x="1467511" y="270847"/>
                </a:lnTo>
                <a:lnTo>
                  <a:pt x="1462088" y="253918"/>
                </a:lnTo>
                <a:lnTo>
                  <a:pt x="1457436" y="233615"/>
                </a:lnTo>
                <a:lnTo>
                  <a:pt x="1448376" y="218818"/>
                </a:lnTo>
                <a:lnTo>
                  <a:pt x="1421008" y="182222"/>
                </a:lnTo>
                <a:lnTo>
                  <a:pt x="1412605" y="171253"/>
                </a:lnTo>
                <a:lnTo>
                  <a:pt x="1376417" y="139737"/>
                </a:lnTo>
                <a:lnTo>
                  <a:pt x="1339708" y="112348"/>
                </a:lnTo>
                <a:lnTo>
                  <a:pt x="1326377" y="102098"/>
                </a:lnTo>
                <a:lnTo>
                  <a:pt x="1289917" y="83965"/>
                </a:lnTo>
                <a:lnTo>
                  <a:pt x="1252381" y="65219"/>
                </a:lnTo>
                <a:lnTo>
                  <a:pt x="1219084" y="51937"/>
                </a:lnTo>
                <a:lnTo>
                  <a:pt x="1187264" y="40796"/>
                </a:lnTo>
                <a:lnTo>
                  <a:pt x="1150352" y="31799"/>
                </a:lnTo>
                <a:lnTo>
                  <a:pt x="1115675" y="23227"/>
                </a:lnTo>
                <a:lnTo>
                  <a:pt x="1081648" y="14741"/>
                </a:lnTo>
                <a:lnTo>
                  <a:pt x="1047750" y="8153"/>
                </a:lnTo>
                <a:lnTo>
                  <a:pt x="1010506" y="6641"/>
                </a:lnTo>
                <a:lnTo>
                  <a:pt x="974247" y="1979"/>
                </a:lnTo>
                <a:lnTo>
                  <a:pt x="938027" y="327"/>
                </a:lnTo>
                <a:lnTo>
                  <a:pt x="900481" y="0"/>
                </a:lnTo>
                <a:lnTo>
                  <a:pt x="865887" y="641"/>
                </a:lnTo>
                <a:lnTo>
                  <a:pt x="829996" y="4949"/>
                </a:lnTo>
                <a:lnTo>
                  <a:pt x="792515" y="9380"/>
                </a:lnTo>
                <a:lnTo>
                  <a:pt x="754435" y="19100"/>
                </a:lnTo>
                <a:lnTo>
                  <a:pt x="721537" y="27461"/>
                </a:lnTo>
                <a:lnTo>
                  <a:pt x="688567" y="35907"/>
                </a:lnTo>
                <a:lnTo>
                  <a:pt x="651037" y="49857"/>
                </a:lnTo>
                <a:lnTo>
                  <a:pt x="614501" y="64908"/>
                </a:lnTo>
                <a:lnTo>
                  <a:pt x="590542" y="76119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69">
            <a:extLst>
              <a:ext uri="{FF2B5EF4-FFF2-40B4-BE49-F238E27FC236}">
                <a16:creationId xmlns:a16="http://schemas.microsoft.com/office/drawing/2014/main" id="{88F0B468-39F1-4165-9A5C-E986BF1A86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81183" y="5746750"/>
            <a:ext cx="1616213" cy="482601"/>
          </a:xfrm>
          <a:custGeom>
            <a:avLst/>
            <a:gdLst/>
            <a:ahLst/>
            <a:cxnLst/>
            <a:rect l="0" t="0" r="0" b="0"/>
            <a:pathLst>
              <a:path w="1616213" h="482601">
                <a:moveTo>
                  <a:pt x="1466817" y="107950"/>
                </a:moveTo>
                <a:lnTo>
                  <a:pt x="1466817" y="107950"/>
                </a:lnTo>
                <a:lnTo>
                  <a:pt x="1457357" y="98491"/>
                </a:lnTo>
                <a:lnTo>
                  <a:pt x="1453676" y="96690"/>
                </a:lnTo>
                <a:lnTo>
                  <a:pt x="1451706" y="96211"/>
                </a:lnTo>
                <a:lnTo>
                  <a:pt x="1442770" y="91076"/>
                </a:lnTo>
                <a:lnTo>
                  <a:pt x="1432802" y="88839"/>
                </a:lnTo>
                <a:lnTo>
                  <a:pt x="1424361" y="84727"/>
                </a:lnTo>
                <a:lnTo>
                  <a:pt x="1388442" y="76139"/>
                </a:lnTo>
                <a:lnTo>
                  <a:pt x="1349693" y="65677"/>
                </a:lnTo>
                <a:lnTo>
                  <a:pt x="1334041" y="63440"/>
                </a:lnTo>
                <a:lnTo>
                  <a:pt x="1317954" y="58602"/>
                </a:lnTo>
                <a:lnTo>
                  <a:pt x="1279523" y="53864"/>
                </a:lnTo>
                <a:lnTo>
                  <a:pt x="1240920" y="47699"/>
                </a:lnTo>
                <a:lnTo>
                  <a:pt x="1206823" y="44878"/>
                </a:lnTo>
                <a:lnTo>
                  <a:pt x="1168398" y="39461"/>
                </a:lnTo>
                <a:lnTo>
                  <a:pt x="1135916" y="38279"/>
                </a:lnTo>
                <a:lnTo>
                  <a:pt x="1104310" y="36254"/>
                </a:lnTo>
                <a:lnTo>
                  <a:pt x="1066825" y="32343"/>
                </a:lnTo>
                <a:lnTo>
                  <a:pt x="1034610" y="31867"/>
                </a:lnTo>
                <a:lnTo>
                  <a:pt x="1001070" y="28403"/>
                </a:lnTo>
                <a:lnTo>
                  <a:pt x="962904" y="25993"/>
                </a:lnTo>
                <a:lnTo>
                  <a:pt x="927456" y="25518"/>
                </a:lnTo>
                <a:lnTo>
                  <a:pt x="893277" y="25424"/>
                </a:lnTo>
                <a:lnTo>
                  <a:pt x="854985" y="25406"/>
                </a:lnTo>
                <a:lnTo>
                  <a:pt x="819512" y="23520"/>
                </a:lnTo>
                <a:lnTo>
                  <a:pt x="785329" y="19933"/>
                </a:lnTo>
                <a:lnTo>
                  <a:pt x="750693" y="19224"/>
                </a:lnTo>
                <a:lnTo>
                  <a:pt x="712494" y="19084"/>
                </a:lnTo>
                <a:lnTo>
                  <a:pt x="674192" y="19057"/>
                </a:lnTo>
                <a:lnTo>
                  <a:pt x="637724" y="19051"/>
                </a:lnTo>
                <a:lnTo>
                  <a:pt x="603344" y="19051"/>
                </a:lnTo>
                <a:lnTo>
                  <a:pt x="569375" y="19050"/>
                </a:lnTo>
                <a:lnTo>
                  <a:pt x="531125" y="19051"/>
                </a:lnTo>
                <a:lnTo>
                  <a:pt x="493779" y="20932"/>
                </a:lnTo>
                <a:lnTo>
                  <a:pt x="456011" y="24518"/>
                </a:lnTo>
                <a:lnTo>
                  <a:pt x="425032" y="25932"/>
                </a:lnTo>
                <a:lnTo>
                  <a:pt x="388286" y="30392"/>
                </a:lnTo>
                <a:lnTo>
                  <a:pt x="353642" y="31483"/>
                </a:lnTo>
                <a:lnTo>
                  <a:pt x="319622" y="36766"/>
                </a:lnTo>
                <a:lnTo>
                  <a:pt x="285725" y="42723"/>
                </a:lnTo>
                <a:lnTo>
                  <a:pt x="251852" y="47480"/>
                </a:lnTo>
                <a:lnTo>
                  <a:pt x="214543" y="57270"/>
                </a:lnTo>
                <a:lnTo>
                  <a:pt x="177723" y="67749"/>
                </a:lnTo>
                <a:lnTo>
                  <a:pt x="138328" y="80435"/>
                </a:lnTo>
                <a:lnTo>
                  <a:pt x="101449" y="97497"/>
                </a:lnTo>
                <a:lnTo>
                  <a:pt x="64018" y="114184"/>
                </a:lnTo>
                <a:lnTo>
                  <a:pt x="50930" y="122497"/>
                </a:lnTo>
                <a:lnTo>
                  <a:pt x="20511" y="147815"/>
                </a:lnTo>
                <a:lnTo>
                  <a:pt x="2848" y="173518"/>
                </a:lnTo>
                <a:lnTo>
                  <a:pt x="821" y="182098"/>
                </a:lnTo>
                <a:lnTo>
                  <a:pt x="0" y="208402"/>
                </a:lnTo>
                <a:lnTo>
                  <a:pt x="3348" y="220420"/>
                </a:lnTo>
                <a:lnTo>
                  <a:pt x="21167" y="248781"/>
                </a:lnTo>
                <a:lnTo>
                  <a:pt x="59440" y="286180"/>
                </a:lnTo>
                <a:lnTo>
                  <a:pt x="97882" y="313166"/>
                </a:lnTo>
                <a:lnTo>
                  <a:pt x="133551" y="327889"/>
                </a:lnTo>
                <a:lnTo>
                  <a:pt x="172143" y="341473"/>
                </a:lnTo>
                <a:lnTo>
                  <a:pt x="203729" y="354272"/>
                </a:lnTo>
                <a:lnTo>
                  <a:pt x="237145" y="363805"/>
                </a:lnTo>
                <a:lnTo>
                  <a:pt x="276237" y="371471"/>
                </a:lnTo>
                <a:lnTo>
                  <a:pt x="309244" y="379118"/>
                </a:lnTo>
                <a:lnTo>
                  <a:pt x="345581" y="385698"/>
                </a:lnTo>
                <a:lnTo>
                  <a:pt x="380667" y="393791"/>
                </a:lnTo>
                <a:lnTo>
                  <a:pt x="414775" y="402185"/>
                </a:lnTo>
                <a:lnTo>
                  <a:pt x="453053" y="410637"/>
                </a:lnTo>
                <a:lnTo>
                  <a:pt x="488523" y="417219"/>
                </a:lnTo>
                <a:lnTo>
                  <a:pt x="522706" y="422100"/>
                </a:lnTo>
                <a:lnTo>
                  <a:pt x="557340" y="429152"/>
                </a:lnTo>
                <a:lnTo>
                  <a:pt x="595540" y="433158"/>
                </a:lnTo>
                <a:lnTo>
                  <a:pt x="630472" y="440535"/>
                </a:lnTo>
                <a:lnTo>
                  <a:pt x="664549" y="444423"/>
                </a:lnTo>
                <a:lnTo>
                  <a:pt x="698457" y="449371"/>
                </a:lnTo>
                <a:lnTo>
                  <a:pt x="732332" y="453928"/>
                </a:lnTo>
                <a:lnTo>
                  <a:pt x="771270" y="457259"/>
                </a:lnTo>
                <a:lnTo>
                  <a:pt x="801726" y="461373"/>
                </a:lnTo>
                <a:lnTo>
                  <a:pt x="839540" y="465001"/>
                </a:lnTo>
                <a:lnTo>
                  <a:pt x="877400" y="468933"/>
                </a:lnTo>
                <a:lnTo>
                  <a:pt x="910234" y="472984"/>
                </a:lnTo>
                <a:lnTo>
                  <a:pt x="943403" y="475282"/>
                </a:lnTo>
                <a:lnTo>
                  <a:pt x="975573" y="475963"/>
                </a:lnTo>
                <a:lnTo>
                  <a:pt x="1013685" y="480557"/>
                </a:lnTo>
                <a:lnTo>
                  <a:pt x="1044062" y="481993"/>
                </a:lnTo>
                <a:lnTo>
                  <a:pt x="1075405" y="482421"/>
                </a:lnTo>
                <a:lnTo>
                  <a:pt x="1107035" y="482547"/>
                </a:lnTo>
                <a:lnTo>
                  <a:pt x="1138749" y="482584"/>
                </a:lnTo>
                <a:lnTo>
                  <a:pt x="1169783" y="482595"/>
                </a:lnTo>
                <a:lnTo>
                  <a:pt x="1205911" y="482599"/>
                </a:lnTo>
                <a:lnTo>
                  <a:pt x="1243595" y="482600"/>
                </a:lnTo>
                <a:lnTo>
                  <a:pt x="1279940" y="478236"/>
                </a:lnTo>
                <a:lnTo>
                  <a:pt x="1314296" y="474761"/>
                </a:lnTo>
                <a:lnTo>
                  <a:pt x="1348260" y="470860"/>
                </a:lnTo>
                <a:lnTo>
                  <a:pt x="1382146" y="465020"/>
                </a:lnTo>
                <a:lnTo>
                  <a:pt x="1421112" y="454998"/>
                </a:lnTo>
                <a:lnTo>
                  <a:pt x="1458978" y="444489"/>
                </a:lnTo>
                <a:lnTo>
                  <a:pt x="1498436" y="426774"/>
                </a:lnTo>
                <a:lnTo>
                  <a:pt x="1515697" y="417611"/>
                </a:lnTo>
                <a:lnTo>
                  <a:pt x="1531630" y="407840"/>
                </a:lnTo>
                <a:lnTo>
                  <a:pt x="1547874" y="398595"/>
                </a:lnTo>
                <a:lnTo>
                  <a:pt x="1585547" y="366938"/>
                </a:lnTo>
                <a:lnTo>
                  <a:pt x="1602172" y="338587"/>
                </a:lnTo>
                <a:lnTo>
                  <a:pt x="1611871" y="300565"/>
                </a:lnTo>
                <a:lnTo>
                  <a:pt x="1614710" y="266700"/>
                </a:lnTo>
                <a:lnTo>
                  <a:pt x="1616212" y="262467"/>
                </a:lnTo>
                <a:lnTo>
                  <a:pt x="1616000" y="254000"/>
                </a:lnTo>
                <a:lnTo>
                  <a:pt x="1605109" y="215900"/>
                </a:lnTo>
                <a:lnTo>
                  <a:pt x="1595042" y="191076"/>
                </a:lnTo>
                <a:lnTo>
                  <a:pt x="1565634" y="152852"/>
                </a:lnTo>
                <a:lnTo>
                  <a:pt x="1529037" y="122578"/>
                </a:lnTo>
                <a:lnTo>
                  <a:pt x="1503424" y="103456"/>
                </a:lnTo>
                <a:lnTo>
                  <a:pt x="1487306" y="93919"/>
                </a:lnTo>
                <a:lnTo>
                  <a:pt x="1471712" y="84037"/>
                </a:lnTo>
                <a:lnTo>
                  <a:pt x="1434939" y="64955"/>
                </a:lnTo>
                <a:lnTo>
                  <a:pt x="1396956" y="50929"/>
                </a:lnTo>
                <a:lnTo>
                  <a:pt x="1357984" y="35991"/>
                </a:lnTo>
                <a:lnTo>
                  <a:pt x="1318593" y="23283"/>
                </a:lnTo>
                <a:lnTo>
                  <a:pt x="1280380" y="10583"/>
                </a:lnTo>
                <a:lnTo>
                  <a:pt x="1250917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12">
            <a:extLst>
              <a:ext uri="{FF2B5EF4-FFF2-40B4-BE49-F238E27FC236}">
                <a16:creationId xmlns:a16="http://schemas.microsoft.com/office/drawing/2014/main" id="{F694DB4C-6917-4B43-85BA-B9E046444B66}"/>
              </a:ext>
            </a:extLst>
          </p:cNvPr>
          <p:cNvGrpSpPr/>
          <p:nvPr/>
        </p:nvGrpSpPr>
        <p:grpSpPr>
          <a:xfrm>
            <a:off x="3860800" y="5289553"/>
            <a:ext cx="526136" cy="298448"/>
            <a:chOff x="3860800" y="5289553"/>
            <a:chExt cx="526136" cy="298448"/>
          </a:xfrm>
        </p:grpSpPr>
        <p:sp>
          <p:nvSpPr>
            <p:cNvPr id="121" name="SMARTInkShape-70">
              <a:extLst>
                <a:ext uri="{FF2B5EF4-FFF2-40B4-BE49-F238E27FC236}">
                  <a16:creationId xmlns:a16="http://schemas.microsoft.com/office/drawing/2014/main" id="{9DCE8C00-4346-409E-82D7-629EC71FFA9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14800" y="5289553"/>
              <a:ext cx="272136" cy="298448"/>
            </a:xfrm>
            <a:custGeom>
              <a:avLst/>
              <a:gdLst/>
              <a:ahLst/>
              <a:cxnLst/>
              <a:rect l="0" t="0" r="0" b="0"/>
              <a:pathLst>
                <a:path w="272136" h="298448">
                  <a:moveTo>
                    <a:pt x="50800" y="6347"/>
                  </a:moveTo>
                  <a:lnTo>
                    <a:pt x="50800" y="6347"/>
                  </a:lnTo>
                  <a:lnTo>
                    <a:pt x="54171" y="2976"/>
                  </a:lnTo>
                  <a:lnTo>
                    <a:pt x="57708" y="1321"/>
                  </a:lnTo>
                  <a:lnTo>
                    <a:pt x="90782" y="0"/>
                  </a:lnTo>
                  <a:lnTo>
                    <a:pt x="116373" y="703"/>
                  </a:lnTo>
                  <a:lnTo>
                    <a:pt x="146570" y="11257"/>
                  </a:lnTo>
                  <a:lnTo>
                    <a:pt x="154042" y="12762"/>
                  </a:lnTo>
                  <a:lnTo>
                    <a:pt x="162216" y="17577"/>
                  </a:lnTo>
                  <a:lnTo>
                    <a:pt x="166876" y="21452"/>
                  </a:lnTo>
                  <a:lnTo>
                    <a:pt x="173180" y="23642"/>
                  </a:lnTo>
                  <a:lnTo>
                    <a:pt x="184663" y="26759"/>
                  </a:lnTo>
                  <a:lnTo>
                    <a:pt x="195121" y="32150"/>
                  </a:lnTo>
                  <a:lnTo>
                    <a:pt x="210864" y="42384"/>
                  </a:lnTo>
                  <a:lnTo>
                    <a:pt x="215819" y="48696"/>
                  </a:lnTo>
                  <a:lnTo>
                    <a:pt x="236856" y="65614"/>
                  </a:lnTo>
                  <a:lnTo>
                    <a:pt x="263877" y="100135"/>
                  </a:lnTo>
                  <a:lnTo>
                    <a:pt x="268416" y="120251"/>
                  </a:lnTo>
                  <a:lnTo>
                    <a:pt x="270990" y="124704"/>
                  </a:lnTo>
                  <a:lnTo>
                    <a:pt x="272135" y="129036"/>
                  </a:lnTo>
                  <a:lnTo>
                    <a:pt x="271734" y="131179"/>
                  </a:lnTo>
                  <a:lnTo>
                    <a:pt x="268505" y="138272"/>
                  </a:lnTo>
                  <a:lnTo>
                    <a:pt x="261684" y="176439"/>
                  </a:lnTo>
                  <a:lnTo>
                    <a:pt x="261239" y="179008"/>
                  </a:lnTo>
                  <a:lnTo>
                    <a:pt x="251092" y="192565"/>
                  </a:lnTo>
                  <a:lnTo>
                    <a:pt x="236477" y="207240"/>
                  </a:lnTo>
                  <a:lnTo>
                    <a:pt x="198674" y="230712"/>
                  </a:lnTo>
                  <a:lnTo>
                    <a:pt x="160287" y="251881"/>
                  </a:lnTo>
                  <a:lnTo>
                    <a:pt x="122220" y="267089"/>
                  </a:lnTo>
                  <a:lnTo>
                    <a:pt x="119580" y="269074"/>
                  </a:lnTo>
                  <a:lnTo>
                    <a:pt x="112884" y="271281"/>
                  </a:lnTo>
                  <a:lnTo>
                    <a:pt x="75313" y="278483"/>
                  </a:lnTo>
                  <a:lnTo>
                    <a:pt x="70396" y="280872"/>
                  </a:lnTo>
                  <a:lnTo>
                    <a:pt x="65860" y="283581"/>
                  </a:lnTo>
                  <a:lnTo>
                    <a:pt x="57198" y="285319"/>
                  </a:lnTo>
                  <a:lnTo>
                    <a:pt x="48692" y="285663"/>
                  </a:lnTo>
                  <a:lnTo>
                    <a:pt x="44454" y="287591"/>
                  </a:lnTo>
                  <a:lnTo>
                    <a:pt x="40219" y="290095"/>
                  </a:lnTo>
                  <a:lnTo>
                    <a:pt x="33005" y="291834"/>
                  </a:lnTo>
                  <a:lnTo>
                    <a:pt x="16587" y="292097"/>
                  </a:lnTo>
                  <a:lnTo>
                    <a:pt x="15292" y="292803"/>
                  </a:lnTo>
                  <a:lnTo>
                    <a:pt x="14428" y="293979"/>
                  </a:lnTo>
                  <a:lnTo>
                    <a:pt x="13852" y="295468"/>
                  </a:lnTo>
                  <a:lnTo>
                    <a:pt x="12762" y="296461"/>
                  </a:lnTo>
                  <a:lnTo>
                    <a:pt x="7334" y="298186"/>
                  </a:lnTo>
                  <a:lnTo>
                    <a:pt x="0" y="2984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1">
              <a:extLst>
                <a:ext uri="{FF2B5EF4-FFF2-40B4-BE49-F238E27FC236}">
                  <a16:creationId xmlns:a16="http://schemas.microsoft.com/office/drawing/2014/main" id="{0419FF84-1C08-4A11-B576-82BB391B82A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860800" y="5486400"/>
              <a:ext cx="419101" cy="95251"/>
            </a:xfrm>
            <a:custGeom>
              <a:avLst/>
              <a:gdLst/>
              <a:ahLst/>
              <a:cxnLst/>
              <a:rect l="0" t="0" r="0" b="0"/>
              <a:pathLst>
                <a:path w="41910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7"/>
                  </a:lnTo>
                  <a:lnTo>
                    <a:pt x="38102" y="6347"/>
                  </a:lnTo>
                  <a:lnTo>
                    <a:pt x="40217" y="6348"/>
                  </a:lnTo>
                  <a:lnTo>
                    <a:pt x="41629" y="7053"/>
                  </a:lnTo>
                  <a:lnTo>
                    <a:pt x="42569" y="8230"/>
                  </a:lnTo>
                  <a:lnTo>
                    <a:pt x="43196" y="9720"/>
                  </a:lnTo>
                  <a:lnTo>
                    <a:pt x="45026" y="10714"/>
                  </a:lnTo>
                  <a:lnTo>
                    <a:pt x="63224" y="12584"/>
                  </a:lnTo>
                  <a:lnTo>
                    <a:pt x="92652" y="13401"/>
                  </a:lnTo>
                  <a:lnTo>
                    <a:pt x="129159" y="23240"/>
                  </a:lnTo>
                  <a:lnTo>
                    <a:pt x="166356" y="28687"/>
                  </a:lnTo>
                  <a:lnTo>
                    <a:pt x="203862" y="35935"/>
                  </a:lnTo>
                  <a:lnTo>
                    <a:pt x="242663" y="42999"/>
                  </a:lnTo>
                  <a:lnTo>
                    <a:pt x="258873" y="45901"/>
                  </a:lnTo>
                  <a:lnTo>
                    <a:pt x="295364" y="55981"/>
                  </a:lnTo>
                  <a:lnTo>
                    <a:pt x="331672" y="63550"/>
                  </a:lnTo>
                  <a:lnTo>
                    <a:pt x="371092" y="74023"/>
                  </a:lnTo>
                  <a:lnTo>
                    <a:pt x="386298" y="79284"/>
                  </a:lnTo>
                  <a:lnTo>
                    <a:pt x="399633" y="87145"/>
                  </a:lnTo>
                  <a:lnTo>
                    <a:pt x="410578" y="89375"/>
                  </a:lnTo>
                  <a:lnTo>
                    <a:pt x="419098" y="95248"/>
                  </a:lnTo>
                  <a:lnTo>
                    <a:pt x="419100" y="95250"/>
                  </a:lnTo>
                  <a:lnTo>
                    <a:pt x="413325" y="90180"/>
                  </a:lnTo>
                  <a:lnTo>
                    <a:pt x="37465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3">
            <a:extLst>
              <a:ext uri="{FF2B5EF4-FFF2-40B4-BE49-F238E27FC236}">
                <a16:creationId xmlns:a16="http://schemas.microsoft.com/office/drawing/2014/main" id="{67F71C26-4A55-4EB4-A176-411D30016C9C}"/>
              </a:ext>
            </a:extLst>
          </p:cNvPr>
          <p:cNvGrpSpPr/>
          <p:nvPr/>
        </p:nvGrpSpPr>
        <p:grpSpPr>
          <a:xfrm>
            <a:off x="7378700" y="5194300"/>
            <a:ext cx="679449" cy="323851"/>
            <a:chOff x="7378700" y="5194300"/>
            <a:chExt cx="679449" cy="323851"/>
          </a:xfrm>
        </p:grpSpPr>
        <p:sp>
          <p:nvSpPr>
            <p:cNvPr id="124" name="SMARTInkShape-72">
              <a:extLst>
                <a:ext uri="{FF2B5EF4-FFF2-40B4-BE49-F238E27FC236}">
                  <a16:creationId xmlns:a16="http://schemas.microsoft.com/office/drawing/2014/main" id="{A8A90699-D2BB-4AB8-990D-2A6A4C6D74E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766050" y="5194300"/>
              <a:ext cx="292099" cy="323851"/>
            </a:xfrm>
            <a:custGeom>
              <a:avLst/>
              <a:gdLst/>
              <a:ahLst/>
              <a:cxnLst/>
              <a:rect l="0" t="0" r="0" b="0"/>
              <a:pathLst>
                <a:path w="292099" h="323851">
                  <a:moveTo>
                    <a:pt x="0" y="0"/>
                  </a:moveTo>
                  <a:lnTo>
                    <a:pt x="0" y="0"/>
                  </a:lnTo>
                  <a:lnTo>
                    <a:pt x="39337" y="0"/>
                  </a:lnTo>
                  <a:lnTo>
                    <a:pt x="46307" y="0"/>
                  </a:lnTo>
                  <a:lnTo>
                    <a:pt x="84735" y="10540"/>
                  </a:lnTo>
                  <a:lnTo>
                    <a:pt x="121907" y="18083"/>
                  </a:lnTo>
                  <a:lnTo>
                    <a:pt x="130147" y="20502"/>
                  </a:lnTo>
                  <a:lnTo>
                    <a:pt x="169388" y="40242"/>
                  </a:lnTo>
                  <a:lnTo>
                    <a:pt x="207434" y="59267"/>
                  </a:lnTo>
                  <a:lnTo>
                    <a:pt x="223662" y="68438"/>
                  </a:lnTo>
                  <a:lnTo>
                    <a:pt x="236274" y="81226"/>
                  </a:lnTo>
                  <a:lnTo>
                    <a:pt x="275064" y="110060"/>
                  </a:lnTo>
                  <a:lnTo>
                    <a:pt x="282909" y="122896"/>
                  </a:lnTo>
                  <a:lnTo>
                    <a:pt x="285614" y="130645"/>
                  </a:lnTo>
                  <a:lnTo>
                    <a:pt x="289865" y="137409"/>
                  </a:lnTo>
                  <a:lnTo>
                    <a:pt x="291438" y="143882"/>
                  </a:lnTo>
                  <a:lnTo>
                    <a:pt x="292098" y="179838"/>
                  </a:lnTo>
                  <a:lnTo>
                    <a:pt x="290217" y="184115"/>
                  </a:lnTo>
                  <a:lnTo>
                    <a:pt x="281974" y="194728"/>
                  </a:lnTo>
                  <a:lnTo>
                    <a:pt x="278027" y="203199"/>
                  </a:lnTo>
                  <a:lnTo>
                    <a:pt x="251878" y="230717"/>
                  </a:lnTo>
                  <a:lnTo>
                    <a:pt x="239757" y="239183"/>
                  </a:lnTo>
                  <a:lnTo>
                    <a:pt x="237086" y="243417"/>
                  </a:lnTo>
                  <a:lnTo>
                    <a:pt x="234963" y="244828"/>
                  </a:lnTo>
                  <a:lnTo>
                    <a:pt x="228843" y="246395"/>
                  </a:lnTo>
                  <a:lnTo>
                    <a:pt x="223299" y="250856"/>
                  </a:lnTo>
                  <a:lnTo>
                    <a:pt x="220833" y="254021"/>
                  </a:lnTo>
                  <a:lnTo>
                    <a:pt x="214329" y="257537"/>
                  </a:lnTo>
                  <a:lnTo>
                    <a:pt x="207440" y="259805"/>
                  </a:lnTo>
                  <a:lnTo>
                    <a:pt x="198891" y="264344"/>
                  </a:lnTo>
                  <a:lnTo>
                    <a:pt x="189144" y="266707"/>
                  </a:lnTo>
                  <a:lnTo>
                    <a:pt x="187479" y="268116"/>
                  </a:lnTo>
                  <a:lnTo>
                    <a:pt x="186370" y="269761"/>
                  </a:lnTo>
                  <a:lnTo>
                    <a:pt x="178066" y="275446"/>
                  </a:lnTo>
                  <a:lnTo>
                    <a:pt x="153817" y="286153"/>
                  </a:lnTo>
                  <a:lnTo>
                    <a:pt x="148796" y="289458"/>
                  </a:lnTo>
                  <a:lnTo>
                    <a:pt x="142004" y="291318"/>
                  </a:lnTo>
                  <a:lnTo>
                    <a:pt x="137667" y="291754"/>
                  </a:lnTo>
                  <a:lnTo>
                    <a:pt x="133387" y="293827"/>
                  </a:lnTo>
                  <a:lnTo>
                    <a:pt x="129133" y="296395"/>
                  </a:lnTo>
                  <a:lnTo>
                    <a:pt x="122065" y="297842"/>
                  </a:lnTo>
                  <a:lnTo>
                    <a:pt x="112054" y="298976"/>
                  </a:lnTo>
                  <a:lnTo>
                    <a:pt x="99745" y="303894"/>
                  </a:lnTo>
                  <a:lnTo>
                    <a:pt x="93211" y="304531"/>
                  </a:lnTo>
                  <a:lnTo>
                    <a:pt x="91775" y="305327"/>
                  </a:lnTo>
                  <a:lnTo>
                    <a:pt x="90817" y="306562"/>
                  </a:lnTo>
                  <a:lnTo>
                    <a:pt x="90177" y="308091"/>
                  </a:lnTo>
                  <a:lnTo>
                    <a:pt x="89047" y="309111"/>
                  </a:lnTo>
                  <a:lnTo>
                    <a:pt x="82162" y="312627"/>
                  </a:lnTo>
                  <a:lnTo>
                    <a:pt x="78144" y="315335"/>
                  </a:lnTo>
                  <a:lnTo>
                    <a:pt x="71916" y="317564"/>
                  </a:lnTo>
                  <a:lnTo>
                    <a:pt x="6350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3">
              <a:extLst>
                <a:ext uri="{FF2B5EF4-FFF2-40B4-BE49-F238E27FC236}">
                  <a16:creationId xmlns:a16="http://schemas.microsoft.com/office/drawing/2014/main" id="{540B7C82-34A2-4CED-8919-EB6E5C7F422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378700" y="5384801"/>
              <a:ext cx="495301" cy="38100"/>
            </a:xfrm>
            <a:custGeom>
              <a:avLst/>
              <a:gdLst/>
              <a:ahLst/>
              <a:cxnLst/>
              <a:rect l="0" t="0" r="0" b="0"/>
              <a:pathLst>
                <a:path w="495301" h="38100">
                  <a:moveTo>
                    <a:pt x="0" y="12699"/>
                  </a:moveTo>
                  <a:lnTo>
                    <a:pt x="0" y="12699"/>
                  </a:lnTo>
                  <a:lnTo>
                    <a:pt x="5467" y="12699"/>
                  </a:lnTo>
                  <a:lnTo>
                    <a:pt x="9461" y="9328"/>
                  </a:lnTo>
                  <a:lnTo>
                    <a:pt x="15022" y="7673"/>
                  </a:lnTo>
                  <a:lnTo>
                    <a:pt x="46029" y="5649"/>
                  </a:lnTo>
                  <a:lnTo>
                    <a:pt x="47620" y="4470"/>
                  </a:lnTo>
                  <a:lnTo>
                    <a:pt x="48680" y="2980"/>
                  </a:lnTo>
                  <a:lnTo>
                    <a:pt x="53621" y="1325"/>
                  </a:lnTo>
                  <a:lnTo>
                    <a:pt x="90932" y="15"/>
                  </a:lnTo>
                  <a:lnTo>
                    <a:pt x="127126" y="0"/>
                  </a:lnTo>
                  <a:lnTo>
                    <a:pt x="161578" y="0"/>
                  </a:lnTo>
                  <a:lnTo>
                    <a:pt x="192029" y="705"/>
                  </a:lnTo>
                  <a:lnTo>
                    <a:pt x="227243" y="5958"/>
                  </a:lnTo>
                  <a:lnTo>
                    <a:pt x="260790" y="6316"/>
                  </a:lnTo>
                  <a:lnTo>
                    <a:pt x="299359" y="6347"/>
                  </a:lnTo>
                  <a:lnTo>
                    <a:pt x="338589" y="12111"/>
                  </a:lnTo>
                  <a:lnTo>
                    <a:pt x="377356" y="17691"/>
                  </a:lnTo>
                  <a:lnTo>
                    <a:pt x="414384" y="23360"/>
                  </a:lnTo>
                  <a:lnTo>
                    <a:pt x="439448" y="27161"/>
                  </a:lnTo>
                  <a:lnTo>
                    <a:pt x="451235" y="30391"/>
                  </a:lnTo>
                  <a:lnTo>
                    <a:pt x="458782" y="31851"/>
                  </a:lnTo>
                  <a:lnTo>
                    <a:pt x="471668" y="37137"/>
                  </a:lnTo>
                  <a:lnTo>
                    <a:pt x="495284" y="38099"/>
                  </a:lnTo>
                  <a:lnTo>
                    <a:pt x="495290" y="38099"/>
                  </a:lnTo>
                  <a:lnTo>
                    <a:pt x="495297" y="38099"/>
                  </a:lnTo>
                  <a:lnTo>
                    <a:pt x="495298" y="38099"/>
                  </a:lnTo>
                  <a:lnTo>
                    <a:pt x="495300" y="38099"/>
                  </a:lnTo>
                  <a:lnTo>
                    <a:pt x="491929" y="38099"/>
                  </a:lnTo>
                  <a:lnTo>
                    <a:pt x="490937" y="37393"/>
                  </a:lnTo>
                  <a:lnTo>
                    <a:pt x="490275" y="36218"/>
                  </a:lnTo>
                  <a:lnTo>
                    <a:pt x="489833" y="34728"/>
                  </a:lnTo>
                  <a:lnTo>
                    <a:pt x="482160" y="25234"/>
                  </a:lnTo>
                  <a:lnTo>
                    <a:pt x="476250" y="190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SMARTInkShape-74">
            <a:extLst>
              <a:ext uri="{FF2B5EF4-FFF2-40B4-BE49-F238E27FC236}">
                <a16:creationId xmlns:a16="http://schemas.microsoft.com/office/drawing/2014/main" id="{697D45D9-A267-4313-9A9A-C1E85D320F4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924300" y="5207078"/>
            <a:ext cx="577851" cy="609523"/>
          </a:xfrm>
          <a:custGeom>
            <a:avLst/>
            <a:gdLst/>
            <a:ahLst/>
            <a:cxnLst/>
            <a:rect l="0" t="0" r="0" b="0"/>
            <a:pathLst>
              <a:path w="577851" h="609523">
                <a:moveTo>
                  <a:pt x="260350" y="6272"/>
                </a:moveTo>
                <a:lnTo>
                  <a:pt x="260350" y="6272"/>
                </a:lnTo>
                <a:lnTo>
                  <a:pt x="266439" y="6272"/>
                </a:lnTo>
                <a:lnTo>
                  <a:pt x="266623" y="2901"/>
                </a:lnTo>
                <a:lnTo>
                  <a:pt x="267354" y="1908"/>
                </a:lnTo>
                <a:lnTo>
                  <a:pt x="272787" y="0"/>
                </a:lnTo>
                <a:lnTo>
                  <a:pt x="278494" y="5396"/>
                </a:lnTo>
                <a:lnTo>
                  <a:pt x="282503" y="6012"/>
                </a:lnTo>
                <a:lnTo>
                  <a:pt x="300592" y="6265"/>
                </a:lnTo>
                <a:lnTo>
                  <a:pt x="304812" y="8151"/>
                </a:lnTo>
                <a:lnTo>
                  <a:pt x="309898" y="11739"/>
                </a:lnTo>
                <a:lnTo>
                  <a:pt x="315973" y="13154"/>
                </a:lnTo>
                <a:lnTo>
                  <a:pt x="322614" y="16935"/>
                </a:lnTo>
                <a:lnTo>
                  <a:pt x="332499" y="19074"/>
                </a:lnTo>
                <a:lnTo>
                  <a:pt x="371079" y="42849"/>
                </a:lnTo>
                <a:lnTo>
                  <a:pt x="407882" y="69775"/>
                </a:lnTo>
                <a:lnTo>
                  <a:pt x="439619" y="91070"/>
                </a:lnTo>
                <a:lnTo>
                  <a:pt x="476367" y="119214"/>
                </a:lnTo>
                <a:lnTo>
                  <a:pt x="513910" y="145962"/>
                </a:lnTo>
                <a:lnTo>
                  <a:pt x="522451" y="152319"/>
                </a:lnTo>
                <a:lnTo>
                  <a:pt x="539347" y="165022"/>
                </a:lnTo>
                <a:lnTo>
                  <a:pt x="550280" y="174900"/>
                </a:lnTo>
                <a:lnTo>
                  <a:pt x="554543" y="176467"/>
                </a:lnTo>
                <a:lnTo>
                  <a:pt x="555962" y="177591"/>
                </a:lnTo>
                <a:lnTo>
                  <a:pt x="561797" y="186451"/>
                </a:lnTo>
                <a:lnTo>
                  <a:pt x="565541" y="188657"/>
                </a:lnTo>
                <a:lnTo>
                  <a:pt x="567527" y="189245"/>
                </a:lnTo>
                <a:lnTo>
                  <a:pt x="568852" y="190343"/>
                </a:lnTo>
                <a:lnTo>
                  <a:pt x="571151" y="195786"/>
                </a:lnTo>
                <a:lnTo>
                  <a:pt x="573227" y="196334"/>
                </a:lnTo>
                <a:lnTo>
                  <a:pt x="577826" y="196770"/>
                </a:lnTo>
                <a:lnTo>
                  <a:pt x="577850" y="203117"/>
                </a:lnTo>
                <a:lnTo>
                  <a:pt x="577850" y="203120"/>
                </a:lnTo>
                <a:lnTo>
                  <a:pt x="577850" y="203122"/>
                </a:lnTo>
                <a:lnTo>
                  <a:pt x="574479" y="203122"/>
                </a:lnTo>
                <a:lnTo>
                  <a:pt x="570943" y="205004"/>
                </a:lnTo>
                <a:lnTo>
                  <a:pt x="532832" y="234884"/>
                </a:lnTo>
                <a:lnTo>
                  <a:pt x="497146" y="256039"/>
                </a:lnTo>
                <a:lnTo>
                  <a:pt x="459310" y="284548"/>
                </a:lnTo>
                <a:lnTo>
                  <a:pt x="423569" y="312435"/>
                </a:lnTo>
                <a:lnTo>
                  <a:pt x="386357" y="337414"/>
                </a:lnTo>
                <a:lnTo>
                  <a:pt x="347495" y="368341"/>
                </a:lnTo>
                <a:lnTo>
                  <a:pt x="308068" y="397863"/>
                </a:lnTo>
                <a:lnTo>
                  <a:pt x="272779" y="423257"/>
                </a:lnTo>
                <a:lnTo>
                  <a:pt x="234346" y="452889"/>
                </a:lnTo>
                <a:lnTo>
                  <a:pt x="196797" y="478289"/>
                </a:lnTo>
                <a:lnTo>
                  <a:pt x="157423" y="502896"/>
                </a:lnTo>
                <a:lnTo>
                  <a:pt x="122415" y="522062"/>
                </a:lnTo>
                <a:lnTo>
                  <a:pt x="106592" y="531867"/>
                </a:lnTo>
                <a:lnTo>
                  <a:pt x="90379" y="541123"/>
                </a:lnTo>
                <a:lnTo>
                  <a:pt x="50838" y="564944"/>
                </a:lnTo>
                <a:lnTo>
                  <a:pt x="37245" y="573513"/>
                </a:lnTo>
                <a:lnTo>
                  <a:pt x="20024" y="586237"/>
                </a:lnTo>
                <a:lnTo>
                  <a:pt x="9783" y="590341"/>
                </a:lnTo>
                <a:lnTo>
                  <a:pt x="8639" y="591795"/>
                </a:lnTo>
                <a:lnTo>
                  <a:pt x="7876" y="593471"/>
                </a:lnTo>
                <a:lnTo>
                  <a:pt x="6662" y="594588"/>
                </a:lnTo>
                <a:lnTo>
                  <a:pt x="12" y="596819"/>
                </a:lnTo>
                <a:lnTo>
                  <a:pt x="6" y="596821"/>
                </a:lnTo>
                <a:lnTo>
                  <a:pt x="4" y="596822"/>
                </a:lnTo>
                <a:lnTo>
                  <a:pt x="3" y="596822"/>
                </a:lnTo>
                <a:lnTo>
                  <a:pt x="0" y="596822"/>
                </a:lnTo>
                <a:lnTo>
                  <a:pt x="0" y="60952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495" y="215154"/>
            <a:ext cx="10107706" cy="2344530"/>
          </a:xfrm>
        </p:spPr>
        <p:txBody>
          <a:bodyPr>
            <a:normAutofit/>
          </a:bodyPr>
          <a:lstStyle/>
          <a:p>
            <a:r>
              <a:rPr lang="en-US" dirty="0"/>
              <a:t>It works through a membrane too. Membranes have holes in them.</a:t>
            </a:r>
            <a:br>
              <a:rPr lang="en-US" dirty="0"/>
            </a:br>
            <a:r>
              <a:rPr lang="en-US" dirty="0"/>
              <a:t>Can you spot the problem in the 2</a:t>
            </a:r>
            <a:r>
              <a:rPr lang="en-US" baseline="30000" dirty="0"/>
              <a:t>nd</a:t>
            </a:r>
            <a:r>
              <a:rPr lang="en-US" dirty="0"/>
              <a:t> picture?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5" y="2559684"/>
            <a:ext cx="5365750" cy="40243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2562373"/>
            <a:ext cx="5701552" cy="4021623"/>
          </a:xfrm>
          <a:prstGeom prst="rect">
            <a:avLst/>
          </a:prstGeom>
        </p:spPr>
      </p:pic>
      <p:sp>
        <p:nvSpPr>
          <p:cNvPr id="3" name="SMARTInkShape-75">
            <a:extLst>
              <a:ext uri="{FF2B5EF4-FFF2-40B4-BE49-F238E27FC236}">
                <a16:creationId xmlns:a16="http://schemas.microsoft.com/office/drawing/2014/main" id="{F7BFA0BE-09E2-46F2-817D-43D2839DCB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79500" y="4527550"/>
            <a:ext cx="107951" cy="6351"/>
          </a:xfrm>
          <a:custGeom>
            <a:avLst/>
            <a:gdLst/>
            <a:ahLst/>
            <a:cxnLst/>
            <a:rect l="0" t="0" r="0" b="0"/>
            <a:pathLst>
              <a:path w="107951" h="6351">
                <a:moveTo>
                  <a:pt x="107950" y="6350"/>
                </a:moveTo>
                <a:lnTo>
                  <a:pt x="107950" y="6350"/>
                </a:lnTo>
                <a:lnTo>
                  <a:pt x="69226" y="6350"/>
                </a:lnTo>
                <a:lnTo>
                  <a:pt x="30503" y="5645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76">
            <a:extLst>
              <a:ext uri="{FF2B5EF4-FFF2-40B4-BE49-F238E27FC236}">
                <a16:creationId xmlns:a16="http://schemas.microsoft.com/office/drawing/2014/main" id="{38DE372F-5E78-4580-A8E8-55BF84A813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14450" y="5010150"/>
            <a:ext cx="95251" cy="12701"/>
          </a:xfrm>
          <a:custGeom>
            <a:avLst/>
            <a:gdLst/>
            <a:ahLst/>
            <a:cxnLst/>
            <a:rect l="0" t="0" r="0" b="0"/>
            <a:pathLst>
              <a:path w="95251" h="12701">
                <a:moveTo>
                  <a:pt x="95250" y="12700"/>
                </a:moveTo>
                <a:lnTo>
                  <a:pt x="95250" y="12700"/>
                </a:lnTo>
                <a:lnTo>
                  <a:pt x="57516" y="11994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6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Osmosis… enter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particles move too.</a:t>
            </a:r>
          </a:p>
          <a:p>
            <a:r>
              <a:rPr lang="en-US" dirty="0"/>
              <a:t>If a </a:t>
            </a:r>
            <a:r>
              <a:rPr lang="en-US" b="1" dirty="0"/>
              <a:t>solute</a:t>
            </a:r>
            <a:r>
              <a:rPr lang="en-US" dirty="0"/>
              <a:t> particle is too big then it can’t get through the holes in the membrane.</a:t>
            </a:r>
          </a:p>
          <a:p>
            <a:r>
              <a:rPr lang="en-US" dirty="0"/>
              <a:t>The </a:t>
            </a:r>
            <a:r>
              <a:rPr lang="en-US" b="1" dirty="0"/>
              <a:t>water</a:t>
            </a:r>
            <a:r>
              <a:rPr lang="en-US" dirty="0"/>
              <a:t> (solvent particles) rush through the membrane to dilute it.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363" y="3995478"/>
            <a:ext cx="3454046" cy="2609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53733" y="3995478"/>
            <a:ext cx="3976912" cy="2609718"/>
          </a:xfrm>
          <a:prstGeom prst="rect">
            <a:avLst/>
          </a:prstGeom>
        </p:spPr>
      </p:pic>
      <p:sp>
        <p:nvSpPr>
          <p:cNvPr id="5" name="SMARTInkShape-77">
            <a:extLst>
              <a:ext uri="{FF2B5EF4-FFF2-40B4-BE49-F238E27FC236}">
                <a16:creationId xmlns:a16="http://schemas.microsoft.com/office/drawing/2014/main" id="{0B69AEA1-60B4-4184-88C8-18B1C7D8AEC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37500" y="6140776"/>
            <a:ext cx="83958" cy="77677"/>
          </a:xfrm>
          <a:custGeom>
            <a:avLst/>
            <a:gdLst/>
            <a:ahLst/>
            <a:cxnLst/>
            <a:rect l="0" t="0" r="0" b="0"/>
            <a:pathLst>
              <a:path w="83958" h="77677">
                <a:moveTo>
                  <a:pt x="83957" y="77676"/>
                </a:moveTo>
                <a:lnTo>
                  <a:pt x="83957" y="77676"/>
                </a:lnTo>
                <a:lnTo>
                  <a:pt x="81590" y="71355"/>
                </a:lnTo>
                <a:lnTo>
                  <a:pt x="78818" y="62227"/>
                </a:lnTo>
                <a:lnTo>
                  <a:pt x="74405" y="57344"/>
                </a:lnTo>
                <a:lnTo>
                  <a:pt x="69153" y="52822"/>
                </a:lnTo>
                <a:lnTo>
                  <a:pt x="56275" y="30200"/>
                </a:lnTo>
                <a:lnTo>
                  <a:pt x="50276" y="27352"/>
                </a:lnTo>
                <a:lnTo>
                  <a:pt x="43611" y="25381"/>
                </a:lnTo>
                <a:lnTo>
                  <a:pt x="33584" y="18367"/>
                </a:lnTo>
                <a:lnTo>
                  <a:pt x="22667" y="8801"/>
                </a:lnTo>
                <a:lnTo>
                  <a:pt x="14160" y="4691"/>
                </a:lnTo>
                <a:lnTo>
                  <a:pt x="9922" y="1904"/>
                </a:lnTo>
                <a:lnTo>
                  <a:pt x="2862" y="335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78">
            <a:extLst>
              <a:ext uri="{FF2B5EF4-FFF2-40B4-BE49-F238E27FC236}">
                <a16:creationId xmlns:a16="http://schemas.microsoft.com/office/drawing/2014/main" id="{8A23727A-FBC9-4841-87D4-8C73E021B3D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68389" y="5905400"/>
            <a:ext cx="2169" cy="20"/>
          </a:xfrm>
          <a:custGeom>
            <a:avLst/>
            <a:gdLst/>
            <a:ahLst/>
            <a:cxnLst/>
            <a:rect l="0" t="0" r="0" b="0"/>
            <a:pathLst>
              <a:path w="2169" h="20">
                <a:moveTo>
                  <a:pt x="0" y="0"/>
                </a:moveTo>
                <a:lnTo>
                  <a:pt x="0" y="0"/>
                </a:lnTo>
                <a:lnTo>
                  <a:pt x="2168" y="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19">
            <a:extLst>
              <a:ext uri="{FF2B5EF4-FFF2-40B4-BE49-F238E27FC236}">
                <a16:creationId xmlns:a16="http://schemas.microsoft.com/office/drawing/2014/main" id="{B8A4B2DE-75B2-4092-904D-88377CCC60A2}"/>
              </a:ext>
            </a:extLst>
          </p:cNvPr>
          <p:cNvGrpSpPr/>
          <p:nvPr/>
        </p:nvGrpSpPr>
        <p:grpSpPr>
          <a:xfrm>
            <a:off x="8375651" y="4972050"/>
            <a:ext cx="463550" cy="901701"/>
            <a:chOff x="8375651" y="4972050"/>
            <a:chExt cx="463550" cy="901701"/>
          </a:xfrm>
        </p:grpSpPr>
        <p:sp>
          <p:nvSpPr>
            <p:cNvPr id="8" name="SMARTInkShape-79">
              <a:extLst>
                <a:ext uri="{FF2B5EF4-FFF2-40B4-BE49-F238E27FC236}">
                  <a16:creationId xmlns:a16="http://schemas.microsoft.com/office/drawing/2014/main" id="{02A34837-2675-4DAA-A5FE-C209B081D58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496300" y="5105411"/>
              <a:ext cx="342901" cy="38090"/>
            </a:xfrm>
            <a:custGeom>
              <a:avLst/>
              <a:gdLst/>
              <a:ahLst/>
              <a:cxnLst/>
              <a:rect l="0" t="0" r="0" b="0"/>
              <a:pathLst>
                <a:path w="342901" h="38090">
                  <a:moveTo>
                    <a:pt x="342900" y="12689"/>
                  </a:moveTo>
                  <a:lnTo>
                    <a:pt x="342900" y="12689"/>
                  </a:lnTo>
                  <a:lnTo>
                    <a:pt x="339529" y="12689"/>
                  </a:lnTo>
                  <a:lnTo>
                    <a:pt x="338537" y="11983"/>
                  </a:lnTo>
                  <a:lnTo>
                    <a:pt x="337875" y="10807"/>
                  </a:lnTo>
                  <a:lnTo>
                    <a:pt x="337431" y="9318"/>
                  </a:lnTo>
                  <a:lnTo>
                    <a:pt x="336434" y="8325"/>
                  </a:lnTo>
                  <a:lnTo>
                    <a:pt x="331160" y="6600"/>
                  </a:lnTo>
                  <a:lnTo>
                    <a:pt x="327113" y="6417"/>
                  </a:lnTo>
                  <a:lnTo>
                    <a:pt x="323419" y="4492"/>
                  </a:lnTo>
                  <a:lnTo>
                    <a:pt x="319426" y="1991"/>
                  </a:lnTo>
                  <a:lnTo>
                    <a:pt x="312380" y="253"/>
                  </a:lnTo>
                  <a:lnTo>
                    <a:pt x="302420" y="13"/>
                  </a:lnTo>
                  <a:lnTo>
                    <a:pt x="289801" y="3652"/>
                  </a:lnTo>
                  <a:lnTo>
                    <a:pt x="251758" y="0"/>
                  </a:lnTo>
                  <a:lnTo>
                    <a:pt x="243301" y="697"/>
                  </a:lnTo>
                  <a:lnTo>
                    <a:pt x="224073" y="5458"/>
                  </a:lnTo>
                  <a:lnTo>
                    <a:pt x="186169" y="6335"/>
                  </a:lnTo>
                  <a:lnTo>
                    <a:pt x="175733" y="7042"/>
                  </a:lnTo>
                  <a:lnTo>
                    <a:pt x="163648" y="11363"/>
                  </a:lnTo>
                  <a:lnTo>
                    <a:pt x="125170" y="12682"/>
                  </a:lnTo>
                  <a:lnTo>
                    <a:pt x="86828" y="12689"/>
                  </a:lnTo>
                  <a:lnTo>
                    <a:pt x="77739" y="12689"/>
                  </a:lnTo>
                  <a:lnTo>
                    <a:pt x="73285" y="9318"/>
                  </a:lnTo>
                  <a:lnTo>
                    <a:pt x="71434" y="9030"/>
                  </a:lnTo>
                  <a:lnTo>
                    <a:pt x="55014" y="12505"/>
                  </a:lnTo>
                  <a:lnTo>
                    <a:pt x="29894" y="12684"/>
                  </a:lnTo>
                  <a:lnTo>
                    <a:pt x="28396" y="13391"/>
                  </a:lnTo>
                  <a:lnTo>
                    <a:pt x="27398" y="14568"/>
                  </a:lnTo>
                  <a:lnTo>
                    <a:pt x="25794" y="18156"/>
                  </a:lnTo>
                  <a:lnTo>
                    <a:pt x="23693" y="18646"/>
                  </a:lnTo>
                  <a:lnTo>
                    <a:pt x="6357" y="19039"/>
                  </a:lnTo>
                  <a:lnTo>
                    <a:pt x="6355" y="19039"/>
                  </a:lnTo>
                  <a:lnTo>
                    <a:pt x="6353" y="19039"/>
                  </a:lnTo>
                  <a:lnTo>
                    <a:pt x="6352" y="19039"/>
                  </a:lnTo>
                  <a:lnTo>
                    <a:pt x="79" y="19039"/>
                  </a:lnTo>
                  <a:lnTo>
                    <a:pt x="0" y="380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0">
              <a:extLst>
                <a:ext uri="{FF2B5EF4-FFF2-40B4-BE49-F238E27FC236}">
                  <a16:creationId xmlns:a16="http://schemas.microsoft.com/office/drawing/2014/main" id="{A238569B-3933-4F8C-A38D-6A9E5E40BEE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477251" y="4972050"/>
              <a:ext cx="298372" cy="323851"/>
            </a:xfrm>
            <a:custGeom>
              <a:avLst/>
              <a:gdLst/>
              <a:ahLst/>
              <a:cxnLst/>
              <a:rect l="0" t="0" r="0" b="0"/>
              <a:pathLst>
                <a:path w="298372" h="323851">
                  <a:moveTo>
                    <a:pt x="190499" y="0"/>
                  </a:moveTo>
                  <a:lnTo>
                    <a:pt x="190499" y="0"/>
                  </a:lnTo>
                  <a:lnTo>
                    <a:pt x="181661" y="0"/>
                  </a:lnTo>
                  <a:lnTo>
                    <a:pt x="177635" y="1882"/>
                  </a:lnTo>
                  <a:lnTo>
                    <a:pt x="139701" y="38102"/>
                  </a:lnTo>
                  <a:lnTo>
                    <a:pt x="125117" y="50801"/>
                  </a:lnTo>
                  <a:lnTo>
                    <a:pt x="108341" y="63501"/>
                  </a:lnTo>
                  <a:lnTo>
                    <a:pt x="93402" y="76200"/>
                  </a:lnTo>
                  <a:lnTo>
                    <a:pt x="76594" y="88901"/>
                  </a:lnTo>
                  <a:lnTo>
                    <a:pt x="40269" y="125537"/>
                  </a:lnTo>
                  <a:lnTo>
                    <a:pt x="14581" y="158717"/>
                  </a:lnTo>
                  <a:lnTo>
                    <a:pt x="12830" y="162968"/>
                  </a:lnTo>
                  <a:lnTo>
                    <a:pt x="8583" y="169329"/>
                  </a:lnTo>
                  <a:lnTo>
                    <a:pt x="6644" y="176545"/>
                  </a:lnTo>
                  <a:lnTo>
                    <a:pt x="2045" y="182621"/>
                  </a:lnTo>
                  <a:lnTo>
                    <a:pt x="79" y="190151"/>
                  </a:lnTo>
                  <a:lnTo>
                    <a:pt x="0" y="202237"/>
                  </a:lnTo>
                  <a:lnTo>
                    <a:pt x="705" y="202559"/>
                  </a:lnTo>
                  <a:lnTo>
                    <a:pt x="3371" y="202915"/>
                  </a:lnTo>
                  <a:lnTo>
                    <a:pt x="4363" y="203715"/>
                  </a:lnTo>
                  <a:lnTo>
                    <a:pt x="5468" y="206487"/>
                  </a:lnTo>
                  <a:lnTo>
                    <a:pt x="6465" y="207507"/>
                  </a:lnTo>
                  <a:lnTo>
                    <a:pt x="13140" y="211027"/>
                  </a:lnTo>
                  <a:lnTo>
                    <a:pt x="17127" y="213735"/>
                  </a:lnTo>
                  <a:lnTo>
                    <a:pt x="23340" y="215259"/>
                  </a:lnTo>
                  <a:lnTo>
                    <a:pt x="27542" y="215615"/>
                  </a:lnTo>
                  <a:lnTo>
                    <a:pt x="31761" y="217655"/>
                  </a:lnTo>
                  <a:lnTo>
                    <a:pt x="35988" y="220209"/>
                  </a:lnTo>
                  <a:lnTo>
                    <a:pt x="44451" y="221847"/>
                  </a:lnTo>
                  <a:lnTo>
                    <a:pt x="46567" y="221981"/>
                  </a:lnTo>
                  <a:lnTo>
                    <a:pt x="50800" y="224012"/>
                  </a:lnTo>
                  <a:lnTo>
                    <a:pt x="52916" y="225542"/>
                  </a:lnTo>
                  <a:lnTo>
                    <a:pt x="86019" y="234309"/>
                  </a:lnTo>
                  <a:lnTo>
                    <a:pt x="93612" y="235465"/>
                  </a:lnTo>
                  <a:lnTo>
                    <a:pt x="108461" y="239939"/>
                  </a:lnTo>
                  <a:lnTo>
                    <a:pt x="120801" y="242777"/>
                  </a:lnTo>
                  <a:lnTo>
                    <a:pt x="133396" y="246206"/>
                  </a:lnTo>
                  <a:lnTo>
                    <a:pt x="146064" y="249105"/>
                  </a:lnTo>
                  <a:lnTo>
                    <a:pt x="158752" y="252549"/>
                  </a:lnTo>
                  <a:lnTo>
                    <a:pt x="171450" y="255452"/>
                  </a:lnTo>
                  <a:lnTo>
                    <a:pt x="196851" y="264945"/>
                  </a:lnTo>
                  <a:lnTo>
                    <a:pt x="204611" y="266626"/>
                  </a:lnTo>
                  <a:lnTo>
                    <a:pt x="213653" y="270833"/>
                  </a:lnTo>
                  <a:lnTo>
                    <a:pt x="224248" y="273099"/>
                  </a:lnTo>
                  <a:lnTo>
                    <a:pt x="232170" y="277925"/>
                  </a:lnTo>
                  <a:lnTo>
                    <a:pt x="236772" y="281802"/>
                  </a:lnTo>
                  <a:lnTo>
                    <a:pt x="243050" y="283995"/>
                  </a:lnTo>
                  <a:lnTo>
                    <a:pt x="249839" y="285676"/>
                  </a:lnTo>
                  <a:lnTo>
                    <a:pt x="259945" y="290623"/>
                  </a:lnTo>
                  <a:lnTo>
                    <a:pt x="264404" y="292149"/>
                  </a:lnTo>
                  <a:lnTo>
                    <a:pt x="271772" y="297481"/>
                  </a:lnTo>
                  <a:lnTo>
                    <a:pt x="277868" y="298964"/>
                  </a:lnTo>
                  <a:lnTo>
                    <a:pt x="291984" y="311033"/>
                  </a:lnTo>
                  <a:lnTo>
                    <a:pt x="298371" y="317422"/>
                  </a:lnTo>
                  <a:lnTo>
                    <a:pt x="292099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1">
              <a:extLst>
                <a:ext uri="{FF2B5EF4-FFF2-40B4-BE49-F238E27FC236}">
                  <a16:creationId xmlns:a16="http://schemas.microsoft.com/office/drawing/2014/main" id="{3038A121-8BCD-46DF-82C1-E57D18EA35F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375651" y="5518412"/>
              <a:ext cx="336549" cy="355339"/>
            </a:xfrm>
            <a:custGeom>
              <a:avLst/>
              <a:gdLst/>
              <a:ahLst/>
              <a:cxnLst/>
              <a:rect l="0" t="0" r="0" b="0"/>
              <a:pathLst>
                <a:path w="336549" h="355339">
                  <a:moveTo>
                    <a:pt x="330199" y="31488"/>
                  </a:moveTo>
                  <a:lnTo>
                    <a:pt x="330199" y="31488"/>
                  </a:lnTo>
                  <a:lnTo>
                    <a:pt x="336526" y="25161"/>
                  </a:lnTo>
                  <a:lnTo>
                    <a:pt x="336548" y="13399"/>
                  </a:lnTo>
                  <a:lnTo>
                    <a:pt x="335842" y="13078"/>
                  </a:lnTo>
                  <a:lnTo>
                    <a:pt x="333178" y="12722"/>
                  </a:lnTo>
                  <a:lnTo>
                    <a:pt x="332186" y="11922"/>
                  </a:lnTo>
                  <a:lnTo>
                    <a:pt x="330232" y="6207"/>
                  </a:lnTo>
                  <a:lnTo>
                    <a:pt x="330222" y="6167"/>
                  </a:lnTo>
                  <a:lnTo>
                    <a:pt x="320741" y="6090"/>
                  </a:lnTo>
                  <a:lnTo>
                    <a:pt x="319659" y="5385"/>
                  </a:lnTo>
                  <a:lnTo>
                    <a:pt x="318938" y="4208"/>
                  </a:lnTo>
                  <a:lnTo>
                    <a:pt x="318459" y="2718"/>
                  </a:lnTo>
                  <a:lnTo>
                    <a:pt x="317435" y="1724"/>
                  </a:lnTo>
                  <a:lnTo>
                    <a:pt x="314413" y="621"/>
                  </a:lnTo>
                  <a:lnTo>
                    <a:pt x="308744" y="0"/>
                  </a:lnTo>
                  <a:lnTo>
                    <a:pt x="307429" y="619"/>
                  </a:lnTo>
                  <a:lnTo>
                    <a:pt x="306552" y="1736"/>
                  </a:lnTo>
                  <a:lnTo>
                    <a:pt x="305968" y="3187"/>
                  </a:lnTo>
                  <a:lnTo>
                    <a:pt x="304874" y="4154"/>
                  </a:lnTo>
                  <a:lnTo>
                    <a:pt x="301774" y="5228"/>
                  </a:lnTo>
                  <a:lnTo>
                    <a:pt x="287811" y="6743"/>
                  </a:lnTo>
                  <a:lnTo>
                    <a:pt x="279389" y="11104"/>
                  </a:lnTo>
                  <a:lnTo>
                    <a:pt x="262466" y="13091"/>
                  </a:lnTo>
                  <a:lnTo>
                    <a:pt x="255411" y="16786"/>
                  </a:lnTo>
                  <a:lnTo>
                    <a:pt x="245403" y="18901"/>
                  </a:lnTo>
                  <a:lnTo>
                    <a:pt x="235341" y="23697"/>
                  </a:lnTo>
                  <a:lnTo>
                    <a:pt x="195696" y="36870"/>
                  </a:lnTo>
                  <a:lnTo>
                    <a:pt x="190928" y="39290"/>
                  </a:lnTo>
                  <a:lnTo>
                    <a:pt x="188668" y="40922"/>
                  </a:lnTo>
                  <a:lnTo>
                    <a:pt x="182396" y="42737"/>
                  </a:lnTo>
                  <a:lnTo>
                    <a:pt x="163622" y="45943"/>
                  </a:lnTo>
                  <a:lnTo>
                    <a:pt x="153842" y="51058"/>
                  </a:lnTo>
                  <a:lnTo>
                    <a:pt x="151245" y="53002"/>
                  </a:lnTo>
                  <a:lnTo>
                    <a:pt x="144595" y="55161"/>
                  </a:lnTo>
                  <a:lnTo>
                    <a:pt x="137640" y="56826"/>
                  </a:lnTo>
                  <a:lnTo>
                    <a:pt x="115750" y="67826"/>
                  </a:lnTo>
                  <a:lnTo>
                    <a:pt x="91661" y="75986"/>
                  </a:lnTo>
                  <a:lnTo>
                    <a:pt x="65515" y="92223"/>
                  </a:lnTo>
                  <a:lnTo>
                    <a:pt x="55786" y="94874"/>
                  </a:lnTo>
                  <a:lnTo>
                    <a:pt x="54124" y="96323"/>
                  </a:lnTo>
                  <a:lnTo>
                    <a:pt x="53015" y="97995"/>
                  </a:lnTo>
                  <a:lnTo>
                    <a:pt x="48021" y="99851"/>
                  </a:lnTo>
                  <a:lnTo>
                    <a:pt x="41803" y="101383"/>
                  </a:lnTo>
                  <a:lnTo>
                    <a:pt x="32063" y="106233"/>
                  </a:lnTo>
                  <a:lnTo>
                    <a:pt x="29841" y="106718"/>
                  </a:lnTo>
                  <a:lnTo>
                    <a:pt x="12833" y="114553"/>
                  </a:lnTo>
                  <a:lnTo>
                    <a:pt x="2" y="126734"/>
                  </a:lnTo>
                  <a:lnTo>
                    <a:pt x="2" y="126736"/>
                  </a:lnTo>
                  <a:lnTo>
                    <a:pt x="1" y="126736"/>
                  </a:lnTo>
                  <a:lnTo>
                    <a:pt x="1" y="126737"/>
                  </a:lnTo>
                  <a:lnTo>
                    <a:pt x="0" y="126738"/>
                  </a:lnTo>
                  <a:lnTo>
                    <a:pt x="0" y="130109"/>
                  </a:lnTo>
                  <a:lnTo>
                    <a:pt x="705" y="131102"/>
                  </a:lnTo>
                  <a:lnTo>
                    <a:pt x="1881" y="131765"/>
                  </a:lnTo>
                  <a:lnTo>
                    <a:pt x="3371" y="132205"/>
                  </a:lnTo>
                  <a:lnTo>
                    <a:pt x="4363" y="133205"/>
                  </a:lnTo>
                  <a:lnTo>
                    <a:pt x="6880" y="139504"/>
                  </a:lnTo>
                  <a:lnTo>
                    <a:pt x="10663" y="144319"/>
                  </a:lnTo>
                  <a:lnTo>
                    <a:pt x="11794" y="148193"/>
                  </a:lnTo>
                  <a:lnTo>
                    <a:pt x="12801" y="149508"/>
                  </a:lnTo>
                  <a:lnTo>
                    <a:pt x="25530" y="157011"/>
                  </a:lnTo>
                  <a:lnTo>
                    <a:pt x="27602" y="157503"/>
                  </a:lnTo>
                  <a:lnTo>
                    <a:pt x="33892" y="161568"/>
                  </a:lnTo>
                  <a:lnTo>
                    <a:pt x="71731" y="196589"/>
                  </a:lnTo>
                  <a:lnTo>
                    <a:pt x="88507" y="209289"/>
                  </a:lnTo>
                  <a:lnTo>
                    <a:pt x="103446" y="221988"/>
                  </a:lnTo>
                  <a:lnTo>
                    <a:pt x="140593" y="248622"/>
                  </a:lnTo>
                  <a:lnTo>
                    <a:pt x="154122" y="259972"/>
                  </a:lnTo>
                  <a:lnTo>
                    <a:pt x="192520" y="283370"/>
                  </a:lnTo>
                  <a:lnTo>
                    <a:pt x="232052" y="314242"/>
                  </a:lnTo>
                  <a:lnTo>
                    <a:pt x="252632" y="323971"/>
                  </a:lnTo>
                  <a:lnTo>
                    <a:pt x="270879" y="339831"/>
                  </a:lnTo>
                  <a:lnTo>
                    <a:pt x="277266" y="341807"/>
                  </a:lnTo>
                  <a:lnTo>
                    <a:pt x="281509" y="342269"/>
                  </a:lnTo>
                  <a:lnTo>
                    <a:pt x="285746" y="344356"/>
                  </a:lnTo>
                  <a:lnTo>
                    <a:pt x="298154" y="355054"/>
                  </a:lnTo>
                  <a:lnTo>
                    <a:pt x="308169" y="355338"/>
                  </a:lnTo>
                  <a:lnTo>
                    <a:pt x="309163" y="354633"/>
                  </a:lnTo>
                  <a:lnTo>
                    <a:pt x="309826" y="353457"/>
                  </a:lnTo>
                  <a:lnTo>
                    <a:pt x="310268" y="351967"/>
                  </a:lnTo>
                  <a:lnTo>
                    <a:pt x="315339" y="343801"/>
                  </a:lnTo>
                  <a:lnTo>
                    <a:pt x="317499" y="329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2">
              <a:extLst>
                <a:ext uri="{FF2B5EF4-FFF2-40B4-BE49-F238E27FC236}">
                  <a16:creationId xmlns:a16="http://schemas.microsoft.com/office/drawing/2014/main" id="{5175FAFC-6D05-4670-9B9C-1D940EFCE6A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464550" y="5734050"/>
              <a:ext cx="342901" cy="44451"/>
            </a:xfrm>
            <a:custGeom>
              <a:avLst/>
              <a:gdLst/>
              <a:ahLst/>
              <a:cxnLst/>
              <a:rect l="0" t="0" r="0" b="0"/>
              <a:pathLst>
                <a:path w="342901" h="44451">
                  <a:moveTo>
                    <a:pt x="342900" y="0"/>
                  </a:moveTo>
                  <a:lnTo>
                    <a:pt x="342900" y="0"/>
                  </a:lnTo>
                  <a:lnTo>
                    <a:pt x="304405" y="0"/>
                  </a:lnTo>
                  <a:lnTo>
                    <a:pt x="289961" y="0"/>
                  </a:lnTo>
                  <a:lnTo>
                    <a:pt x="285740" y="1882"/>
                  </a:lnTo>
                  <a:lnTo>
                    <a:pt x="281511" y="4364"/>
                  </a:lnTo>
                  <a:lnTo>
                    <a:pt x="274461" y="5762"/>
                  </a:lnTo>
                  <a:lnTo>
                    <a:pt x="252144" y="6328"/>
                  </a:lnTo>
                  <a:lnTo>
                    <a:pt x="247766" y="8222"/>
                  </a:lnTo>
                  <a:lnTo>
                    <a:pt x="243468" y="10709"/>
                  </a:lnTo>
                  <a:lnTo>
                    <a:pt x="234962" y="12307"/>
                  </a:lnTo>
                  <a:lnTo>
                    <a:pt x="201161" y="12698"/>
                  </a:lnTo>
                  <a:lnTo>
                    <a:pt x="196885" y="14581"/>
                  </a:lnTo>
                  <a:lnTo>
                    <a:pt x="192632" y="17064"/>
                  </a:lnTo>
                  <a:lnTo>
                    <a:pt x="185565" y="18461"/>
                  </a:lnTo>
                  <a:lnTo>
                    <a:pt x="156711" y="19043"/>
                  </a:lnTo>
                  <a:lnTo>
                    <a:pt x="155274" y="19750"/>
                  </a:lnTo>
                  <a:lnTo>
                    <a:pt x="154315" y="20929"/>
                  </a:lnTo>
                  <a:lnTo>
                    <a:pt x="153677" y="22420"/>
                  </a:lnTo>
                  <a:lnTo>
                    <a:pt x="151841" y="23412"/>
                  </a:lnTo>
                  <a:lnTo>
                    <a:pt x="133626" y="25284"/>
                  </a:lnTo>
                  <a:lnTo>
                    <a:pt x="111922" y="25400"/>
                  </a:lnTo>
                  <a:lnTo>
                    <a:pt x="107834" y="23518"/>
                  </a:lnTo>
                  <a:lnTo>
                    <a:pt x="102830" y="19933"/>
                  </a:lnTo>
                  <a:lnTo>
                    <a:pt x="96242" y="19127"/>
                  </a:lnTo>
                  <a:lnTo>
                    <a:pt x="57090" y="19050"/>
                  </a:lnTo>
                  <a:lnTo>
                    <a:pt x="17573" y="19050"/>
                  </a:lnTo>
                  <a:lnTo>
                    <a:pt x="12985" y="19050"/>
                  </a:lnTo>
                  <a:lnTo>
                    <a:pt x="12784" y="22421"/>
                  </a:lnTo>
                  <a:lnTo>
                    <a:pt x="12052" y="23414"/>
                  </a:lnTo>
                  <a:lnTo>
                    <a:pt x="6614" y="25323"/>
                  </a:lnTo>
                  <a:lnTo>
                    <a:pt x="906" y="30861"/>
                  </a:lnTo>
                  <a:lnTo>
                    <a:pt x="81" y="3714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MARTInkShape-83">
            <a:extLst>
              <a:ext uri="{FF2B5EF4-FFF2-40B4-BE49-F238E27FC236}">
                <a16:creationId xmlns:a16="http://schemas.microsoft.com/office/drawing/2014/main" id="{6FC04EB3-11A7-4455-BE82-202AF4D8892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40800" y="5150733"/>
            <a:ext cx="25402" cy="5468"/>
          </a:xfrm>
          <a:custGeom>
            <a:avLst/>
            <a:gdLst/>
            <a:ahLst/>
            <a:cxnLst/>
            <a:rect l="0" t="0" r="0" b="0"/>
            <a:pathLst>
              <a:path w="25402" h="5468">
                <a:moveTo>
                  <a:pt x="25401" y="5467"/>
                </a:moveTo>
                <a:lnTo>
                  <a:pt x="25401" y="5467"/>
                </a:lnTo>
                <a:lnTo>
                  <a:pt x="19931" y="0"/>
                </a:lnTo>
                <a:lnTo>
                  <a:pt x="18934" y="411"/>
                </a:lnTo>
                <a:lnTo>
                  <a:pt x="15942" y="2749"/>
                </a:lnTo>
                <a:lnTo>
                  <a:pt x="10378" y="4259"/>
                </a:lnTo>
                <a:lnTo>
                  <a:pt x="0" y="54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ARTInkShape-84">
            <a:extLst>
              <a:ext uri="{FF2B5EF4-FFF2-40B4-BE49-F238E27FC236}">
                <a16:creationId xmlns:a16="http://schemas.microsoft.com/office/drawing/2014/main" id="{9AF0B9D1-4D3D-4C27-A70C-34EFAFD6E30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934450" y="4978400"/>
            <a:ext cx="19051" cy="6351"/>
          </a:xfrm>
          <a:custGeom>
            <a:avLst/>
            <a:gdLst/>
            <a:ahLst/>
            <a:cxnLst/>
            <a:rect l="0" t="0" r="0" b="0"/>
            <a:pathLst>
              <a:path w="19051" h="6351">
                <a:moveTo>
                  <a:pt x="19050" y="0"/>
                </a:moveTo>
                <a:lnTo>
                  <a:pt x="1905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22">
            <a:extLst>
              <a:ext uri="{FF2B5EF4-FFF2-40B4-BE49-F238E27FC236}">
                <a16:creationId xmlns:a16="http://schemas.microsoft.com/office/drawing/2014/main" id="{A58F0259-2FBC-41E2-B48F-BFB9490F7C69}"/>
              </a:ext>
            </a:extLst>
          </p:cNvPr>
          <p:cNvGrpSpPr/>
          <p:nvPr/>
        </p:nvGrpSpPr>
        <p:grpSpPr>
          <a:xfrm>
            <a:off x="10744200" y="4686300"/>
            <a:ext cx="222253" cy="335667"/>
            <a:chOff x="10744200" y="4686300"/>
            <a:chExt cx="222253" cy="335667"/>
          </a:xfrm>
        </p:grpSpPr>
        <p:sp>
          <p:nvSpPr>
            <p:cNvPr id="15" name="SMARTInkShape-85">
              <a:extLst>
                <a:ext uri="{FF2B5EF4-FFF2-40B4-BE49-F238E27FC236}">
                  <a16:creationId xmlns:a16="http://schemas.microsoft.com/office/drawing/2014/main" id="{CA4DBD34-A597-41C7-B76A-135DADCC9C2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44200" y="4826000"/>
              <a:ext cx="222253" cy="195967"/>
            </a:xfrm>
            <a:custGeom>
              <a:avLst/>
              <a:gdLst/>
              <a:ahLst/>
              <a:cxnLst/>
              <a:rect l="0" t="0" r="0" b="0"/>
              <a:pathLst>
                <a:path w="222253" h="195967">
                  <a:moveTo>
                    <a:pt x="6350" y="0"/>
                  </a:moveTo>
                  <a:lnTo>
                    <a:pt x="6350" y="0"/>
                  </a:lnTo>
                  <a:lnTo>
                    <a:pt x="6350" y="5467"/>
                  </a:lnTo>
                  <a:lnTo>
                    <a:pt x="881" y="11740"/>
                  </a:lnTo>
                  <a:lnTo>
                    <a:pt x="261" y="15787"/>
                  </a:lnTo>
                  <a:lnTo>
                    <a:pt x="0" y="42577"/>
                  </a:lnTo>
                  <a:lnTo>
                    <a:pt x="5027" y="51111"/>
                  </a:lnTo>
                  <a:lnTo>
                    <a:pt x="6883" y="61425"/>
                  </a:lnTo>
                  <a:lnTo>
                    <a:pt x="11339" y="69858"/>
                  </a:lnTo>
                  <a:lnTo>
                    <a:pt x="12621" y="84667"/>
                  </a:lnTo>
                  <a:lnTo>
                    <a:pt x="13353" y="86078"/>
                  </a:lnTo>
                  <a:lnTo>
                    <a:pt x="14547" y="87019"/>
                  </a:lnTo>
                  <a:lnTo>
                    <a:pt x="16049" y="87646"/>
                  </a:lnTo>
                  <a:lnTo>
                    <a:pt x="17049" y="88769"/>
                  </a:lnTo>
                  <a:lnTo>
                    <a:pt x="18162" y="91899"/>
                  </a:lnTo>
                  <a:lnTo>
                    <a:pt x="19705" y="105885"/>
                  </a:lnTo>
                  <a:lnTo>
                    <a:pt x="24065" y="114310"/>
                  </a:lnTo>
                  <a:lnTo>
                    <a:pt x="24509" y="116424"/>
                  </a:lnTo>
                  <a:lnTo>
                    <a:pt x="25512" y="117833"/>
                  </a:lnTo>
                  <a:lnTo>
                    <a:pt x="26886" y="118771"/>
                  </a:lnTo>
                  <a:lnTo>
                    <a:pt x="28508" y="119398"/>
                  </a:lnTo>
                  <a:lnTo>
                    <a:pt x="29587" y="120521"/>
                  </a:lnTo>
                  <a:lnTo>
                    <a:pt x="33202" y="127393"/>
                  </a:lnTo>
                  <a:lnTo>
                    <a:pt x="35925" y="131407"/>
                  </a:lnTo>
                  <a:lnTo>
                    <a:pt x="37133" y="135544"/>
                  </a:lnTo>
                  <a:lnTo>
                    <a:pt x="38161" y="136928"/>
                  </a:lnTo>
                  <a:lnTo>
                    <a:pt x="39552" y="137853"/>
                  </a:lnTo>
                  <a:lnTo>
                    <a:pt x="41184" y="138469"/>
                  </a:lnTo>
                  <a:lnTo>
                    <a:pt x="42275" y="139585"/>
                  </a:lnTo>
                  <a:lnTo>
                    <a:pt x="43483" y="142706"/>
                  </a:lnTo>
                  <a:lnTo>
                    <a:pt x="44511" y="143821"/>
                  </a:lnTo>
                  <a:lnTo>
                    <a:pt x="55982" y="151431"/>
                  </a:lnTo>
                  <a:lnTo>
                    <a:pt x="60175" y="155484"/>
                  </a:lnTo>
                  <a:lnTo>
                    <a:pt x="62022" y="159180"/>
                  </a:lnTo>
                  <a:lnTo>
                    <a:pt x="62516" y="161153"/>
                  </a:lnTo>
                  <a:lnTo>
                    <a:pt x="63548" y="162469"/>
                  </a:lnTo>
                  <a:lnTo>
                    <a:pt x="66578" y="163930"/>
                  </a:lnTo>
                  <a:lnTo>
                    <a:pt x="67670" y="165026"/>
                  </a:lnTo>
                  <a:lnTo>
                    <a:pt x="68881" y="168124"/>
                  </a:lnTo>
                  <a:lnTo>
                    <a:pt x="69908" y="169233"/>
                  </a:lnTo>
                  <a:lnTo>
                    <a:pt x="72934" y="170464"/>
                  </a:lnTo>
                  <a:lnTo>
                    <a:pt x="78604" y="171158"/>
                  </a:lnTo>
                  <a:lnTo>
                    <a:pt x="79919" y="171961"/>
                  </a:lnTo>
                  <a:lnTo>
                    <a:pt x="80797" y="173203"/>
                  </a:lnTo>
                  <a:lnTo>
                    <a:pt x="81382" y="174735"/>
                  </a:lnTo>
                  <a:lnTo>
                    <a:pt x="82477" y="175757"/>
                  </a:lnTo>
                  <a:lnTo>
                    <a:pt x="87916" y="177531"/>
                  </a:lnTo>
                  <a:lnTo>
                    <a:pt x="91978" y="177720"/>
                  </a:lnTo>
                  <a:lnTo>
                    <a:pt x="95676" y="179646"/>
                  </a:lnTo>
                  <a:lnTo>
                    <a:pt x="100432" y="183261"/>
                  </a:lnTo>
                  <a:lnTo>
                    <a:pt x="106438" y="183975"/>
                  </a:lnTo>
                  <a:lnTo>
                    <a:pt x="110336" y="184073"/>
                  </a:lnTo>
                  <a:lnTo>
                    <a:pt x="111658" y="184805"/>
                  </a:lnTo>
                  <a:lnTo>
                    <a:pt x="112537" y="185997"/>
                  </a:lnTo>
                  <a:lnTo>
                    <a:pt x="113126" y="187498"/>
                  </a:lnTo>
                  <a:lnTo>
                    <a:pt x="114223" y="188499"/>
                  </a:lnTo>
                  <a:lnTo>
                    <a:pt x="119666" y="190237"/>
                  </a:lnTo>
                  <a:lnTo>
                    <a:pt x="126030" y="190478"/>
                  </a:lnTo>
                  <a:lnTo>
                    <a:pt x="131875" y="194859"/>
                  </a:lnTo>
                  <a:lnTo>
                    <a:pt x="135755" y="195966"/>
                  </a:lnTo>
                  <a:lnTo>
                    <a:pt x="137775" y="195554"/>
                  </a:lnTo>
                  <a:lnTo>
                    <a:pt x="145938" y="191037"/>
                  </a:lnTo>
                  <a:lnTo>
                    <a:pt x="157573" y="190521"/>
                  </a:lnTo>
                  <a:lnTo>
                    <a:pt x="157966" y="189808"/>
                  </a:lnTo>
                  <a:lnTo>
                    <a:pt x="158401" y="187135"/>
                  </a:lnTo>
                  <a:lnTo>
                    <a:pt x="159223" y="186141"/>
                  </a:lnTo>
                  <a:lnTo>
                    <a:pt x="165197" y="183620"/>
                  </a:lnTo>
                  <a:lnTo>
                    <a:pt x="169989" y="179838"/>
                  </a:lnTo>
                  <a:lnTo>
                    <a:pt x="173858" y="178706"/>
                  </a:lnTo>
                  <a:lnTo>
                    <a:pt x="175172" y="177698"/>
                  </a:lnTo>
                  <a:lnTo>
                    <a:pt x="176633" y="174697"/>
                  </a:lnTo>
                  <a:lnTo>
                    <a:pt x="177728" y="173614"/>
                  </a:lnTo>
                  <a:lnTo>
                    <a:pt x="183166" y="171735"/>
                  </a:lnTo>
                  <a:lnTo>
                    <a:pt x="183715" y="169695"/>
                  </a:lnTo>
                  <a:lnTo>
                    <a:pt x="183860" y="168163"/>
                  </a:lnTo>
                  <a:lnTo>
                    <a:pt x="185901" y="164579"/>
                  </a:lnTo>
                  <a:lnTo>
                    <a:pt x="188456" y="160635"/>
                  </a:lnTo>
                  <a:lnTo>
                    <a:pt x="189592" y="156531"/>
                  </a:lnTo>
                  <a:lnTo>
                    <a:pt x="190599" y="155154"/>
                  </a:lnTo>
                  <a:lnTo>
                    <a:pt x="191978" y="154236"/>
                  </a:lnTo>
                  <a:lnTo>
                    <a:pt x="193602" y="153624"/>
                  </a:lnTo>
                  <a:lnTo>
                    <a:pt x="194684" y="152510"/>
                  </a:lnTo>
                  <a:lnTo>
                    <a:pt x="195887" y="149392"/>
                  </a:lnTo>
                  <a:lnTo>
                    <a:pt x="197500" y="135415"/>
                  </a:lnTo>
                  <a:lnTo>
                    <a:pt x="201865" y="126990"/>
                  </a:lnTo>
                  <a:lnTo>
                    <a:pt x="203122" y="115554"/>
                  </a:lnTo>
                  <a:lnTo>
                    <a:pt x="207549" y="109478"/>
                  </a:lnTo>
                  <a:lnTo>
                    <a:pt x="208957" y="103542"/>
                  </a:lnTo>
                  <a:lnTo>
                    <a:pt x="209548" y="74083"/>
                  </a:lnTo>
                  <a:lnTo>
                    <a:pt x="211433" y="69850"/>
                  </a:lnTo>
                  <a:lnTo>
                    <a:pt x="213914" y="65617"/>
                  </a:lnTo>
                  <a:lnTo>
                    <a:pt x="215505" y="57150"/>
                  </a:lnTo>
                  <a:lnTo>
                    <a:pt x="215898" y="25402"/>
                  </a:lnTo>
                  <a:lnTo>
                    <a:pt x="222252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6">
              <a:extLst>
                <a:ext uri="{FF2B5EF4-FFF2-40B4-BE49-F238E27FC236}">
                  <a16:creationId xmlns:a16="http://schemas.microsoft.com/office/drawing/2014/main" id="{CF37478C-89B1-4C43-838F-64C912B5B82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0839450" y="4686300"/>
              <a:ext cx="19051" cy="285751"/>
            </a:xfrm>
            <a:custGeom>
              <a:avLst/>
              <a:gdLst/>
              <a:ahLst/>
              <a:cxnLst/>
              <a:rect l="0" t="0" r="0" b="0"/>
              <a:pathLst>
                <a:path w="19051" h="2857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1882"/>
                  </a:lnTo>
                  <a:lnTo>
                    <a:pt x="10212" y="3371"/>
                  </a:lnTo>
                  <a:lnTo>
                    <a:pt x="8066" y="6908"/>
                  </a:lnTo>
                  <a:lnTo>
                    <a:pt x="6576" y="12643"/>
                  </a:lnTo>
                  <a:lnTo>
                    <a:pt x="6362" y="27597"/>
                  </a:lnTo>
                  <a:lnTo>
                    <a:pt x="4473" y="31786"/>
                  </a:lnTo>
                  <a:lnTo>
                    <a:pt x="1987" y="36000"/>
                  </a:lnTo>
                  <a:lnTo>
                    <a:pt x="395" y="44453"/>
                  </a:lnTo>
                  <a:lnTo>
                    <a:pt x="0" y="81088"/>
                  </a:lnTo>
                  <a:lnTo>
                    <a:pt x="2" y="119292"/>
                  </a:lnTo>
                  <a:lnTo>
                    <a:pt x="2" y="158631"/>
                  </a:lnTo>
                  <a:lnTo>
                    <a:pt x="2" y="196733"/>
                  </a:lnTo>
                  <a:lnTo>
                    <a:pt x="2" y="234950"/>
                  </a:lnTo>
                  <a:lnTo>
                    <a:pt x="2" y="266690"/>
                  </a:lnTo>
                  <a:lnTo>
                    <a:pt x="0" y="266693"/>
                  </a:lnTo>
                  <a:lnTo>
                    <a:pt x="0" y="266696"/>
                  </a:lnTo>
                  <a:lnTo>
                    <a:pt x="2" y="266697"/>
                  </a:lnTo>
                  <a:lnTo>
                    <a:pt x="0" y="266698"/>
                  </a:lnTo>
                  <a:lnTo>
                    <a:pt x="0" y="266699"/>
                  </a:lnTo>
                  <a:lnTo>
                    <a:pt x="2" y="266699"/>
                  </a:lnTo>
                  <a:lnTo>
                    <a:pt x="0" y="266700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3">
            <a:extLst>
              <a:ext uri="{FF2B5EF4-FFF2-40B4-BE49-F238E27FC236}">
                <a16:creationId xmlns:a16="http://schemas.microsoft.com/office/drawing/2014/main" id="{237C1E56-CA1B-40C8-9D22-34CA07F8BBB1}"/>
              </a:ext>
            </a:extLst>
          </p:cNvPr>
          <p:cNvGrpSpPr/>
          <p:nvPr/>
        </p:nvGrpSpPr>
        <p:grpSpPr>
          <a:xfrm>
            <a:off x="10115551" y="4438728"/>
            <a:ext cx="165101" cy="272973"/>
            <a:chOff x="10115551" y="4438728"/>
            <a:chExt cx="165101" cy="272973"/>
          </a:xfrm>
        </p:grpSpPr>
        <p:sp>
          <p:nvSpPr>
            <p:cNvPr id="18" name="SMARTInkShape-87">
              <a:extLst>
                <a:ext uri="{FF2B5EF4-FFF2-40B4-BE49-F238E27FC236}">
                  <a16:creationId xmlns:a16="http://schemas.microsoft.com/office/drawing/2014/main" id="{9B88EA59-2DAD-4F17-8EC7-81ECC2ABB0E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185478" y="4495800"/>
              <a:ext cx="38024" cy="215901"/>
            </a:xfrm>
            <a:custGeom>
              <a:avLst/>
              <a:gdLst/>
              <a:ahLst/>
              <a:cxnLst/>
              <a:rect l="0" t="0" r="0" b="0"/>
              <a:pathLst>
                <a:path w="38024" h="215901">
                  <a:moveTo>
                    <a:pt x="38023" y="0"/>
                  </a:moveTo>
                  <a:lnTo>
                    <a:pt x="38023" y="0"/>
                  </a:lnTo>
                  <a:lnTo>
                    <a:pt x="25408" y="0"/>
                  </a:lnTo>
                  <a:lnTo>
                    <a:pt x="25348" y="3371"/>
                  </a:lnTo>
                  <a:lnTo>
                    <a:pt x="24634" y="4364"/>
                  </a:lnTo>
                  <a:lnTo>
                    <a:pt x="19857" y="6089"/>
                  </a:lnTo>
                  <a:lnTo>
                    <a:pt x="19364" y="8116"/>
                  </a:lnTo>
                  <a:lnTo>
                    <a:pt x="19233" y="9644"/>
                  </a:lnTo>
                  <a:lnTo>
                    <a:pt x="18441" y="10663"/>
                  </a:lnTo>
                  <a:lnTo>
                    <a:pt x="13528" y="12432"/>
                  </a:lnTo>
                  <a:lnTo>
                    <a:pt x="13027" y="14462"/>
                  </a:lnTo>
                  <a:lnTo>
                    <a:pt x="12702" y="18144"/>
                  </a:lnTo>
                  <a:lnTo>
                    <a:pt x="7160" y="24438"/>
                  </a:lnTo>
                  <a:lnTo>
                    <a:pt x="6351" y="30783"/>
                  </a:lnTo>
                  <a:lnTo>
                    <a:pt x="6272" y="59292"/>
                  </a:lnTo>
                  <a:lnTo>
                    <a:pt x="5566" y="60696"/>
                  </a:lnTo>
                  <a:lnTo>
                    <a:pt x="4390" y="61629"/>
                  </a:lnTo>
                  <a:lnTo>
                    <a:pt x="2901" y="62254"/>
                  </a:lnTo>
                  <a:lnTo>
                    <a:pt x="1909" y="63374"/>
                  </a:lnTo>
                  <a:lnTo>
                    <a:pt x="183" y="68859"/>
                  </a:lnTo>
                  <a:lnTo>
                    <a:pt x="0" y="72927"/>
                  </a:lnTo>
                  <a:lnTo>
                    <a:pt x="1839" y="76627"/>
                  </a:lnTo>
                  <a:lnTo>
                    <a:pt x="5397" y="81380"/>
                  </a:lnTo>
                  <a:lnTo>
                    <a:pt x="6099" y="87388"/>
                  </a:lnTo>
                  <a:lnTo>
                    <a:pt x="6272" y="106776"/>
                  </a:lnTo>
                  <a:lnTo>
                    <a:pt x="10636" y="112788"/>
                  </a:lnTo>
                  <a:lnTo>
                    <a:pt x="12361" y="119475"/>
                  </a:lnTo>
                  <a:lnTo>
                    <a:pt x="12544" y="123673"/>
                  </a:lnTo>
                  <a:lnTo>
                    <a:pt x="13276" y="124782"/>
                  </a:lnTo>
                  <a:lnTo>
                    <a:pt x="14470" y="125523"/>
                  </a:lnTo>
                  <a:lnTo>
                    <a:pt x="15970" y="126014"/>
                  </a:lnTo>
                  <a:lnTo>
                    <a:pt x="16971" y="127048"/>
                  </a:lnTo>
                  <a:lnTo>
                    <a:pt x="18081" y="130080"/>
                  </a:lnTo>
                  <a:lnTo>
                    <a:pt x="18708" y="135752"/>
                  </a:lnTo>
                  <a:lnTo>
                    <a:pt x="19502" y="137068"/>
                  </a:lnTo>
                  <a:lnTo>
                    <a:pt x="20736" y="137945"/>
                  </a:lnTo>
                  <a:lnTo>
                    <a:pt x="22266" y="138530"/>
                  </a:lnTo>
                  <a:lnTo>
                    <a:pt x="23285" y="139626"/>
                  </a:lnTo>
                  <a:lnTo>
                    <a:pt x="24417" y="142725"/>
                  </a:lnTo>
                  <a:lnTo>
                    <a:pt x="25322" y="180878"/>
                  </a:lnTo>
                  <a:lnTo>
                    <a:pt x="25322" y="202286"/>
                  </a:lnTo>
                  <a:lnTo>
                    <a:pt x="24616" y="202590"/>
                  </a:lnTo>
                  <a:lnTo>
                    <a:pt x="21952" y="202929"/>
                  </a:lnTo>
                  <a:lnTo>
                    <a:pt x="20959" y="203725"/>
                  </a:lnTo>
                  <a:lnTo>
                    <a:pt x="19233" y="208643"/>
                  </a:lnTo>
                  <a:lnTo>
                    <a:pt x="25322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8">
              <a:extLst>
                <a:ext uri="{FF2B5EF4-FFF2-40B4-BE49-F238E27FC236}">
                  <a16:creationId xmlns:a16="http://schemas.microsoft.com/office/drawing/2014/main" id="{A79257BB-EE5A-4852-9FF4-2BA92AEA3B8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115551" y="4438728"/>
              <a:ext cx="165101" cy="196773"/>
            </a:xfrm>
            <a:custGeom>
              <a:avLst/>
              <a:gdLst/>
              <a:ahLst/>
              <a:cxnLst/>
              <a:rect l="0" t="0" r="0" b="0"/>
              <a:pathLst>
                <a:path w="165101" h="196773">
                  <a:moveTo>
                    <a:pt x="6349" y="133272"/>
                  </a:moveTo>
                  <a:lnTo>
                    <a:pt x="6349" y="133272"/>
                  </a:lnTo>
                  <a:lnTo>
                    <a:pt x="260" y="121094"/>
                  </a:lnTo>
                  <a:lnTo>
                    <a:pt x="0" y="98436"/>
                  </a:lnTo>
                  <a:lnTo>
                    <a:pt x="1881" y="94741"/>
                  </a:lnTo>
                  <a:lnTo>
                    <a:pt x="4362" y="90748"/>
                  </a:lnTo>
                  <a:lnTo>
                    <a:pt x="6466" y="84532"/>
                  </a:lnTo>
                  <a:lnTo>
                    <a:pt x="11739" y="77369"/>
                  </a:lnTo>
                  <a:lnTo>
                    <a:pt x="13217" y="71299"/>
                  </a:lnTo>
                  <a:lnTo>
                    <a:pt x="23233" y="54221"/>
                  </a:lnTo>
                  <a:lnTo>
                    <a:pt x="25113" y="42436"/>
                  </a:lnTo>
                  <a:lnTo>
                    <a:pt x="25913" y="40966"/>
                  </a:lnTo>
                  <a:lnTo>
                    <a:pt x="27152" y="39985"/>
                  </a:lnTo>
                  <a:lnTo>
                    <a:pt x="28686" y="39330"/>
                  </a:lnTo>
                  <a:lnTo>
                    <a:pt x="29706" y="38189"/>
                  </a:lnTo>
                  <a:lnTo>
                    <a:pt x="30843" y="35039"/>
                  </a:lnTo>
                  <a:lnTo>
                    <a:pt x="31849" y="33917"/>
                  </a:lnTo>
                  <a:lnTo>
                    <a:pt x="34851" y="32670"/>
                  </a:lnTo>
                  <a:lnTo>
                    <a:pt x="35933" y="31631"/>
                  </a:lnTo>
                  <a:lnTo>
                    <a:pt x="37136" y="28597"/>
                  </a:lnTo>
                  <a:lnTo>
                    <a:pt x="37815" y="22921"/>
                  </a:lnTo>
                  <a:lnTo>
                    <a:pt x="38613" y="21605"/>
                  </a:lnTo>
                  <a:lnTo>
                    <a:pt x="39853" y="20727"/>
                  </a:lnTo>
                  <a:lnTo>
                    <a:pt x="41386" y="20142"/>
                  </a:lnTo>
                  <a:lnTo>
                    <a:pt x="42406" y="19046"/>
                  </a:lnTo>
                  <a:lnTo>
                    <a:pt x="43543" y="15948"/>
                  </a:lnTo>
                  <a:lnTo>
                    <a:pt x="44550" y="14839"/>
                  </a:lnTo>
                  <a:lnTo>
                    <a:pt x="47550" y="13607"/>
                  </a:lnTo>
                  <a:lnTo>
                    <a:pt x="48634" y="12574"/>
                  </a:lnTo>
                  <a:lnTo>
                    <a:pt x="49836" y="9543"/>
                  </a:lnTo>
                  <a:lnTo>
                    <a:pt x="50863" y="8453"/>
                  </a:lnTo>
                  <a:lnTo>
                    <a:pt x="57063" y="6298"/>
                  </a:lnTo>
                  <a:lnTo>
                    <a:pt x="60496" y="6279"/>
                  </a:lnTo>
                  <a:lnTo>
                    <a:pt x="61497" y="5571"/>
                  </a:lnTo>
                  <a:lnTo>
                    <a:pt x="62165" y="4393"/>
                  </a:lnTo>
                  <a:lnTo>
                    <a:pt x="63238" y="806"/>
                  </a:lnTo>
                  <a:lnTo>
                    <a:pt x="65265" y="315"/>
                  </a:lnTo>
                  <a:lnTo>
                    <a:pt x="68943" y="0"/>
                  </a:lnTo>
                  <a:lnTo>
                    <a:pt x="76115" y="6195"/>
                  </a:lnTo>
                  <a:lnTo>
                    <a:pt x="79545" y="6250"/>
                  </a:lnTo>
                  <a:lnTo>
                    <a:pt x="80545" y="6962"/>
                  </a:lnTo>
                  <a:lnTo>
                    <a:pt x="81213" y="8143"/>
                  </a:lnTo>
                  <a:lnTo>
                    <a:pt x="81658" y="9637"/>
                  </a:lnTo>
                  <a:lnTo>
                    <a:pt x="82661" y="10631"/>
                  </a:lnTo>
                  <a:lnTo>
                    <a:pt x="88963" y="13153"/>
                  </a:lnTo>
                  <a:lnTo>
                    <a:pt x="93778" y="16934"/>
                  </a:lnTo>
                  <a:lnTo>
                    <a:pt x="97654" y="18067"/>
                  </a:lnTo>
                  <a:lnTo>
                    <a:pt x="98967" y="19075"/>
                  </a:lnTo>
                  <a:lnTo>
                    <a:pt x="112844" y="38425"/>
                  </a:lnTo>
                  <a:lnTo>
                    <a:pt x="113330" y="40408"/>
                  </a:lnTo>
                  <a:lnTo>
                    <a:pt x="119197" y="50758"/>
                  </a:lnTo>
                  <a:lnTo>
                    <a:pt x="121163" y="61310"/>
                  </a:lnTo>
                  <a:lnTo>
                    <a:pt x="125637" y="69773"/>
                  </a:lnTo>
                  <a:lnTo>
                    <a:pt x="126093" y="71889"/>
                  </a:lnTo>
                  <a:lnTo>
                    <a:pt x="138732" y="97289"/>
                  </a:lnTo>
                  <a:lnTo>
                    <a:pt x="141452" y="109754"/>
                  </a:lnTo>
                  <a:lnTo>
                    <a:pt x="144687" y="119248"/>
                  </a:lnTo>
                  <a:lnTo>
                    <a:pt x="146577" y="130981"/>
                  </a:lnTo>
                  <a:lnTo>
                    <a:pt x="151038" y="139587"/>
                  </a:lnTo>
                  <a:lnTo>
                    <a:pt x="152391" y="163767"/>
                  </a:lnTo>
                  <a:lnTo>
                    <a:pt x="157868" y="170379"/>
                  </a:lnTo>
                  <a:lnTo>
                    <a:pt x="158673" y="176752"/>
                  </a:lnTo>
                  <a:lnTo>
                    <a:pt x="158749" y="190136"/>
                  </a:lnTo>
                  <a:lnTo>
                    <a:pt x="164218" y="190397"/>
                  </a:lnTo>
                  <a:lnTo>
                    <a:pt x="164705" y="192293"/>
                  </a:lnTo>
                  <a:lnTo>
                    <a:pt x="165099" y="196765"/>
                  </a:lnTo>
                  <a:lnTo>
                    <a:pt x="165097" y="196768"/>
                  </a:lnTo>
                  <a:lnTo>
                    <a:pt x="165100" y="196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9">
              <a:extLst>
                <a:ext uri="{FF2B5EF4-FFF2-40B4-BE49-F238E27FC236}">
                  <a16:creationId xmlns:a16="http://schemas.microsoft.com/office/drawing/2014/main" id="{F04CFBDB-EE7D-4A29-A908-240607F3BD9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191752" y="4521200"/>
              <a:ext cx="19049" cy="107951"/>
            </a:xfrm>
            <a:custGeom>
              <a:avLst/>
              <a:gdLst/>
              <a:ahLst/>
              <a:cxnLst/>
              <a:rect l="0" t="0" r="0" b="0"/>
              <a:pathLst>
                <a:path w="19049" h="107951">
                  <a:moveTo>
                    <a:pt x="19048" y="107950"/>
                  </a:moveTo>
                  <a:lnTo>
                    <a:pt x="19048" y="107950"/>
                  </a:lnTo>
                  <a:lnTo>
                    <a:pt x="13579" y="107950"/>
                  </a:lnTo>
                  <a:lnTo>
                    <a:pt x="13286" y="107245"/>
                  </a:lnTo>
                  <a:lnTo>
                    <a:pt x="12720" y="101862"/>
                  </a:lnTo>
                  <a:lnTo>
                    <a:pt x="8339" y="96582"/>
                  </a:lnTo>
                  <a:lnTo>
                    <a:pt x="6611" y="90051"/>
                  </a:lnTo>
                  <a:lnTo>
                    <a:pt x="6348" y="60498"/>
                  </a:lnTo>
                  <a:lnTo>
                    <a:pt x="4466" y="56756"/>
                  </a:lnTo>
                  <a:lnTo>
                    <a:pt x="1985" y="52742"/>
                  </a:lnTo>
                  <a:lnTo>
                    <a:pt x="259" y="45682"/>
                  </a:lnTo>
                  <a:lnTo>
                    <a:pt x="21" y="30253"/>
                  </a:lnTo>
                  <a:lnTo>
                    <a:pt x="719" y="28635"/>
                  </a:lnTo>
                  <a:lnTo>
                    <a:pt x="1890" y="27556"/>
                  </a:lnTo>
                  <a:lnTo>
                    <a:pt x="3375" y="26837"/>
                  </a:lnTo>
                  <a:lnTo>
                    <a:pt x="4366" y="25652"/>
                  </a:lnTo>
                  <a:lnTo>
                    <a:pt x="6088" y="20059"/>
                  </a:lnTo>
                  <a:lnTo>
                    <a:pt x="6347" y="2981"/>
                  </a:lnTo>
                  <a:lnTo>
                    <a:pt x="5642" y="1987"/>
                  </a:lnTo>
                  <a:lnTo>
                    <a:pt x="4466" y="1326"/>
                  </a:lnTo>
                  <a:lnTo>
                    <a:pt x="1" y="0"/>
                  </a:lnTo>
                  <a:lnTo>
                    <a:pt x="0" y="0"/>
                  </a:lnTo>
                  <a:lnTo>
                    <a:pt x="6087" y="6089"/>
                  </a:lnTo>
                  <a:lnTo>
                    <a:pt x="6348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437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Potato cells are full of starch and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particle is going to move across the membrane?</a:t>
            </a:r>
          </a:p>
          <a:p>
            <a:endParaRPr lang="en-US" dirty="0"/>
          </a:p>
          <a:p>
            <a:r>
              <a:rPr lang="en-US" dirty="0"/>
              <a:t>Starch				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08" y="361608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475643" y="3634907"/>
            <a:ext cx="525611" cy="4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4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Potato 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Watch this</a:t>
            </a:r>
            <a:endParaRPr lang="en-US" dirty="0"/>
          </a:p>
          <a:p>
            <a:r>
              <a:rPr lang="en-US" dirty="0"/>
              <a:t>We are going to do this lab with three holes in </a:t>
            </a:r>
            <a:r>
              <a:rPr lang="en-US"/>
              <a:t>1 potato.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8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Diffusion is the movement of solute particles from an area of high concentration to low concentration</a:t>
            </a:r>
          </a:p>
          <a:p>
            <a:r>
              <a:rPr lang="en-US" dirty="0"/>
              <a:t> Hi</a:t>
            </a:r>
          </a:p>
          <a:p>
            <a:pPr lvl="8"/>
            <a:r>
              <a:rPr lang="en-US" dirty="0"/>
              <a:t>Lo</a:t>
            </a:r>
          </a:p>
          <a:p>
            <a:pPr lvl="8"/>
            <a:endParaRPr lang="en-US" dirty="0"/>
          </a:p>
          <a:p>
            <a:r>
              <a:rPr lang="en-US" dirty="0"/>
              <a:t>Osmosis is the movement of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particles (solvent) from an area of a high concentration of water to a low concentration of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</a:t>
            </a:r>
            <a:r>
              <a:rPr lang="en-US" dirty="0"/>
              <a:t>.</a:t>
            </a:r>
          </a:p>
          <a:p>
            <a:pPr lvl="8"/>
            <a:r>
              <a:rPr lang="en-US" dirty="0"/>
              <a:t>Hi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</a:t>
            </a:r>
          </a:p>
          <a:p>
            <a:endParaRPr lang="en-US" dirty="0"/>
          </a:p>
          <a:p>
            <a:r>
              <a:rPr lang="en-US" dirty="0"/>
              <a:t>Lo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water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58834" y="3030583"/>
            <a:ext cx="2743200" cy="409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558834" y="4772297"/>
            <a:ext cx="2865120" cy="592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03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Osmosis goes in the opposite direction as diffusion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7" y="3216578"/>
            <a:ext cx="6814456" cy="3776196"/>
          </a:xfrm>
        </p:spPr>
      </p:pic>
      <p:sp>
        <p:nvSpPr>
          <p:cNvPr id="5" name="TextBox 4"/>
          <p:cNvSpPr txBox="1"/>
          <p:nvPr/>
        </p:nvSpPr>
        <p:spPr>
          <a:xfrm>
            <a:off x="1885405" y="2057401"/>
            <a:ext cx="2020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 conc. Of particles and low conc. Of water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861" y="1988978"/>
            <a:ext cx="2107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conc. Of particles and hi concentration of water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45823" y="4249568"/>
            <a:ext cx="1079863" cy="8098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65268" y="3706552"/>
            <a:ext cx="940526" cy="174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429691" y="5797267"/>
            <a:ext cx="3289664" cy="369332"/>
            <a:chOff x="2429691" y="5797267"/>
            <a:chExt cx="3289664" cy="369332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2429691" y="6009943"/>
              <a:ext cx="1332411" cy="870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07972" y="5797267"/>
              <a:ext cx="1811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osmosis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48394" y="6188149"/>
            <a:ext cx="2653938" cy="369332"/>
            <a:chOff x="1848394" y="6188149"/>
            <a:chExt cx="2653938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074126" y="6380441"/>
              <a:ext cx="1428206" cy="174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48394" y="6188149"/>
              <a:ext cx="1254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diffusion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733211" y="2268850"/>
            <a:ext cx="13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equilibrium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7360" y="6372815"/>
            <a:ext cx="489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Semi permeable membrane</a:t>
            </a:r>
          </a:p>
        </p:txBody>
      </p:sp>
    </p:spTree>
    <p:extLst>
      <p:ext uri="{BB962C8B-B14F-4D97-AF65-F5344CB8AC3E}">
        <p14:creationId xmlns:p14="http://schemas.microsoft.com/office/powerpoint/2010/main" val="36534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277</TotalTime>
  <Words>304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Diffusion and osmosis</vt:lpstr>
      <vt:lpstr>Particle model</vt:lpstr>
      <vt:lpstr>Diffusion</vt:lpstr>
      <vt:lpstr>It works through a membrane too. Membranes have holes in them. Can you spot the problem in the 2nd picture? </vt:lpstr>
      <vt:lpstr>Osmosis… enter water</vt:lpstr>
      <vt:lpstr>Potato cells are full of starch and water</vt:lpstr>
      <vt:lpstr>Potato osmosis</vt:lpstr>
      <vt:lpstr>To sum up</vt:lpstr>
      <vt:lpstr>Osmosis goes in the opposite direction as diffusion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and osmosis</dc:title>
  <dc:creator>Annette Sveistrup-Languay</dc:creator>
  <cp:lastModifiedBy>Anna Katherine Walsh</cp:lastModifiedBy>
  <cp:revision>18</cp:revision>
  <dcterms:created xsi:type="dcterms:W3CDTF">2019-10-18T12:38:17Z</dcterms:created>
  <dcterms:modified xsi:type="dcterms:W3CDTF">2020-10-23T20:04:45Z</dcterms:modified>
</cp:coreProperties>
</file>