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2" r:id="rId17"/>
    <p:sldId id="271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131F-7310-44E9-A458-2B9C070D6C5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E24-D19D-4DF9-8FD3-585D6B05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7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131F-7310-44E9-A458-2B9C070D6C5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E24-D19D-4DF9-8FD3-585D6B05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3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131F-7310-44E9-A458-2B9C070D6C5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E24-D19D-4DF9-8FD3-585D6B05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0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131F-7310-44E9-A458-2B9C070D6C5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E24-D19D-4DF9-8FD3-585D6B05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8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131F-7310-44E9-A458-2B9C070D6C5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E24-D19D-4DF9-8FD3-585D6B05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1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131F-7310-44E9-A458-2B9C070D6C5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E24-D19D-4DF9-8FD3-585D6B05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8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131F-7310-44E9-A458-2B9C070D6C5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E24-D19D-4DF9-8FD3-585D6B05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8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131F-7310-44E9-A458-2B9C070D6C5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E24-D19D-4DF9-8FD3-585D6B05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8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131F-7310-44E9-A458-2B9C070D6C5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E24-D19D-4DF9-8FD3-585D6B05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1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131F-7310-44E9-A458-2B9C070D6C5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E24-D19D-4DF9-8FD3-585D6B05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9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131F-7310-44E9-A458-2B9C070D6C5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E24-D19D-4DF9-8FD3-585D6B05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6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5131F-7310-44E9-A458-2B9C070D6C5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88E24-D19D-4DF9-8FD3-585D6B05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1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www.google.ca/imgres?imgurl=https%3A%2F%2Fcbsnews1.cbsistatic.com%2Fhub%2Fi%2F2014%2F12%2F26%2F25a4f426-1ec2-4ab3-b246-316be6569465%2Fistock000030708680large.jpg&amp;imgrefurl=https%3A%2F%2Fwww.cbsnews.com%2Fnews%2Fscientists-create-artificial-human-eggs-and-sperm%2F&amp;docid=ui16zOy1XDNxZM&amp;tbnid=upcHUfB5kUHd_M%3A&amp;vet=10ahUKEwjz4aeK4r_lAhXGmeAKHULSBzsQMwhsKAAwAA..i&amp;w=2565&amp;h=1924&amp;bih=445&amp;biw=914&amp;q=eggs%20and%20sperm&amp;ved=0ahUKEwjz4aeK4r_lAhXGmeAKHULSBzsQMwhsKAAwAA&amp;iact=mrc&amp;uact=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 and the Nucleus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575" y="3377901"/>
            <a:ext cx="4146905" cy="31189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042" y="498718"/>
            <a:ext cx="6498852" cy="200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17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happen if you fused 2 normal cells together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you die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238513" y="296373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347012" y="296373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59044" y="3257782"/>
            <a:ext cx="473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53647" y="3257782"/>
            <a:ext cx="64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46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006564" y="4674197"/>
            <a:ext cx="1497553" cy="1247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97158" y="5303520"/>
            <a:ext cx="527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92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780656" y="4704962"/>
            <a:ext cx="1723461" cy="1065007"/>
            <a:chOff x="4830185" y="4765638"/>
            <a:chExt cx="1723461" cy="1065007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5152913" y="4765638"/>
              <a:ext cx="1400733" cy="1065007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4830185" y="4765638"/>
              <a:ext cx="1723461" cy="1065007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202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is a special cell division that makes eggs and sperm.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eggs and sperm have 23 chromosomes. Half the normal number.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Ta dah! You live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64715" y="317350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239897" y="317350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970033" y="5034578"/>
            <a:ext cx="1656678" cy="1441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3504" y="1690688"/>
            <a:ext cx="10515600" cy="4351338"/>
          </a:xfrm>
        </p:spPr>
        <p:txBody>
          <a:bodyPr/>
          <a:lstStyle/>
          <a:p>
            <a:r>
              <a:rPr lang="en-US" dirty="0" smtClean="0"/>
              <a:t>1 mother cell with 2 chromosomes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mtClean="0"/>
              <a:t>4 cells </a:t>
            </a:r>
            <a:r>
              <a:rPr lang="en-US" dirty="0" smtClean="0"/>
              <a:t>with 1 chromosome each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8871" y="810168"/>
            <a:ext cx="3015054" cy="619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89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 wonder why eggs are bigger than sperm?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2572" y="1935909"/>
            <a:ext cx="7228113" cy="43429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051" y="2177143"/>
            <a:ext cx="23687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During meiosis</a:t>
            </a:r>
          </a:p>
          <a:p>
            <a:r>
              <a:rPr lang="en-US" dirty="0" smtClean="0"/>
              <a:t>The cell divides</a:t>
            </a:r>
          </a:p>
          <a:p>
            <a:r>
              <a:rPr lang="en-US" dirty="0" smtClean="0"/>
              <a:t>Unevenly.</a:t>
            </a:r>
          </a:p>
          <a:p>
            <a:endParaRPr lang="en-US" dirty="0"/>
          </a:p>
          <a:p>
            <a:r>
              <a:rPr lang="en-US" dirty="0" smtClean="0"/>
              <a:t>The egg hogs all the cytoplasm (and the other 3 cells die)the body.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That’s why the egg is the largest cell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It’s as wide as a human 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555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Gametes are special cells that have </a:t>
            </a:r>
            <a:r>
              <a:rPr lang="en-US" b="1" dirty="0" smtClean="0"/>
              <a:t>½</a:t>
            </a:r>
            <a:r>
              <a:rPr lang="en-US" dirty="0" smtClean="0"/>
              <a:t> the number of chromosomes.</a:t>
            </a:r>
          </a:p>
          <a:p>
            <a:r>
              <a:rPr lang="en-US" dirty="0" smtClean="0"/>
              <a:t>They are eggs 		and 			sperm.</a:t>
            </a:r>
          </a:p>
          <a:p>
            <a:endParaRPr lang="en-US" dirty="0"/>
          </a:p>
        </p:txBody>
      </p:sp>
      <p:sp>
        <p:nvSpPr>
          <p:cNvPr id="4" name="AutoShape 3" descr="Image result for eggs and sperm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92075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6069" y="71933"/>
            <a:ext cx="4450080" cy="16862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411" y="3192780"/>
            <a:ext cx="8325395" cy="288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349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and function of sperm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head has 2 parts: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acrosome</a:t>
            </a:r>
            <a:r>
              <a:rPr lang="en-US" dirty="0" smtClean="0"/>
              <a:t> protects the nucleus and pushes</a:t>
            </a:r>
          </a:p>
          <a:p>
            <a:pPr marL="457200" lvl="1" indent="0">
              <a:buNone/>
            </a:pPr>
            <a:r>
              <a:rPr lang="en-US" dirty="0" smtClean="0"/>
              <a:t>The cementum of the egg.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nucleus</a:t>
            </a:r>
            <a:r>
              <a:rPr lang="en-US" dirty="0" smtClean="0"/>
              <a:t> contains </a:t>
            </a:r>
            <a:r>
              <a:rPr lang="en-US" b="1" dirty="0" smtClean="0"/>
              <a:t>½ the dad’s chromosomes</a:t>
            </a:r>
          </a:p>
          <a:p>
            <a:pPr marL="457200" lvl="1" indent="0">
              <a:buNone/>
            </a:pPr>
            <a:r>
              <a:rPr lang="en-US" dirty="0" smtClean="0"/>
              <a:t>and some </a:t>
            </a:r>
            <a:r>
              <a:rPr lang="en-US" b="1" dirty="0" smtClean="0"/>
              <a:t>enzymes</a:t>
            </a:r>
            <a:r>
              <a:rPr lang="en-US" dirty="0" smtClean="0"/>
              <a:t> to help break through.</a:t>
            </a:r>
          </a:p>
          <a:p>
            <a:r>
              <a:rPr lang="en-US" dirty="0" smtClean="0"/>
              <a:t>The mid section</a:t>
            </a:r>
          </a:p>
          <a:p>
            <a:pPr lvl="1"/>
            <a:r>
              <a:rPr lang="en-US" dirty="0" smtClean="0"/>
              <a:t>is full of</a:t>
            </a:r>
            <a:r>
              <a:rPr lang="en-US" b="1" dirty="0" smtClean="0"/>
              <a:t> mitochondria </a:t>
            </a:r>
            <a:r>
              <a:rPr lang="en-US" dirty="0" smtClean="0"/>
              <a:t>to provide the energy</a:t>
            </a:r>
          </a:p>
          <a:p>
            <a:r>
              <a:rPr lang="en-US" dirty="0" smtClean="0"/>
              <a:t>The Tail</a:t>
            </a:r>
          </a:p>
          <a:p>
            <a:pPr lvl="1"/>
            <a:r>
              <a:rPr lang="en-US" dirty="0" smtClean="0"/>
              <a:t>Is the </a:t>
            </a:r>
            <a:r>
              <a:rPr lang="en-US" b="1" dirty="0" smtClean="0"/>
              <a:t>cell membrane </a:t>
            </a:r>
            <a:r>
              <a:rPr lang="en-US" dirty="0" smtClean="0"/>
              <a:t>and inside there is a</a:t>
            </a:r>
          </a:p>
          <a:p>
            <a:pPr lvl="1"/>
            <a:r>
              <a:rPr lang="en-US" b="1" dirty="0" smtClean="0"/>
              <a:t>Flagellum</a:t>
            </a:r>
            <a:r>
              <a:rPr lang="en-US" dirty="0" smtClean="0"/>
              <a:t> for swimming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298" y="1825625"/>
            <a:ext cx="203835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011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what you’ll see under the microscope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461" y="1594682"/>
            <a:ext cx="10596283" cy="504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635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and function of egg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083" y="1427591"/>
            <a:ext cx="10515600" cy="5199119"/>
          </a:xfrm>
        </p:spPr>
        <p:txBody>
          <a:bodyPr/>
          <a:lstStyle/>
          <a:p>
            <a:r>
              <a:rPr lang="en-US" dirty="0" smtClean="0"/>
              <a:t>Ring of follicle cells:</a:t>
            </a:r>
          </a:p>
          <a:p>
            <a:pPr lvl="1"/>
            <a:r>
              <a:rPr lang="en-US" dirty="0" smtClean="0"/>
              <a:t>Protect egg and make</a:t>
            </a:r>
          </a:p>
          <a:p>
            <a:pPr marL="457200" lvl="1" indent="0">
              <a:buNone/>
            </a:pPr>
            <a:r>
              <a:rPr lang="en-US" dirty="0" smtClean="0"/>
              <a:t> a cement layer the sperm</a:t>
            </a:r>
          </a:p>
          <a:p>
            <a:pPr marL="457200" lvl="1" indent="0">
              <a:buNone/>
            </a:pPr>
            <a:r>
              <a:rPr lang="en-US" dirty="0" smtClean="0"/>
              <a:t> must drill through.</a:t>
            </a:r>
          </a:p>
          <a:p>
            <a:r>
              <a:rPr lang="en-US" dirty="0" smtClean="0"/>
              <a:t>Cytoplasm</a:t>
            </a:r>
          </a:p>
          <a:p>
            <a:pPr lvl="1"/>
            <a:r>
              <a:rPr lang="en-US" dirty="0" smtClean="0"/>
              <a:t>All the machinery</a:t>
            </a:r>
          </a:p>
          <a:p>
            <a:pPr marL="457200" lvl="1" indent="0">
              <a:buNone/>
            </a:pPr>
            <a:r>
              <a:rPr lang="en-US" dirty="0" smtClean="0"/>
              <a:t>to make a new organism</a:t>
            </a:r>
          </a:p>
          <a:p>
            <a:r>
              <a:rPr lang="en-US" dirty="0" smtClean="0"/>
              <a:t>Nucleus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½ the mother’s </a:t>
            </a:r>
          </a:p>
          <a:p>
            <a:pPr marL="457200" lvl="1" indent="0">
              <a:buNone/>
            </a:pPr>
            <a:r>
              <a:rPr lang="en-US" dirty="0" smtClean="0"/>
              <a:t>chromosomes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6674" y="1756896"/>
            <a:ext cx="7227066" cy="4990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28077" y="3989127"/>
            <a:ext cx="1602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Nucleus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30660" y="309488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Cytoplasm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28232" y="2096081"/>
            <a:ext cx="2431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dirty="0" err="1" smtClean="0">
                <a:solidFill>
                  <a:schemeClr val="bg1"/>
                </a:solidFill>
              </a:rPr>
              <a:t>ring</a:t>
            </a:r>
            <a:r>
              <a:rPr lang="en-US" dirty="0" smtClean="0">
                <a:solidFill>
                  <a:schemeClr val="bg1"/>
                </a:solidFill>
              </a:rPr>
              <a:t> of follicle cells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585063" y="5005819"/>
            <a:ext cx="219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Zona </a:t>
            </a:r>
            <a:r>
              <a:rPr lang="en-US" dirty="0" err="1" smtClean="0">
                <a:solidFill>
                  <a:schemeClr val="bg1"/>
                </a:solidFill>
              </a:rPr>
              <a:t>Pellucida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332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Ovary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Follicle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Ovum </a:t>
            </a:r>
            <a:r>
              <a:rPr lang="en-US" smtClean="0"/>
              <a:t>(egg)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3265" y="1690688"/>
            <a:ext cx="5766043" cy="431896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1775012" y="2033195"/>
            <a:ext cx="4658061" cy="215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71831" y="3016251"/>
            <a:ext cx="320577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560320" y="3087445"/>
            <a:ext cx="3087445" cy="101121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872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the DNA is kept safely inside the Nucleus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1680" y="1615122"/>
            <a:ext cx="7874598" cy="445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2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can do 2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can copy itself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can make proteins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474" y="1690688"/>
            <a:ext cx="4942804" cy="21769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2512" y="4002572"/>
            <a:ext cx="4894674" cy="241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49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it is time to divide the DNA copies itself and coils up into a chromosome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2279" y="1630164"/>
            <a:ext cx="4001843" cy="5502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474" y="1690688"/>
            <a:ext cx="6577966" cy="519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81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of theses coiled up DNA pieces are called Chromosomes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46 (</a:t>
            </a:r>
            <a:r>
              <a:rPr lang="en-US" b="1" dirty="0" smtClean="0"/>
              <a:t>23 pairs……1 from your dad and 1 from your mom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663" y="2283224"/>
            <a:ext cx="6840325" cy="428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80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 #23 tells you if you are a girl or a boy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9859" y="1549102"/>
            <a:ext cx="8304903" cy="476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50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karyotype is a boy and which is a girl?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1787507"/>
            <a:ext cx="4408842" cy="382798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867" y="1862812"/>
            <a:ext cx="4888454" cy="375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89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notice all the stripes on the chromosomes?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stripe is a short piece of DNA that makes a protein.</a:t>
            </a:r>
          </a:p>
          <a:p>
            <a:r>
              <a:rPr lang="en-US" b="1" dirty="0" smtClean="0"/>
              <a:t>1 gene = 1 protein</a:t>
            </a:r>
          </a:p>
          <a:p>
            <a:r>
              <a:rPr lang="en-US" dirty="0" smtClean="0"/>
              <a:t>Each chromosome makes lots of </a:t>
            </a:r>
            <a:r>
              <a:rPr lang="en-US" b="1" dirty="0" smtClean="0"/>
              <a:t>genes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Your genes give you </a:t>
            </a:r>
            <a:r>
              <a:rPr lang="en-US" b="1" dirty="0" smtClean="0"/>
              <a:t>traits. </a:t>
            </a:r>
            <a:endParaRPr lang="en-US" dirty="0"/>
          </a:p>
          <a:p>
            <a:r>
              <a:rPr lang="en-US" dirty="0" smtClean="0"/>
              <a:t>This tells you what you </a:t>
            </a:r>
            <a:r>
              <a:rPr lang="en-US" b="1" dirty="0" smtClean="0"/>
              <a:t>look like.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077" y="2454985"/>
            <a:ext cx="3853703" cy="259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7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grow taller you have to make new cells.</a:t>
            </a:r>
          </a:p>
          <a:p>
            <a:r>
              <a:rPr lang="en-US" dirty="0" smtClean="0"/>
              <a:t>When you heal a cut you have to make new cells.</a:t>
            </a:r>
          </a:p>
          <a:p>
            <a:r>
              <a:rPr lang="en-US" b="1" dirty="0" smtClean="0"/>
              <a:t>Mother </a:t>
            </a:r>
            <a:r>
              <a:rPr lang="en-US" b="1" dirty="0" err="1" smtClean="0"/>
              <a:t>cell</a:t>
            </a:r>
            <a:r>
              <a:rPr lang="en-US" dirty="0" err="1" smtClean="0">
                <a:sym typeface="Wingdings" panose="05000000000000000000" pitchFamily="2" charset="2"/>
              </a:rPr>
              <a:t>duplicates</a:t>
            </a:r>
            <a:r>
              <a:rPr lang="en-US" dirty="0" smtClean="0">
                <a:sym typeface="Wingdings" panose="05000000000000000000" pitchFamily="2" charset="2"/>
              </a:rPr>
              <a:t> DNADNA splits </a:t>
            </a:r>
            <a:r>
              <a:rPr lang="en-US" b="1" dirty="0" smtClean="0">
                <a:sym typeface="Wingdings" panose="05000000000000000000" pitchFamily="2" charset="2"/>
              </a:rPr>
              <a:t>2 daughter cells 			                                                             identical to mother cell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33" y="3786141"/>
            <a:ext cx="9778702" cy="3500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56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421</Words>
  <Application>Microsoft Office PowerPoint</Application>
  <PresentationFormat>Widescreen</PresentationFormat>
  <Paragraphs>102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DNA and the Nucleus</vt:lpstr>
      <vt:lpstr>All the DNA is kept safely inside the Nucleus</vt:lpstr>
      <vt:lpstr>DNA can do 2 things</vt:lpstr>
      <vt:lpstr>When it is time to divide the DNA copies itself and coils up into a chromosome</vt:lpstr>
      <vt:lpstr>Each of theses coiled up DNA pieces are called Chromosomes </vt:lpstr>
      <vt:lpstr>Pair #23 tells you if you are a girl or a boy</vt:lpstr>
      <vt:lpstr>Which karyotype is a boy and which is a girl?</vt:lpstr>
      <vt:lpstr>Do you notice all the stripes on the chromosomes?</vt:lpstr>
      <vt:lpstr>Mitosis</vt:lpstr>
      <vt:lpstr>PowerPoint Presentation</vt:lpstr>
      <vt:lpstr>Meiosis is a special cell division that makes eggs and sperm.</vt:lpstr>
      <vt:lpstr>Meiosis</vt:lpstr>
      <vt:lpstr>Ever wonder why eggs are bigger than sperm?</vt:lpstr>
      <vt:lpstr>Gametes</vt:lpstr>
      <vt:lpstr>Structure and function of sperm</vt:lpstr>
      <vt:lpstr>This is what you’ll see under the microscope</vt:lpstr>
      <vt:lpstr>Structure and function of egg</vt:lpstr>
      <vt:lpstr>ovary</vt:lpstr>
    </vt:vector>
  </TitlesOfParts>
  <Company>Riverside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and the Nucleus</dc:title>
  <dc:creator>Annette Sveistrup-Languay</dc:creator>
  <cp:lastModifiedBy>Annette Sveistrup-Languay</cp:lastModifiedBy>
  <cp:revision>19</cp:revision>
  <dcterms:created xsi:type="dcterms:W3CDTF">2019-10-28T17:41:29Z</dcterms:created>
  <dcterms:modified xsi:type="dcterms:W3CDTF">2019-11-05T19:40:09Z</dcterms:modified>
</cp:coreProperties>
</file>