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6" r:id="rId9"/>
    <p:sldId id="262" r:id="rId10"/>
    <p:sldId id="267" r:id="rId11"/>
    <p:sldId id="263" r:id="rId12"/>
    <p:sldId id="268" r:id="rId13"/>
    <p:sldId id="269" r:id="rId14"/>
    <p:sldId id="264" r:id="rId15"/>
    <p:sldId id="265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9B35-268A-4DB0-967C-45962F346AE8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186D1-F931-462A-8A7E-E13FE9CB23B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186D1-F931-462A-8A7E-E13FE9CB23BF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D3049A-E237-47CF-9BC9-4CAC299C03B7}" type="datetimeFigureOut">
              <a:rPr lang="en-CA" smtClean="0"/>
              <a:pPr/>
              <a:t>18/01/2013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892C48-7052-4477-8B3C-5CBC97CF30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ticelular cloud formation over moun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23418" cy="7003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Geomorphology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ever changing</a:t>
            </a:r>
          </a:p>
          <a:p>
            <a:r>
              <a:rPr lang="en-CA" dirty="0" smtClean="0"/>
              <a:t> shape of the earth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 volcanoes occur?</a:t>
            </a:r>
            <a:endParaRPr lang="en-CA" dirty="0"/>
          </a:p>
        </p:txBody>
      </p:sp>
      <p:pic>
        <p:nvPicPr>
          <p:cNvPr id="4" name="Content Placeholder 3" descr="subdu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984776" cy="439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61653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In </a:t>
            </a:r>
            <a:r>
              <a:rPr lang="en-CA" sz="3200" dirty="0" err="1" smtClean="0"/>
              <a:t>subduction</a:t>
            </a:r>
            <a:r>
              <a:rPr lang="en-CA" sz="3200" dirty="0" smtClean="0"/>
              <a:t> zones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Fracture		         Name the constraint</a:t>
            </a:r>
            <a:endParaRPr lang="en-CA" dirty="0"/>
          </a:p>
        </p:txBody>
      </p:sp>
      <p:pic>
        <p:nvPicPr>
          <p:cNvPr id="4" name="Content Placeholder 3" descr="Faults_imageS2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70161"/>
            <a:ext cx="6408712" cy="4887839"/>
          </a:xfrm>
        </p:spPr>
      </p:pic>
      <p:sp>
        <p:nvSpPr>
          <p:cNvPr id="5" name="Left Arrow 4"/>
          <p:cNvSpPr/>
          <p:nvPr/>
        </p:nvSpPr>
        <p:spPr>
          <a:xfrm>
            <a:off x="1907704" y="1700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1115616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9552" y="299695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75856" y="314096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0152" y="11967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>
                <a:solidFill>
                  <a:schemeClr val="tx2">
                    <a:lumMod val="75000"/>
                  </a:schemeClr>
                </a:solidFill>
              </a:rPr>
              <a:t>shearing</a:t>
            </a:r>
            <a:endParaRPr lang="en-CA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 rifts occur?</a:t>
            </a:r>
            <a:endParaRPr lang="en-CA" dirty="0"/>
          </a:p>
        </p:txBody>
      </p:sp>
      <p:pic>
        <p:nvPicPr>
          <p:cNvPr id="8" name="Content Placeholder 7" descr="San Andreas fault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943225" cy="4286250"/>
          </a:xfrm>
        </p:spPr>
      </p:pic>
      <p:pic>
        <p:nvPicPr>
          <p:cNvPr id="9" name="Picture 8" descr="San Andreas faul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257" y="1628800"/>
            <a:ext cx="3771189" cy="4104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1432" y="565767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Where two plates slip past each  other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 trenches occur?</a:t>
            </a:r>
            <a:endParaRPr lang="en-CA" dirty="0"/>
          </a:p>
        </p:txBody>
      </p:sp>
      <p:pic>
        <p:nvPicPr>
          <p:cNvPr id="4" name="Content Placeholder 3" descr="subdu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3327"/>
            <a:ext cx="7632848" cy="4800872"/>
          </a:xfr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Where one plate sinks below another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ontinental_Rif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392" y="1600200"/>
            <a:ext cx="5055115" cy="43497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Spreading    Name the constraint</a:t>
            </a:r>
            <a:endParaRPr lang="en-CA" dirty="0"/>
          </a:p>
        </p:txBody>
      </p:sp>
      <p:sp>
        <p:nvSpPr>
          <p:cNvPr id="5" name="Left Arrow 4"/>
          <p:cNvSpPr/>
          <p:nvPr/>
        </p:nvSpPr>
        <p:spPr>
          <a:xfrm>
            <a:off x="1187624" y="364502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7308304" y="3573016"/>
            <a:ext cx="1331640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563888" y="566124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</a:rPr>
              <a:t>Ten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66124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solidFill>
                  <a:schemeClr val="bg1"/>
                </a:solidFill>
              </a:rPr>
              <a:t>sion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Where in this picture does spreading occur?</a:t>
            </a:r>
            <a:endParaRPr lang="en-CA" dirty="0"/>
          </a:p>
        </p:txBody>
      </p:sp>
      <p:pic>
        <p:nvPicPr>
          <p:cNvPr id="10" name="Content Placeholder 9" descr="covection ocean sprea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791906"/>
            <a:ext cx="6912768" cy="3797334"/>
          </a:xfrm>
        </p:spPr>
      </p:pic>
      <p:sp>
        <p:nvSpPr>
          <p:cNvPr id="11" name="TextBox 10"/>
          <p:cNvSpPr txBox="1"/>
          <p:nvPr/>
        </p:nvSpPr>
        <p:spPr>
          <a:xfrm>
            <a:off x="0" y="56612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Where hot magma rises. </a:t>
            </a:r>
          </a:p>
          <a:p>
            <a:r>
              <a:rPr lang="en-CA" sz="3200" dirty="0" smtClean="0"/>
              <a:t>Mountains occur here too.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lcanic intrusiove mount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Mountains , valleys, trenches</a:t>
            </a:r>
            <a:endParaRPr lang="en-CA" sz="3200" dirty="0" smtClean="0"/>
          </a:p>
          <a:p>
            <a:r>
              <a:rPr lang="en-CA" sz="3200" dirty="0" smtClean="0">
                <a:solidFill>
                  <a:schemeClr val="bg1"/>
                </a:solidFill>
              </a:rPr>
              <a:t>All the shapes on the earth’s crust 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71703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Turn to Page 317 :</a:t>
            </a:r>
          </a:p>
          <a:p>
            <a:r>
              <a:rPr lang="en-CA" sz="3200" dirty="0" smtClean="0"/>
              <a:t>Name 3 place where plates are diverging</a:t>
            </a:r>
          </a:p>
          <a:p>
            <a:r>
              <a:rPr lang="en-CA" sz="3200" dirty="0" smtClean="0"/>
              <a:t>Name three plates that  are converging</a:t>
            </a:r>
          </a:p>
          <a:p>
            <a:r>
              <a:rPr lang="en-CA" sz="3200" dirty="0" smtClean="0"/>
              <a:t>Name two places that have a lot of slips</a:t>
            </a:r>
          </a:p>
          <a:p>
            <a:endParaRPr lang="en-CA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 relief!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26876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75000"/>
                  </a:schemeClr>
                </a:solidFill>
              </a:rPr>
              <a:t>I mean what’s a relief</a:t>
            </a:r>
            <a:endParaRPr lang="en-C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Some forces wear shapes down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144000" cy="1752600"/>
          </a:xfrm>
        </p:spPr>
        <p:txBody>
          <a:bodyPr>
            <a:normAutofit/>
          </a:bodyPr>
          <a:lstStyle/>
          <a:p>
            <a:r>
              <a:rPr lang="en-CA" sz="6000" dirty="0" smtClean="0"/>
              <a:t>Weathering and Erosion</a:t>
            </a:r>
            <a:endParaRPr lang="en-CA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Weathering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lvl="1"/>
            <a:r>
              <a:rPr lang="en-CA" sz="2800" dirty="0" smtClean="0"/>
              <a:t>Wind with sand and dust particles hitting rocks</a:t>
            </a:r>
          </a:p>
          <a:p>
            <a:pPr lvl="1"/>
            <a:r>
              <a:rPr lang="en-CA" sz="2800" dirty="0" smtClean="0"/>
              <a:t>Rain &amp; snow infiltrating, freeze/thaw cycle</a:t>
            </a:r>
          </a:p>
          <a:p>
            <a:pPr lvl="1"/>
            <a:r>
              <a:rPr lang="en-CA" sz="3200" dirty="0" smtClean="0"/>
              <a:t>Is this physical or chemical change?</a:t>
            </a:r>
          </a:p>
          <a:p>
            <a:pPr lvl="1">
              <a:buNone/>
            </a:pPr>
            <a:r>
              <a:rPr lang="en-CA" sz="3200" dirty="0" smtClean="0"/>
              <a:t>Physical </a:t>
            </a:r>
          </a:p>
          <a:p>
            <a:pPr lvl="1">
              <a:buNone/>
            </a:pPr>
            <a:endParaRPr lang="en-CA" sz="3200" dirty="0" smtClean="0"/>
          </a:p>
          <a:p>
            <a:pPr lvl="1">
              <a:buNone/>
            </a:pPr>
            <a:r>
              <a:rPr lang="en-CA" sz="2800" dirty="0" smtClean="0"/>
              <a:t>It breaks rocks without changing their composition.</a:t>
            </a:r>
          </a:p>
          <a:p>
            <a:pPr lvl="1">
              <a:buNone/>
            </a:pPr>
            <a:endParaRPr lang="en-CA" sz="3600" dirty="0" smtClean="0"/>
          </a:p>
          <a:p>
            <a:pPr lvl="1">
              <a:buNone/>
            </a:pPr>
            <a:r>
              <a:rPr lang="en-CA" sz="3600" dirty="0" smtClean="0"/>
              <a:t>We call this Mechanical Erosion</a:t>
            </a:r>
          </a:p>
          <a:p>
            <a:pPr lvl="1">
              <a:buNone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cks and li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38625"/>
            <a:ext cx="3779912" cy="2619375"/>
          </a:xfrm>
          <a:prstGeom prst="rect">
            <a:avLst/>
          </a:prstGeom>
        </p:spPr>
      </p:pic>
      <p:pic>
        <p:nvPicPr>
          <p:cNvPr id="5" name="Picture 4" descr="dandilion ro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268760"/>
            <a:ext cx="4771165" cy="3168352"/>
          </a:xfrm>
          <a:prstGeom prst="rect">
            <a:avLst/>
          </a:prstGeom>
        </p:spPr>
      </p:pic>
      <p:pic>
        <p:nvPicPr>
          <p:cNvPr id="4" name="Picture 3" descr="dandil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1" y="836712"/>
            <a:ext cx="4114850" cy="3763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Biological Erosion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Tree roots infiltrate the rocks and soil and break them apart</a:t>
            </a:r>
          </a:p>
          <a:p>
            <a:r>
              <a:rPr lang="en-CA" dirty="0" smtClean="0"/>
              <a:t>Physical or chemical?</a:t>
            </a:r>
          </a:p>
          <a:p>
            <a:r>
              <a:rPr lang="en-CA" dirty="0" smtClean="0"/>
              <a:t>Physical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Organisms Like lichen create acids that attack the rock.</a:t>
            </a:r>
          </a:p>
          <a:p>
            <a:r>
              <a:rPr lang="en-CA" dirty="0" smtClean="0"/>
              <a:t>Physical or Chemical?</a:t>
            </a:r>
          </a:p>
          <a:p>
            <a:r>
              <a:rPr lang="en-CA" dirty="0" smtClean="0"/>
              <a:t>Chemical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evolution of a 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earth is always in motion</a:t>
            </a:r>
          </a:p>
          <a:p>
            <a:r>
              <a:rPr lang="en-CA" dirty="0" smtClean="0"/>
              <a:t>Huge internal </a:t>
            </a:r>
            <a:r>
              <a:rPr lang="en-CA" b="1" dirty="0" smtClean="0"/>
              <a:t>forces</a:t>
            </a:r>
            <a:r>
              <a:rPr lang="en-CA" dirty="0" smtClean="0"/>
              <a:t>  are affecting the earth</a:t>
            </a:r>
          </a:p>
          <a:p>
            <a:r>
              <a:rPr lang="en-CA" dirty="0" smtClean="0"/>
              <a:t>What is a force?</a:t>
            </a:r>
          </a:p>
          <a:p>
            <a:r>
              <a:rPr lang="en-CA" dirty="0" smtClean="0"/>
              <a:t>It’s energy or a mechanical action. </a:t>
            </a:r>
          </a:p>
          <a:p>
            <a:pPr lvl="1"/>
            <a:r>
              <a:rPr lang="en-CA" dirty="0" smtClean="0"/>
              <a:t>It can make an object move</a:t>
            </a:r>
          </a:p>
          <a:p>
            <a:pPr lvl="1"/>
            <a:r>
              <a:rPr lang="en-CA" dirty="0" smtClean="0"/>
              <a:t>It can change it’s direction</a:t>
            </a:r>
          </a:p>
          <a:p>
            <a:pPr lvl="1"/>
            <a:r>
              <a:rPr lang="en-CA" dirty="0" smtClean="0"/>
              <a:t>It can change it’s speed</a:t>
            </a:r>
          </a:p>
          <a:p>
            <a:pPr lvl="1"/>
            <a:r>
              <a:rPr lang="en-CA" dirty="0" smtClean="0"/>
              <a:t>It can distort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Chemical Erosion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Human impact on the planet has caused </a:t>
            </a:r>
          </a:p>
          <a:p>
            <a:r>
              <a:rPr lang="en-CA" sz="3200" dirty="0" smtClean="0"/>
              <a:t>Pollution</a:t>
            </a:r>
          </a:p>
          <a:p>
            <a:r>
              <a:rPr lang="en-CA" sz="3200" dirty="0" smtClean="0"/>
              <a:t>Acid rain, acid snow, Acid precipitation</a:t>
            </a:r>
          </a:p>
          <a:p>
            <a:r>
              <a:rPr lang="en-CA" sz="3200" dirty="0" smtClean="0"/>
              <a:t>This reacts with limestone and marble</a:t>
            </a:r>
          </a:p>
          <a:p>
            <a:r>
              <a:rPr lang="en-CA" sz="3200" dirty="0" smtClean="0"/>
              <a:t>It changes the composition of other minerals and lakes</a:t>
            </a:r>
          </a:p>
          <a:p>
            <a:r>
              <a:rPr lang="en-CA" sz="3200" dirty="0" smtClean="0"/>
              <a:t>It is a chemical change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Transportation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Rock fragments are carried off by: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Wind</a:t>
            </a:r>
          </a:p>
          <a:p>
            <a:endParaRPr lang="en-CA" dirty="0" smtClean="0"/>
          </a:p>
          <a:p>
            <a:r>
              <a:rPr lang="en-CA" dirty="0" smtClean="0"/>
              <a:t>Water runoff</a:t>
            </a:r>
          </a:p>
          <a:p>
            <a:endParaRPr lang="en-CA" dirty="0" smtClean="0"/>
          </a:p>
          <a:p>
            <a:r>
              <a:rPr lang="en-CA" dirty="0" smtClean="0"/>
              <a:t>Glaciers grinding their way to the ocean</a:t>
            </a:r>
            <a:endParaRPr lang="en-CA" dirty="0"/>
          </a:p>
        </p:txBody>
      </p:sp>
      <p:pic>
        <p:nvPicPr>
          <p:cNvPr id="4" name="Picture 3" descr="wind blow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447925" cy="1609725"/>
          </a:xfrm>
          <a:prstGeom prst="rect">
            <a:avLst/>
          </a:prstGeom>
        </p:spPr>
      </p:pic>
      <p:pic>
        <p:nvPicPr>
          <p:cNvPr id="5" name="Picture 4" descr="rain cloud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6150" y="2376487"/>
            <a:ext cx="2171700" cy="2105025"/>
          </a:xfrm>
          <a:prstGeom prst="rect">
            <a:avLst/>
          </a:prstGeom>
        </p:spPr>
      </p:pic>
      <p:pic>
        <p:nvPicPr>
          <p:cNvPr id="6" name="Picture 5" descr="iceber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025" y="4005064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Transformation compounds the effect of erosion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Rivers carve V-Shaped valleys</a:t>
            </a:r>
            <a:endParaRPr lang="en-CA" sz="4000" dirty="0"/>
          </a:p>
        </p:txBody>
      </p:sp>
      <p:pic>
        <p:nvPicPr>
          <p:cNvPr id="4" name="Picture 3" descr="bridge river 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05074"/>
            <a:ext cx="4968552" cy="409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Glaciers Carve U-Shaped valleys</a:t>
            </a:r>
            <a:endParaRPr lang="en-CA" dirty="0"/>
          </a:p>
        </p:txBody>
      </p:sp>
      <p:pic>
        <p:nvPicPr>
          <p:cNvPr id="4" name="Content Placeholder 3" descr="u-shaped valle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11572"/>
            <a:ext cx="7056784" cy="52857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Sedimentation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River drain and carry sediments from large areas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 descr="mississippi drainage bas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2224"/>
            <a:ext cx="7499119" cy="429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rivers slow down and Meander along flood plains and drop some of their sediments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.</a:t>
            </a:r>
          </a:p>
        </p:txBody>
      </p:sp>
      <p:pic>
        <p:nvPicPr>
          <p:cNvPr id="5" name="Picture 4" descr="oxbows meandering along a flood pl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56" y="2780928"/>
            <a:ext cx="7926076" cy="367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At the mouth of the river they slow down even more and spread out ,dropping their sediment load into a huge delta</a:t>
            </a:r>
            <a:endParaRPr lang="en-CA" dirty="0"/>
          </a:p>
        </p:txBody>
      </p:sp>
      <p:pic>
        <p:nvPicPr>
          <p:cNvPr id="4" name="Content Placeholder 3" descr="miss_delt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95456"/>
            <a:ext cx="6768752" cy="43030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Glaciers do the same thing but more slowly</a:t>
            </a:r>
            <a:endParaRPr lang="en-CA" dirty="0"/>
          </a:p>
        </p:txBody>
      </p:sp>
      <p:pic>
        <p:nvPicPr>
          <p:cNvPr id="4" name="Content Placeholder 3" descr="flowing glaci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5"/>
            <a:ext cx="7053959" cy="45509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Erosion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000" dirty="0" smtClean="0"/>
              <a:t>Flattens</a:t>
            </a:r>
          </a:p>
          <a:p>
            <a:pPr algn="ctr">
              <a:buNone/>
            </a:pPr>
            <a:endParaRPr lang="en-CA" sz="4000" dirty="0" smtClean="0"/>
          </a:p>
          <a:p>
            <a:pPr algn="ctr">
              <a:buNone/>
            </a:pPr>
            <a:r>
              <a:rPr lang="en-CA" sz="4000" dirty="0" smtClean="0"/>
              <a:t>Landforms</a:t>
            </a:r>
          </a:p>
          <a:p>
            <a:pPr>
              <a:buNone/>
            </a:pPr>
            <a:r>
              <a:rPr lang="en-CA" sz="4000" dirty="0" smtClean="0"/>
              <a:t>Read Pages 313-331</a:t>
            </a:r>
          </a:p>
          <a:p>
            <a:pPr>
              <a:buNone/>
            </a:pPr>
            <a:r>
              <a:rPr lang="en-CA" sz="4000" dirty="0" smtClean="0"/>
              <a:t>Answer Memory check questions.</a:t>
            </a:r>
          </a:p>
          <a:p>
            <a:pPr>
              <a:buNone/>
            </a:pPr>
            <a:r>
              <a:rPr lang="en-CA" sz="4000" dirty="0" smtClean="0"/>
              <a:t>P 321,324,327,328,and331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constra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3999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Types of forces</a:t>
            </a:r>
            <a:br>
              <a:rPr lang="en-CA" dirty="0" smtClean="0"/>
            </a:br>
            <a:r>
              <a:rPr lang="en-CA" dirty="0" smtClean="0"/>
              <a:t>(also called constraints)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5517233"/>
            <a:ext cx="1728192" cy="57606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CA" sz="2400" dirty="0" smtClean="0"/>
              <a:t>torsion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01208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compression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7332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tension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5892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flexion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5661248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Shearing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Earth’s Internal forces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Extreme differences in temperature of liquid mantle</a:t>
            </a:r>
          </a:p>
          <a:p>
            <a:endParaRPr lang="en-CA" dirty="0" smtClean="0"/>
          </a:p>
          <a:p>
            <a:r>
              <a:rPr lang="en-CA" dirty="0" smtClean="0"/>
              <a:t>Density differences of magma </a:t>
            </a:r>
          </a:p>
          <a:p>
            <a:endParaRPr lang="en-CA" dirty="0" smtClean="0"/>
          </a:p>
          <a:p>
            <a:r>
              <a:rPr lang="en-CA" dirty="0" smtClean="0"/>
              <a:t>Convection currents in the mantle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Move the floating “plates” of crust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latetectonic%20mantle%20convection%20usg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oking 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0583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522514"/>
          </a:xfrm>
        </p:spPr>
        <p:txBody>
          <a:bodyPr/>
          <a:lstStyle/>
          <a:p>
            <a:r>
              <a:rPr lang="en-CA" dirty="0" smtClean="0"/>
              <a:t>Some forces build up new shapes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 fol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5328592" cy="416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Effects on the crust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Folding                                 Name the constraint</a:t>
            </a:r>
            <a:endParaRPr lang="en-CA" dirty="0"/>
          </a:p>
        </p:txBody>
      </p:sp>
      <p:sp>
        <p:nvSpPr>
          <p:cNvPr id="5" name="Right Arrow 4"/>
          <p:cNvSpPr/>
          <p:nvPr/>
        </p:nvSpPr>
        <p:spPr>
          <a:xfrm>
            <a:off x="683568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Arrow 5"/>
          <p:cNvSpPr/>
          <p:nvPr/>
        </p:nvSpPr>
        <p:spPr>
          <a:xfrm>
            <a:off x="7668344" y="42210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915816" y="29249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compression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does folding occur?</a:t>
            </a:r>
            <a:endParaRPr lang="en-CA" dirty="0"/>
          </a:p>
        </p:txBody>
      </p:sp>
      <p:pic>
        <p:nvPicPr>
          <p:cNvPr id="6" name="Content Placeholder 5" descr="Plates coll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1"/>
            <a:ext cx="7934874" cy="47172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Rising up     Name the constraint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 descr="Orsorno Volcano ch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295232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27584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68344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427984" y="5879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347864" y="206084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chemeClr val="tx2"/>
                </a:solidFill>
              </a:rPr>
              <a:t>Flexion</a:t>
            </a:r>
            <a:endParaRPr lang="en-CA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380</TotalTime>
  <Words>442</Words>
  <Application>Microsoft Office PowerPoint</Application>
  <PresentationFormat>On-screen Show (4:3)</PresentationFormat>
  <Paragraphs>112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Geomorphology</vt:lpstr>
      <vt:lpstr>The evolution of a landscape</vt:lpstr>
      <vt:lpstr>Types of forces (also called constraints)</vt:lpstr>
      <vt:lpstr>Earth’s Internal forces</vt:lpstr>
      <vt:lpstr>Slide 5</vt:lpstr>
      <vt:lpstr>Some forces build up new shapes</vt:lpstr>
      <vt:lpstr>Effects on the crust</vt:lpstr>
      <vt:lpstr>Where does folding occur?</vt:lpstr>
      <vt:lpstr>Rising up     Name the constraint</vt:lpstr>
      <vt:lpstr>Where do volcanoes occur?</vt:lpstr>
      <vt:lpstr>Fracture           Name the constraint</vt:lpstr>
      <vt:lpstr>Where do rifts occur?</vt:lpstr>
      <vt:lpstr>Where do trenches occur?</vt:lpstr>
      <vt:lpstr>Spreading    Name the constraint</vt:lpstr>
      <vt:lpstr>Where in this picture does spreading occur?</vt:lpstr>
      <vt:lpstr>What a relief!</vt:lpstr>
      <vt:lpstr>Some forces wear shapes down</vt:lpstr>
      <vt:lpstr>Weathering</vt:lpstr>
      <vt:lpstr>Biological Erosion</vt:lpstr>
      <vt:lpstr>Chemical Erosion</vt:lpstr>
      <vt:lpstr>Transportation</vt:lpstr>
      <vt:lpstr>Transformation compounds the effect of erosion</vt:lpstr>
      <vt:lpstr>Glaciers Carve U-Shaped valleys</vt:lpstr>
      <vt:lpstr>Sedimentation</vt:lpstr>
      <vt:lpstr>The rivers slow down and Meander along flood plains and drop some of their sediments</vt:lpstr>
      <vt:lpstr>At the mouth of the river they slow down even more and spread out ,dropping their sediment load into a huge delta</vt:lpstr>
      <vt:lpstr>Glaciers do the same thing but more slowly</vt:lpstr>
      <vt:lpstr>Erosion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</dc:title>
  <dc:creator>AnnaKay</dc:creator>
  <cp:lastModifiedBy>AnnaKay</cp:lastModifiedBy>
  <cp:revision>23</cp:revision>
  <dcterms:created xsi:type="dcterms:W3CDTF">2013-01-17T22:29:39Z</dcterms:created>
  <dcterms:modified xsi:type="dcterms:W3CDTF">2013-01-18T07:16:56Z</dcterms:modified>
</cp:coreProperties>
</file>