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91C3-9AD6-430C-AFB8-ECDE0E5F296D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5BFA6-B02D-4743-A099-247BF058B45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How to Identify a Tree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Collect a </a:t>
            </a:r>
            <a:br>
              <a:rPr lang="en-CA" dirty="0" smtClean="0"/>
            </a:br>
            <a:r>
              <a:rPr lang="en-CA" dirty="0" smtClean="0"/>
              <a:t>leaf           or a         needle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Whole									</a:t>
            </a:r>
            <a:endParaRPr lang="en-CA" dirty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Lobed				</a:t>
            </a:r>
          </a:p>
          <a:p>
            <a:endParaRPr lang="en-CA" dirty="0"/>
          </a:p>
          <a:p>
            <a:r>
              <a:rPr lang="en-CA" dirty="0" smtClean="0"/>
              <a:t>Compound			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Individual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Bundles 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Scales 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lindon leaf who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484784"/>
            <a:ext cx="1152128" cy="1376933"/>
          </a:xfrm>
          <a:prstGeom prst="rect">
            <a:avLst/>
          </a:prstGeom>
        </p:spPr>
      </p:pic>
      <p:pic>
        <p:nvPicPr>
          <p:cNvPr id="5" name="Picture 4" descr="Sugar maple leaf lob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996952"/>
            <a:ext cx="1374453" cy="1522868"/>
          </a:xfrm>
          <a:prstGeom prst="rect">
            <a:avLst/>
          </a:prstGeom>
        </p:spPr>
      </p:pic>
      <p:pic>
        <p:nvPicPr>
          <p:cNvPr id="6" name="Picture 5" descr="shagbark hickory leaf compoun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4581128"/>
            <a:ext cx="2113894" cy="1708026"/>
          </a:xfrm>
          <a:prstGeom prst="rect">
            <a:avLst/>
          </a:prstGeom>
        </p:spPr>
      </p:pic>
      <p:pic>
        <p:nvPicPr>
          <p:cNvPr id="7" name="Picture 6" descr="Thuya lea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4509120"/>
            <a:ext cx="2133600" cy="2143125"/>
          </a:xfrm>
          <a:prstGeom prst="rect">
            <a:avLst/>
          </a:prstGeom>
        </p:spPr>
      </p:pic>
      <p:pic>
        <p:nvPicPr>
          <p:cNvPr id="8" name="Picture 7" descr="jack pine needl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2924944"/>
            <a:ext cx="1320101" cy="1455812"/>
          </a:xfrm>
          <a:prstGeom prst="rect">
            <a:avLst/>
          </a:prstGeom>
        </p:spPr>
      </p:pic>
      <p:pic>
        <p:nvPicPr>
          <p:cNvPr id="9" name="Picture 8" descr="white spruce needl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04248" y="1556792"/>
            <a:ext cx="1656184" cy="124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 at the overall shape of tree</a:t>
            </a:r>
            <a:endParaRPr lang="en-CA" dirty="0"/>
          </a:p>
        </p:txBody>
      </p:sp>
      <p:pic>
        <p:nvPicPr>
          <p:cNvPr id="7" name="Content Placeholder 6" descr="tree sillouett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268760"/>
            <a:ext cx="6048672" cy="4800533"/>
          </a:xfrm>
        </p:spPr>
      </p:pic>
      <p:sp>
        <p:nvSpPr>
          <p:cNvPr id="8" name="TextBox 7"/>
          <p:cNvSpPr txBox="1"/>
          <p:nvPr/>
        </p:nvSpPr>
        <p:spPr>
          <a:xfrm>
            <a:off x="467544" y="1412776"/>
            <a:ext cx="2926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These are called </a:t>
            </a:r>
            <a:r>
              <a:rPr lang="en-CA" sz="2000" dirty="0" err="1" smtClean="0"/>
              <a:t>sillouettes</a:t>
            </a:r>
            <a:endParaRPr lang="en-CA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805264"/>
            <a:ext cx="2006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Draw the </a:t>
            </a:r>
            <a:r>
              <a:rPr lang="en-CA" b="1" dirty="0" err="1" smtClean="0"/>
              <a:t>sillouette</a:t>
            </a:r>
            <a:endParaRPr lang="en-CA" b="1" dirty="0" smtClean="0"/>
          </a:p>
          <a:p>
            <a:r>
              <a:rPr lang="en-CA" b="1" dirty="0" smtClean="0"/>
              <a:t>of your trees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 at the bark and do a rubbing</a:t>
            </a:r>
            <a:endParaRPr lang="en-CA" dirty="0"/>
          </a:p>
        </p:txBody>
      </p:sp>
      <p:pic>
        <p:nvPicPr>
          <p:cNvPr id="4" name="Content Placeholder 3" descr="shagbark hickory b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32240" y="1196752"/>
            <a:ext cx="1728192" cy="1908211"/>
          </a:xfrm>
        </p:spPr>
      </p:pic>
      <p:pic>
        <p:nvPicPr>
          <p:cNvPr id="5" name="Picture 4" descr="sugar maple b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196752"/>
            <a:ext cx="1728192" cy="1922688"/>
          </a:xfrm>
          <a:prstGeom prst="rect">
            <a:avLst/>
          </a:prstGeom>
        </p:spPr>
      </p:pic>
      <p:pic>
        <p:nvPicPr>
          <p:cNvPr id="6" name="Picture 5" descr="jack pine ba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1196752"/>
            <a:ext cx="1677590" cy="2016223"/>
          </a:xfrm>
          <a:prstGeom prst="rect">
            <a:avLst/>
          </a:prstGeom>
        </p:spPr>
      </p:pic>
      <p:pic>
        <p:nvPicPr>
          <p:cNvPr id="7" name="Picture 6" descr="white spruce bar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1196752"/>
            <a:ext cx="1956038" cy="2016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3356992"/>
            <a:ext cx="143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White spruce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3356992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Jack pine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3356992"/>
            <a:ext cx="13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Sugar maple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3284984"/>
            <a:ext cx="177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Shagbark hickory</a:t>
            </a:r>
            <a:endParaRPr lang="en-CA" dirty="0"/>
          </a:p>
        </p:txBody>
      </p:sp>
      <p:pic>
        <p:nvPicPr>
          <p:cNvPr id="12" name="Picture 11" descr="bark rubbi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3933056"/>
            <a:ext cx="3096344" cy="2664296"/>
          </a:xfrm>
          <a:prstGeom prst="rect">
            <a:avLst/>
          </a:prstGeom>
        </p:spPr>
      </p:pic>
      <p:pic>
        <p:nvPicPr>
          <p:cNvPr id="13" name="Picture 12" descr="a bark rubbin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4077072"/>
            <a:ext cx="2894062" cy="241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 at a Tree key</a:t>
            </a:r>
            <a:endParaRPr lang="en-CA" dirty="0"/>
          </a:p>
        </p:txBody>
      </p:sp>
      <p:pic>
        <p:nvPicPr>
          <p:cNvPr id="4" name="Content Placeholder 3" descr="leaf_arrangement k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196752"/>
            <a:ext cx="5184576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Make a </a:t>
            </a:r>
            <a:r>
              <a:rPr lang="en-CA" dirty="0" smtClean="0"/>
              <a:t>booklet </a:t>
            </a:r>
            <a:br>
              <a:rPr lang="en-CA" dirty="0" smtClean="0"/>
            </a:br>
            <a:r>
              <a:rPr lang="en-CA" dirty="0" smtClean="0"/>
              <a:t>Identify 4 maples species </a:t>
            </a:r>
            <a:br>
              <a:rPr lang="en-CA" dirty="0" smtClean="0"/>
            </a:br>
            <a:r>
              <a:rPr lang="en-CA" dirty="0" smtClean="0"/>
              <a:t>on the school property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>
            <a:normAutofit/>
          </a:bodyPr>
          <a:lstStyle/>
          <a:p>
            <a:r>
              <a:rPr lang="en-CA" dirty="0" smtClean="0"/>
              <a:t>1 page for each tree. </a:t>
            </a:r>
          </a:p>
          <a:p>
            <a:r>
              <a:rPr lang="en-CA" dirty="0" smtClean="0"/>
              <a:t>Include Preserved leaf</a:t>
            </a:r>
          </a:p>
          <a:p>
            <a:r>
              <a:rPr lang="en-CA" dirty="0" smtClean="0"/>
              <a:t>3 characteristics of the leaf that identifies it.</a:t>
            </a:r>
          </a:p>
          <a:p>
            <a:r>
              <a:rPr lang="en-CA" dirty="0" smtClean="0"/>
              <a:t>Common Name(s)</a:t>
            </a:r>
          </a:p>
          <a:p>
            <a:r>
              <a:rPr lang="en-CA" dirty="0" smtClean="0"/>
              <a:t>Scientific name </a:t>
            </a:r>
            <a:r>
              <a:rPr lang="en-CA" i="1" dirty="0" smtClean="0"/>
              <a:t>Genus species</a:t>
            </a:r>
            <a:endParaRPr lang="en-CA" dirty="0" smtClean="0"/>
          </a:p>
          <a:p>
            <a:r>
              <a:rPr lang="en-CA" dirty="0" smtClean="0"/>
              <a:t>Research some Interesting facts about your tree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How to Identify a Tree</vt:lpstr>
      <vt:lpstr>Collect a  leaf           or a         needle</vt:lpstr>
      <vt:lpstr>Look at the overall shape of tree</vt:lpstr>
      <vt:lpstr>Look at the bark and do a rubbing</vt:lpstr>
      <vt:lpstr>Look at a Tree key</vt:lpstr>
      <vt:lpstr>Make a booklet  Identify 4 maples species  on the school property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Identify a Tree</dc:title>
  <dc:creator>AnnaKay</dc:creator>
  <cp:lastModifiedBy>Filippo Baroni</cp:lastModifiedBy>
  <cp:revision>9</cp:revision>
  <dcterms:created xsi:type="dcterms:W3CDTF">2011-09-06T17:30:40Z</dcterms:created>
  <dcterms:modified xsi:type="dcterms:W3CDTF">2019-09-03T17:05:42Z</dcterms:modified>
</cp:coreProperties>
</file>