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5" r:id="rId9"/>
    <p:sldId id="266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AE52-74FB-4606-BAD6-D6BC305515C6}" type="datetimeFigureOut">
              <a:rPr lang="en-CA" smtClean="0"/>
              <a:pPr/>
              <a:t>2020-09-15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E8571-7DF2-4D7E-9A41-A5E7BF5176E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cience.howstuffworks.com/transport/engines-equipment/hydraulic1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Compressible &amp;Incompressible fluids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How Pneumatics &amp; hydraulics works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 Hydraulics </a:t>
            </a:r>
            <a:r>
              <a:rPr lang="en-CA" dirty="0" err="1">
                <a:hlinkClick r:id="rId2"/>
              </a:rPr>
              <a:t>HowStuffWorks</a:t>
            </a:r>
            <a:r>
              <a:rPr lang="en-CA" dirty="0">
                <a:hlinkClick r:id="rId2"/>
              </a:rPr>
              <a:t> "A Hydraulic System"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Uses incompressible fluids like water or oil.</a:t>
            </a:r>
          </a:p>
          <a:p>
            <a:r>
              <a:rPr lang="en-CA" dirty="0"/>
              <a:t>Contains 2 pistons connected by a closed chamber.</a:t>
            </a:r>
          </a:p>
          <a:p>
            <a:r>
              <a:rPr lang="en-CA" dirty="0"/>
              <a:t>The pressure is the same on both sides.</a:t>
            </a:r>
          </a:p>
          <a:p>
            <a:r>
              <a:rPr lang="en-CA" dirty="0"/>
              <a:t>If the surface area is the same, then</a:t>
            </a:r>
          </a:p>
          <a:p>
            <a:pPr>
              <a:buNone/>
            </a:pPr>
            <a:r>
              <a:rPr lang="en-CA" dirty="0"/>
              <a:t>	the force is the same.</a:t>
            </a:r>
          </a:p>
          <a:p>
            <a:pPr>
              <a:buNone/>
            </a:pPr>
            <a:r>
              <a:rPr lang="en-CA" dirty="0"/>
              <a:t>If one cylinder is bigger you can </a:t>
            </a:r>
          </a:p>
          <a:p>
            <a:pPr>
              <a:buNone/>
            </a:pPr>
            <a:r>
              <a:rPr lang="en-CA" dirty="0"/>
              <a:t>Increase your force.</a:t>
            </a:r>
          </a:p>
          <a:p>
            <a:pPr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5" name="Picture 4" descr="hydraulics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4220823"/>
            <a:ext cx="2267744" cy="147118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Trade 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little cylinder (the one with the small surface area) is easier to push but you have to push farther.</a:t>
            </a:r>
          </a:p>
          <a:p>
            <a:endParaRPr lang="en-CA" dirty="0"/>
          </a:p>
          <a:p>
            <a:r>
              <a:rPr lang="en-CA" dirty="0"/>
              <a:t>Area = ∏r</a:t>
            </a:r>
            <a:r>
              <a:rPr lang="en-CA" baseline="30000" dirty="0"/>
              <a:t>2</a:t>
            </a:r>
          </a:p>
          <a:p>
            <a:endParaRPr lang="en-CA" baseline="30000" dirty="0"/>
          </a:p>
          <a:p>
            <a:r>
              <a:rPr lang="en-CA" dirty="0"/>
              <a:t>If radius r is 3x smaller then the force needed is 3</a:t>
            </a:r>
            <a:r>
              <a:rPr lang="en-CA" baseline="30000" dirty="0"/>
              <a:t>2</a:t>
            </a:r>
            <a:r>
              <a:rPr lang="en-CA" dirty="0"/>
              <a:t> easier or 9 times easier.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F44A-3CE8-4806-A5DE-68618C1F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Your heart is Hydraulic</a:t>
            </a:r>
            <a:br>
              <a:rPr lang="en-CA" dirty="0"/>
            </a:br>
            <a:r>
              <a:rPr lang="en-CA" sz="1800" dirty="0"/>
              <a:t>it uses an incompressible liquid called blood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2EB9D-7CD1-4130-B9DD-A128A225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2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States of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There are three states of matter</a:t>
            </a:r>
          </a:p>
          <a:p>
            <a:r>
              <a:rPr lang="en-CA" dirty="0"/>
              <a:t>Solid	Has a definite shape and volume</a:t>
            </a:r>
          </a:p>
          <a:p>
            <a:r>
              <a:rPr lang="en-CA" dirty="0"/>
              <a:t>Liquid 	Has a definite </a:t>
            </a:r>
            <a:r>
              <a:rPr lang="en-CA" b="1" dirty="0"/>
              <a:t>volume. </a:t>
            </a:r>
          </a:p>
          <a:p>
            <a:pPr lvl="1"/>
            <a:r>
              <a:rPr lang="en-CA" b="1" dirty="0"/>
              <a:t>but can assume the shape of its container.</a:t>
            </a:r>
          </a:p>
          <a:p>
            <a:pPr lvl="1"/>
            <a:r>
              <a:rPr lang="en-CA" b="1" dirty="0"/>
              <a:t>It flows.</a:t>
            </a:r>
            <a:endParaRPr lang="en-CA" dirty="0"/>
          </a:p>
          <a:p>
            <a:r>
              <a:rPr lang="en-CA" dirty="0"/>
              <a:t>Gas	It can </a:t>
            </a:r>
            <a:r>
              <a:rPr lang="en-CA" b="1" dirty="0"/>
              <a:t>change</a:t>
            </a:r>
            <a:r>
              <a:rPr lang="en-CA" dirty="0"/>
              <a:t> its </a:t>
            </a:r>
            <a:r>
              <a:rPr lang="en-CA" b="1" dirty="0"/>
              <a:t>volume.</a:t>
            </a:r>
            <a:endParaRPr lang="en-CA" dirty="0"/>
          </a:p>
          <a:p>
            <a:pPr lvl="1"/>
            <a:r>
              <a:rPr lang="en-CA" dirty="0"/>
              <a:t>it can </a:t>
            </a:r>
            <a:r>
              <a:rPr lang="en-CA" b="1" dirty="0"/>
              <a:t>assume the shape of its container.</a:t>
            </a:r>
          </a:p>
          <a:p>
            <a:pPr lvl="1"/>
            <a:r>
              <a:rPr lang="en-CA" b="1" dirty="0"/>
              <a:t>It flows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rticle model of states of ma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365104"/>
            <a:ext cx="3880342" cy="2066156"/>
          </a:xfrm>
          <a:prstGeom prst="rect">
            <a:avLst/>
          </a:prstGeom>
        </p:spPr>
      </p:pic>
      <p:pic>
        <p:nvPicPr>
          <p:cNvPr id="5" name="Picture 4" descr="state of matter triang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836712"/>
            <a:ext cx="3715613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Fluids Flow and Find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Liquids and Gases are fluids</a:t>
            </a:r>
          </a:p>
          <a:p>
            <a:r>
              <a:rPr lang="en-CA" dirty="0"/>
              <a:t>Liquids always keep the same volume. They </a:t>
            </a:r>
            <a:r>
              <a:rPr lang="en-CA" b="1" dirty="0"/>
              <a:t>cannot </a:t>
            </a:r>
            <a:r>
              <a:rPr lang="en-CA" dirty="0"/>
              <a:t>be squeezed into a smaller space.</a:t>
            </a:r>
          </a:p>
          <a:p>
            <a:pPr lvl="1"/>
            <a:r>
              <a:rPr lang="en-CA" dirty="0"/>
              <a:t>They are incompressible</a:t>
            </a:r>
          </a:p>
          <a:p>
            <a:pPr lvl="1"/>
            <a:r>
              <a:rPr lang="en-CA" dirty="0"/>
              <a:t>We use them in hydraulics.</a:t>
            </a:r>
          </a:p>
          <a:p>
            <a:r>
              <a:rPr lang="en-CA" dirty="0"/>
              <a:t>Gases can be squeezed into a smaller space</a:t>
            </a:r>
          </a:p>
          <a:p>
            <a:pPr lvl="1"/>
            <a:r>
              <a:rPr lang="en-CA" dirty="0"/>
              <a:t>They are compressible</a:t>
            </a:r>
          </a:p>
          <a:p>
            <a:pPr lvl="1"/>
            <a:r>
              <a:rPr lang="en-CA" dirty="0"/>
              <a:t>We use them in spray paint and breathing</a:t>
            </a:r>
          </a:p>
          <a:p>
            <a:pPr lvl="1"/>
            <a:endParaRPr lang="en-CA" dirty="0"/>
          </a:p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/>
              <a:t>Pressure</a:t>
            </a:r>
            <a:r>
              <a:rPr lang="en-CA" dirty="0"/>
              <a:t> is the result of a </a:t>
            </a:r>
            <a:r>
              <a:rPr lang="en-CA" b="1" dirty="0"/>
              <a:t>force</a:t>
            </a:r>
            <a:r>
              <a:rPr lang="en-CA" dirty="0"/>
              <a:t> applied at </a:t>
            </a:r>
            <a:r>
              <a:rPr lang="en-CA" b="1" dirty="0"/>
              <a:t>right angles </a:t>
            </a:r>
            <a:r>
              <a:rPr lang="en-CA" dirty="0"/>
              <a:t>to a </a:t>
            </a:r>
            <a:r>
              <a:rPr lang="en-CA" b="1" dirty="0"/>
              <a:t>surface area.</a:t>
            </a:r>
          </a:p>
          <a:p>
            <a:endParaRPr lang="en-CA" b="1" dirty="0"/>
          </a:p>
          <a:p>
            <a:endParaRPr lang="en-CA" b="1" dirty="0"/>
          </a:p>
          <a:p>
            <a:endParaRPr lang="en-CA" b="1" dirty="0"/>
          </a:p>
          <a:p>
            <a:r>
              <a:rPr lang="en-CA" b="1" dirty="0"/>
              <a:t>P=F/A</a:t>
            </a:r>
          </a:p>
          <a:p>
            <a:r>
              <a:rPr lang="en-CA" b="1" dirty="0"/>
              <a:t>Pressure is measured in units called </a:t>
            </a:r>
            <a:r>
              <a:rPr lang="en-CA" b="1" dirty="0" err="1"/>
              <a:t>Pascals</a:t>
            </a:r>
            <a:endParaRPr lang="en-CA" b="1" dirty="0"/>
          </a:p>
          <a:p>
            <a:r>
              <a:rPr lang="en-CA" b="1" dirty="0"/>
              <a:t>Pa       </a:t>
            </a:r>
          </a:p>
          <a:p>
            <a:r>
              <a:rPr lang="en-CA" b="1" dirty="0"/>
              <a:t> </a:t>
            </a:r>
            <a:r>
              <a:rPr lang="en-CA" b="1" dirty="0" err="1"/>
              <a:t>KPa</a:t>
            </a:r>
            <a:r>
              <a:rPr lang="en-CA" b="1" dirty="0"/>
              <a:t> is 1000 </a:t>
            </a:r>
            <a:r>
              <a:rPr lang="en-CA" b="1" dirty="0" err="1"/>
              <a:t>pascals</a:t>
            </a:r>
            <a:r>
              <a:rPr lang="en-CA" b="1" dirty="0"/>
              <a:t> or 1 Kilopascal</a:t>
            </a:r>
          </a:p>
        </p:txBody>
      </p:sp>
      <p:pic>
        <p:nvPicPr>
          <p:cNvPr id="4" name="Picture 3" descr="fin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492896"/>
            <a:ext cx="952500" cy="1276350"/>
          </a:xfrm>
          <a:prstGeom prst="rect">
            <a:avLst/>
          </a:prstGeom>
        </p:spPr>
      </p:pic>
      <p:pic>
        <p:nvPicPr>
          <p:cNvPr id="5" name="Picture 4" descr="imagesCA7FJTO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0412" y="2528887"/>
            <a:ext cx="2543175" cy="1800225"/>
          </a:xfrm>
          <a:prstGeom prst="rect">
            <a:avLst/>
          </a:prstGeom>
        </p:spPr>
      </p:pic>
      <p:pic>
        <p:nvPicPr>
          <p:cNvPr id="6" name="Picture 5" descr="90degree ang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3573016"/>
            <a:ext cx="659135" cy="6591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push or a pull</a:t>
            </a:r>
          </a:p>
          <a:p>
            <a:r>
              <a:rPr lang="en-CA" dirty="0"/>
              <a:t>It changes the movement of an object.</a:t>
            </a:r>
          </a:p>
          <a:p>
            <a:r>
              <a:rPr lang="en-CA" dirty="0"/>
              <a:t>It can also be gravity or friction. Weight is a force.</a:t>
            </a:r>
          </a:p>
          <a:p>
            <a:r>
              <a:rPr lang="en-CA" dirty="0"/>
              <a:t>Force is measured in </a:t>
            </a:r>
            <a:r>
              <a:rPr lang="en-CA" dirty="0" err="1"/>
              <a:t>Newtons</a:t>
            </a:r>
            <a:r>
              <a:rPr lang="en-CA" dirty="0"/>
              <a:t>.</a:t>
            </a:r>
          </a:p>
          <a:p>
            <a:r>
              <a:rPr lang="en-CA" dirty="0"/>
              <a:t>Mass (kg) x 10 = Newton (N)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Surface area (m</a:t>
            </a:r>
            <a:r>
              <a:rPr lang="en-CA" baseline="30000" dirty="0"/>
              <a:t>2 </a:t>
            </a:r>
            <a:r>
              <a:rPr lang="en-CA" dirty="0"/>
              <a:t>)makes a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the pressure is spread out over a large surface area, then there is less </a:t>
            </a:r>
          </a:p>
          <a:p>
            <a:pPr>
              <a:buNone/>
            </a:pPr>
            <a:r>
              <a:rPr lang="en-CA" dirty="0"/>
              <a:t>	force.</a:t>
            </a:r>
          </a:p>
          <a:p>
            <a:r>
              <a:rPr lang="en-CA" dirty="0"/>
              <a:t>If the pressure is concentrated over a</a:t>
            </a:r>
          </a:p>
          <a:p>
            <a:pPr>
              <a:buNone/>
            </a:pPr>
            <a:r>
              <a:rPr lang="en-CA" dirty="0"/>
              <a:t>	 small area, then there is more </a:t>
            </a:r>
          </a:p>
          <a:p>
            <a:pPr>
              <a:buNone/>
            </a:pPr>
            <a:r>
              <a:rPr lang="en-CA" dirty="0"/>
              <a:t>	force.</a:t>
            </a:r>
          </a:p>
          <a:p>
            <a:endParaRPr lang="en-CA" dirty="0"/>
          </a:p>
        </p:txBody>
      </p:sp>
      <p:pic>
        <p:nvPicPr>
          <p:cNvPr id="4" name="Picture 3" descr="snowshoe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348880"/>
            <a:ext cx="1704975" cy="2686050"/>
          </a:xfrm>
          <a:prstGeom prst="rect">
            <a:avLst/>
          </a:prstGeom>
        </p:spPr>
      </p:pic>
      <p:pic>
        <p:nvPicPr>
          <p:cNvPr id="5" name="Picture 4" descr="4036963-girl-wading-through-deep-snow-after-a-blizzard-in-northern-minneso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509120"/>
            <a:ext cx="2160240" cy="26264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C4D56-EB13-4374-8734-3DAA7AB9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Compressible gasses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7D817-3C92-4592-8CB8-790A35736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These gasses can be squeezed into a can.</a:t>
            </a:r>
          </a:p>
          <a:p>
            <a:pPr lvl="1"/>
            <a:r>
              <a:rPr lang="en-CA" dirty="0"/>
              <a:t>Small area = high pressure (lots of collisions)</a:t>
            </a:r>
          </a:p>
          <a:p>
            <a:r>
              <a:rPr lang="en-CA" dirty="0"/>
              <a:t>When you depress the button you open the can to the outside air.</a:t>
            </a:r>
          </a:p>
          <a:p>
            <a:pPr lvl="1"/>
            <a:r>
              <a:rPr lang="en-CA" dirty="0"/>
              <a:t>Large area = low pressure (few collision)</a:t>
            </a:r>
          </a:p>
          <a:p>
            <a:r>
              <a:rPr lang="en-CA" dirty="0"/>
              <a:t>The gas spreads out and leaves the can</a:t>
            </a:r>
          </a:p>
          <a:p>
            <a:pPr lvl="1"/>
            <a:r>
              <a:rPr lang="en-CA" dirty="0"/>
              <a:t>Things always flow</a:t>
            </a:r>
          </a:p>
          <a:p>
            <a:pPr lvl="1"/>
            <a:r>
              <a:rPr lang="en-CA" dirty="0"/>
              <a:t>From High to 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D940D-50F8-45CE-892A-409D164B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Your lungs are Pneumatic</a:t>
            </a:r>
            <a:br>
              <a:rPr lang="en-CA" dirty="0"/>
            </a:br>
            <a:r>
              <a:rPr lang="en-CA" sz="1800" dirty="0"/>
              <a:t>they use compressible gas called air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FF7DC-7E8B-4AFC-AE06-FBD5D009A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5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437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Compressible &amp;Incompressible fluids</vt:lpstr>
      <vt:lpstr>States of matter</vt:lpstr>
      <vt:lpstr>PowerPoint Presentation</vt:lpstr>
      <vt:lpstr>Fluids Flow and Find Form</vt:lpstr>
      <vt:lpstr>Pressure</vt:lpstr>
      <vt:lpstr>Force</vt:lpstr>
      <vt:lpstr>Surface area (m2 )makes a difference</vt:lpstr>
      <vt:lpstr>Compressible gasses</vt:lpstr>
      <vt:lpstr>Your lungs are Pneumatic they use compressible gas called air</vt:lpstr>
      <vt:lpstr> Hydraulics HowStuffWorks "A Hydraulic System"</vt:lpstr>
      <vt:lpstr>The Trade off</vt:lpstr>
      <vt:lpstr>Your heart is Hydraulic it uses an incompressible liquid called blood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Incompressible fluids</dc:title>
  <dc:creator>AnnaKay</dc:creator>
  <cp:lastModifiedBy>Anna Katherine Walsh</cp:lastModifiedBy>
  <cp:revision>18</cp:revision>
  <dcterms:created xsi:type="dcterms:W3CDTF">2011-09-12T15:15:48Z</dcterms:created>
  <dcterms:modified xsi:type="dcterms:W3CDTF">2020-09-15T14:52:34Z</dcterms:modified>
</cp:coreProperties>
</file>