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6" r:id="rId11"/>
    <p:sldId id="269" r:id="rId12"/>
    <p:sldId id="275" r:id="rId13"/>
    <p:sldId id="272" r:id="rId14"/>
    <p:sldId id="273" r:id="rId15"/>
    <p:sldId id="274" r:id="rId16"/>
    <p:sldId id="277" r:id="rId17"/>
    <p:sldId id="278" r:id="rId18"/>
    <p:sldId id="279" r:id="rId19"/>
    <p:sldId id="280" r:id="rId20"/>
    <p:sldId id="281" r:id="rId21"/>
    <p:sldId id="282" r:id="rId22"/>
    <p:sldId id="267" r:id="rId23"/>
    <p:sldId id="283" r:id="rId24"/>
    <p:sldId id="28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185"/>
    <a:srgbClr val="FFFF00"/>
    <a:srgbClr val="BBBBFF"/>
    <a:srgbClr val="0000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69" autoAdjust="0"/>
  </p:normalViewPr>
  <p:slideViewPr>
    <p:cSldViewPr>
      <p:cViewPr varScale="1">
        <p:scale>
          <a:sx n="53" d="100"/>
          <a:sy n="53" d="100"/>
        </p:scale>
        <p:origin x="-67" y="-6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32F22B-5B6D-4C3D-A295-42D8496D84C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2F05828-3374-4FB7-A126-F15DCABD62B1}">
      <dgm:prSet phldrT="[Text]" custT="1"/>
      <dgm:spPr/>
      <dgm:t>
        <a:bodyPr/>
        <a:lstStyle/>
        <a:p>
          <a:r>
            <a:rPr lang="en-CA" sz="3200" b="1" dirty="0" smtClean="0"/>
            <a:t>Linkages</a:t>
          </a:r>
        </a:p>
        <a:p>
          <a:pPr marL="534988" indent="-534988"/>
          <a:endParaRPr lang="en-CA" sz="1200" b="1" dirty="0"/>
        </a:p>
      </dgm:t>
    </dgm:pt>
    <dgm:pt modelId="{D337D3AC-5CDB-4AF6-9F55-FB0D3FB59E7F}" type="parTrans" cxnId="{66AAC761-F1A5-4B77-8228-CDFC7BE20203}">
      <dgm:prSet/>
      <dgm:spPr/>
      <dgm:t>
        <a:bodyPr/>
        <a:lstStyle/>
        <a:p>
          <a:endParaRPr lang="en-CA"/>
        </a:p>
      </dgm:t>
    </dgm:pt>
    <dgm:pt modelId="{F7FD9859-F83F-45E3-8151-2DD21EA8C40E}" type="sibTrans" cxnId="{66AAC761-F1A5-4B77-8228-CDFC7BE20203}">
      <dgm:prSet/>
      <dgm:spPr/>
      <dgm:t>
        <a:bodyPr/>
        <a:lstStyle/>
        <a:p>
          <a:endParaRPr lang="en-CA"/>
        </a:p>
      </dgm:t>
    </dgm:pt>
    <dgm:pt modelId="{754D48EC-8F1F-422F-ACAD-9245357A034F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tx1"/>
              </a:solidFill>
            </a:rPr>
            <a:t>Can the object be taken apart without causing damage to the object? </a:t>
          </a:r>
          <a:endParaRPr lang="en-CA" sz="2000" dirty="0"/>
        </a:p>
      </dgm:t>
    </dgm:pt>
    <dgm:pt modelId="{24AF109F-49EA-4B84-B328-C705B93A697C}" type="parTrans" cxnId="{810ED152-22B8-4F23-8275-3C4B2F9E742E}">
      <dgm:prSet/>
      <dgm:spPr/>
      <dgm:t>
        <a:bodyPr/>
        <a:lstStyle/>
        <a:p>
          <a:endParaRPr lang="en-CA"/>
        </a:p>
      </dgm:t>
    </dgm:pt>
    <dgm:pt modelId="{CDC139FF-C383-41B5-8E7B-3713573548F6}" type="sibTrans" cxnId="{810ED152-22B8-4F23-8275-3C4B2F9E742E}">
      <dgm:prSet/>
      <dgm:spPr/>
      <dgm:t>
        <a:bodyPr/>
        <a:lstStyle/>
        <a:p>
          <a:endParaRPr lang="en-CA"/>
        </a:p>
      </dgm:t>
    </dgm:pt>
    <dgm:pt modelId="{053BE83B-67DC-49DC-9E88-3A5864C7FC48}">
      <dgm:prSet phldrT="[Text]" custT="1"/>
      <dgm:spPr/>
      <dgm:t>
        <a:bodyPr/>
        <a:lstStyle/>
        <a:p>
          <a:r>
            <a:rPr lang="en-CA" sz="1100" b="1" dirty="0" smtClean="0"/>
            <a:t>Non-removable</a:t>
          </a:r>
          <a:endParaRPr lang="en-CA" sz="1100" b="1" dirty="0"/>
        </a:p>
      </dgm:t>
    </dgm:pt>
    <dgm:pt modelId="{97F243D7-CFE8-4FD5-8A52-EC3079DDB186}" type="parTrans" cxnId="{8FD54610-BFDD-4E74-BEBE-F95EA0D6BFBD}">
      <dgm:prSet/>
      <dgm:spPr/>
      <dgm:t>
        <a:bodyPr/>
        <a:lstStyle/>
        <a:p>
          <a:endParaRPr lang="en-CA"/>
        </a:p>
      </dgm:t>
    </dgm:pt>
    <dgm:pt modelId="{84ED012A-39AF-47AF-948E-4FEAC715FF3E}" type="sibTrans" cxnId="{8FD54610-BFDD-4E74-BEBE-F95EA0D6BFBD}">
      <dgm:prSet/>
      <dgm:spPr/>
      <dgm:t>
        <a:bodyPr/>
        <a:lstStyle/>
        <a:p>
          <a:endParaRPr lang="en-CA"/>
        </a:p>
      </dgm:t>
    </dgm:pt>
    <dgm:pt modelId="{9B6EBDB1-A191-4FDD-B33C-2BCA2899A7D8}">
      <dgm:prSet phldrT="[Text]" custT="1"/>
      <dgm:spPr/>
      <dgm:t>
        <a:bodyPr/>
        <a:lstStyle/>
        <a:p>
          <a:r>
            <a:rPr lang="en-US" sz="2000" i="1" dirty="0" smtClean="0">
              <a:solidFill>
                <a:schemeClr val="tx1"/>
              </a:solidFill>
            </a:rPr>
            <a:t>Is movement possible between the two parts?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endParaRPr lang="en-CA" sz="2000" dirty="0"/>
        </a:p>
      </dgm:t>
    </dgm:pt>
    <dgm:pt modelId="{5B813F04-35DE-46CD-B00A-2BF616F1BC0D}" type="parTrans" cxnId="{C7CB8693-D926-44EC-886D-05638F53BA8D}">
      <dgm:prSet/>
      <dgm:spPr/>
      <dgm:t>
        <a:bodyPr/>
        <a:lstStyle/>
        <a:p>
          <a:endParaRPr lang="en-CA"/>
        </a:p>
      </dgm:t>
    </dgm:pt>
    <dgm:pt modelId="{02256C4A-81C8-4EE8-8E77-E34976254227}" type="sibTrans" cxnId="{C7CB8693-D926-44EC-886D-05638F53BA8D}">
      <dgm:prSet/>
      <dgm:spPr/>
      <dgm:t>
        <a:bodyPr/>
        <a:lstStyle/>
        <a:p>
          <a:endParaRPr lang="en-CA"/>
        </a:p>
      </dgm:t>
    </dgm:pt>
    <dgm:pt modelId="{F6BDA31B-384A-45B8-88D6-A857ACD4A308}">
      <dgm:prSet phldrT="[Text]"/>
      <dgm:spPr/>
      <dgm:t>
        <a:bodyPr/>
        <a:lstStyle/>
        <a:p>
          <a:r>
            <a:rPr lang="en-CA" b="1" dirty="0" smtClean="0"/>
            <a:t>Complete</a:t>
          </a:r>
          <a:endParaRPr lang="en-CA" b="1" dirty="0"/>
        </a:p>
      </dgm:t>
    </dgm:pt>
    <dgm:pt modelId="{F49E297F-2DD3-4480-BC4D-7376B7DDDBD2}" type="parTrans" cxnId="{8B5B9B8A-3BDF-455A-AC3A-B7F1F69046E5}">
      <dgm:prSet/>
      <dgm:spPr/>
      <dgm:t>
        <a:bodyPr/>
        <a:lstStyle/>
        <a:p>
          <a:endParaRPr lang="en-CA"/>
        </a:p>
      </dgm:t>
    </dgm:pt>
    <dgm:pt modelId="{6677A7CB-4EDF-4B10-829A-9FB2C4008AEE}" type="sibTrans" cxnId="{8B5B9B8A-3BDF-455A-AC3A-B7F1F69046E5}">
      <dgm:prSet/>
      <dgm:spPr/>
      <dgm:t>
        <a:bodyPr/>
        <a:lstStyle/>
        <a:p>
          <a:endParaRPr lang="en-CA"/>
        </a:p>
      </dgm:t>
    </dgm:pt>
    <dgm:pt modelId="{A2168698-5A22-4604-9A80-EBD5F3EA93F8}">
      <dgm:prSet custT="1"/>
      <dgm:spPr/>
      <dgm:t>
        <a:bodyPr/>
        <a:lstStyle/>
        <a:p>
          <a:r>
            <a:rPr lang="en-US" sz="2000" i="1" dirty="0" smtClean="0">
              <a:solidFill>
                <a:schemeClr val="tx1"/>
              </a:solidFill>
            </a:rPr>
            <a:t>Is the fastener that links the parts together flexible ?</a:t>
          </a:r>
          <a:endParaRPr lang="en-CA" sz="2000" dirty="0"/>
        </a:p>
      </dgm:t>
    </dgm:pt>
    <dgm:pt modelId="{FDAE871F-007B-4F77-8BB6-B7846062A41E}" type="parTrans" cxnId="{12E430C9-8016-4A04-A5A1-FD3992BCFFCB}">
      <dgm:prSet/>
      <dgm:spPr/>
      <dgm:t>
        <a:bodyPr/>
        <a:lstStyle/>
        <a:p>
          <a:endParaRPr lang="en-CA"/>
        </a:p>
      </dgm:t>
    </dgm:pt>
    <dgm:pt modelId="{A784B901-E660-442E-9016-E978DFEAF9FC}" type="sibTrans" cxnId="{12E430C9-8016-4A04-A5A1-FD3992BCFFCB}">
      <dgm:prSet/>
      <dgm:spPr/>
      <dgm:t>
        <a:bodyPr/>
        <a:lstStyle/>
        <a:p>
          <a:endParaRPr lang="en-CA"/>
        </a:p>
      </dgm:t>
    </dgm:pt>
    <dgm:pt modelId="{C61E9793-5140-4E40-9586-C78A953741D0}">
      <dgm:prSet/>
      <dgm:spPr/>
      <dgm:t>
        <a:bodyPr/>
        <a:lstStyle/>
        <a:p>
          <a:r>
            <a:rPr lang="en-CA" b="1" dirty="0" smtClean="0"/>
            <a:t>Flexible</a:t>
          </a:r>
          <a:endParaRPr lang="en-CA" b="1" dirty="0"/>
        </a:p>
      </dgm:t>
    </dgm:pt>
    <dgm:pt modelId="{79FDA68D-9631-436B-8D33-632E6CC7E26B}" type="parTrans" cxnId="{AD0F9373-5B28-40F0-9C2E-8A2101793F9B}">
      <dgm:prSet/>
      <dgm:spPr/>
      <dgm:t>
        <a:bodyPr/>
        <a:lstStyle/>
        <a:p>
          <a:endParaRPr lang="en-CA"/>
        </a:p>
      </dgm:t>
    </dgm:pt>
    <dgm:pt modelId="{94B9F642-45C1-4710-BBE7-E0CD6C8D624F}" type="sibTrans" cxnId="{AD0F9373-5B28-40F0-9C2E-8A2101793F9B}">
      <dgm:prSet/>
      <dgm:spPr/>
      <dgm:t>
        <a:bodyPr/>
        <a:lstStyle/>
        <a:p>
          <a:endParaRPr lang="en-CA"/>
        </a:p>
      </dgm:t>
    </dgm:pt>
    <dgm:pt modelId="{7C71A804-1B59-4799-9D8C-433BD0235A82}">
      <dgm:prSet custT="1"/>
      <dgm:spPr/>
      <dgm:t>
        <a:bodyPr/>
        <a:lstStyle/>
        <a:p>
          <a:r>
            <a:rPr lang="en-US" sz="2000" i="1" dirty="0" smtClean="0">
              <a:solidFill>
                <a:schemeClr val="tx1"/>
              </a:solidFill>
            </a:rPr>
            <a:t>Do the parts require something else to hold them together?</a:t>
          </a:r>
          <a:endParaRPr lang="en-CA" sz="2000" b="1" dirty="0"/>
        </a:p>
      </dgm:t>
    </dgm:pt>
    <dgm:pt modelId="{26021718-5DC8-4789-B8F5-BE89DE049E2C}" type="parTrans" cxnId="{C7C1AB9F-3130-4FF0-8C9D-B4E0A480C4C8}">
      <dgm:prSet/>
      <dgm:spPr/>
      <dgm:t>
        <a:bodyPr/>
        <a:lstStyle/>
        <a:p>
          <a:endParaRPr lang="en-CA"/>
        </a:p>
      </dgm:t>
    </dgm:pt>
    <dgm:pt modelId="{176FB6C8-907B-456E-89AD-30AC53C09932}" type="sibTrans" cxnId="{C7C1AB9F-3130-4FF0-8C9D-B4E0A480C4C8}">
      <dgm:prSet/>
      <dgm:spPr/>
      <dgm:t>
        <a:bodyPr/>
        <a:lstStyle/>
        <a:p>
          <a:endParaRPr lang="en-CA"/>
        </a:p>
      </dgm:t>
    </dgm:pt>
    <dgm:pt modelId="{121142E5-18D0-4F6D-8F79-05CF428AA9B6}">
      <dgm:prSet/>
      <dgm:spPr/>
      <dgm:t>
        <a:bodyPr/>
        <a:lstStyle/>
        <a:p>
          <a:r>
            <a:rPr lang="en-CA" b="1" dirty="0" smtClean="0"/>
            <a:t>Indirect</a:t>
          </a:r>
          <a:endParaRPr lang="en-CA" b="1" dirty="0"/>
        </a:p>
      </dgm:t>
    </dgm:pt>
    <dgm:pt modelId="{540A7468-7525-4C0C-B3B3-93D7FB5E936E}" type="parTrans" cxnId="{365A0537-C4A8-4CA6-89EF-0FB2267F6446}">
      <dgm:prSet/>
      <dgm:spPr/>
      <dgm:t>
        <a:bodyPr/>
        <a:lstStyle/>
        <a:p>
          <a:endParaRPr lang="en-CA"/>
        </a:p>
      </dgm:t>
    </dgm:pt>
    <dgm:pt modelId="{F0BADCAF-4F7A-4F9D-A375-6B3D1CABBFFF}" type="sibTrans" cxnId="{365A0537-C4A8-4CA6-89EF-0FB2267F6446}">
      <dgm:prSet/>
      <dgm:spPr/>
      <dgm:t>
        <a:bodyPr/>
        <a:lstStyle/>
        <a:p>
          <a:endParaRPr lang="en-CA"/>
        </a:p>
      </dgm:t>
    </dgm:pt>
    <dgm:pt modelId="{A951A577-9477-48BF-9819-AE55BE673D4B}">
      <dgm:prSet/>
      <dgm:spPr/>
      <dgm:t>
        <a:bodyPr/>
        <a:lstStyle/>
        <a:p>
          <a:r>
            <a:rPr lang="en-CA" b="1" dirty="0" smtClean="0"/>
            <a:t>Direct</a:t>
          </a:r>
          <a:endParaRPr lang="en-CA" b="1" dirty="0"/>
        </a:p>
      </dgm:t>
    </dgm:pt>
    <dgm:pt modelId="{C679E88E-F2FB-4BBA-A7B7-98D748565B59}" type="parTrans" cxnId="{12B4482B-0FB0-4752-A703-257EBEB559DB}">
      <dgm:prSet/>
      <dgm:spPr/>
      <dgm:t>
        <a:bodyPr/>
        <a:lstStyle/>
        <a:p>
          <a:endParaRPr lang="en-CA"/>
        </a:p>
      </dgm:t>
    </dgm:pt>
    <dgm:pt modelId="{E4A597D2-CB0D-4B44-B505-75211122FDA7}" type="sibTrans" cxnId="{12B4482B-0FB0-4752-A703-257EBEB559DB}">
      <dgm:prSet/>
      <dgm:spPr/>
      <dgm:t>
        <a:bodyPr/>
        <a:lstStyle/>
        <a:p>
          <a:endParaRPr lang="en-CA"/>
        </a:p>
      </dgm:t>
    </dgm:pt>
    <dgm:pt modelId="{84AC6BB9-FB58-414B-8A1A-F30A361225DE}">
      <dgm:prSet/>
      <dgm:spPr/>
      <dgm:t>
        <a:bodyPr/>
        <a:lstStyle/>
        <a:p>
          <a:r>
            <a:rPr lang="en-CA" b="1" dirty="0" smtClean="0"/>
            <a:t>Rigid</a:t>
          </a:r>
          <a:endParaRPr lang="en-CA" b="1" dirty="0"/>
        </a:p>
      </dgm:t>
    </dgm:pt>
    <dgm:pt modelId="{E75A4AF2-3773-49BB-AFCE-BD5B2C763430}" type="parTrans" cxnId="{15CB517B-AA42-4D13-9385-BB1B80F057A5}">
      <dgm:prSet/>
      <dgm:spPr/>
      <dgm:t>
        <a:bodyPr/>
        <a:lstStyle/>
        <a:p>
          <a:endParaRPr lang="en-CA"/>
        </a:p>
      </dgm:t>
    </dgm:pt>
    <dgm:pt modelId="{0E6594D4-AB0E-40B6-BE3C-6C8CB9415913}" type="sibTrans" cxnId="{15CB517B-AA42-4D13-9385-BB1B80F057A5}">
      <dgm:prSet/>
      <dgm:spPr/>
      <dgm:t>
        <a:bodyPr/>
        <a:lstStyle/>
        <a:p>
          <a:endParaRPr lang="en-CA"/>
        </a:p>
      </dgm:t>
    </dgm:pt>
    <dgm:pt modelId="{E65D69A9-BC24-460D-B3DD-24AA06805EC9}">
      <dgm:prSet/>
      <dgm:spPr/>
      <dgm:t>
        <a:bodyPr/>
        <a:lstStyle/>
        <a:p>
          <a:r>
            <a:rPr lang="en-CA" b="1" dirty="0" smtClean="0"/>
            <a:t>Partial</a:t>
          </a:r>
          <a:endParaRPr lang="en-CA" b="1" dirty="0"/>
        </a:p>
      </dgm:t>
    </dgm:pt>
    <dgm:pt modelId="{311D82D0-9742-4D81-98CC-7BAC74EEEB1B}" type="parTrans" cxnId="{73CD2856-CB40-416C-AD1A-2FFFF4E6A75B}">
      <dgm:prSet/>
      <dgm:spPr/>
      <dgm:t>
        <a:bodyPr/>
        <a:lstStyle/>
        <a:p>
          <a:endParaRPr lang="en-CA"/>
        </a:p>
      </dgm:t>
    </dgm:pt>
    <dgm:pt modelId="{08335E85-BA0F-4DE4-A178-C09909B36C36}" type="sibTrans" cxnId="{73CD2856-CB40-416C-AD1A-2FFFF4E6A75B}">
      <dgm:prSet/>
      <dgm:spPr/>
      <dgm:t>
        <a:bodyPr/>
        <a:lstStyle/>
        <a:p>
          <a:endParaRPr lang="en-CA"/>
        </a:p>
      </dgm:t>
    </dgm:pt>
    <dgm:pt modelId="{3072A306-5F07-42F5-81FA-E2721B56E11F}">
      <dgm:prSet phldrT="[Text]" custT="1"/>
      <dgm:spPr/>
      <dgm:t>
        <a:bodyPr/>
        <a:lstStyle/>
        <a:p>
          <a:r>
            <a:rPr lang="en-CA" sz="1100" b="1" dirty="0" smtClean="0"/>
            <a:t>Removable</a:t>
          </a:r>
          <a:endParaRPr lang="en-CA" sz="1100" b="1" dirty="0"/>
        </a:p>
      </dgm:t>
    </dgm:pt>
    <dgm:pt modelId="{898409F0-1F73-408A-8B28-D2DDB4AED9CB}" type="parTrans" cxnId="{3F8BBF88-10E3-4D21-9966-790B482C158C}">
      <dgm:prSet/>
      <dgm:spPr/>
      <dgm:t>
        <a:bodyPr/>
        <a:lstStyle/>
        <a:p>
          <a:endParaRPr lang="en-CA"/>
        </a:p>
      </dgm:t>
    </dgm:pt>
    <dgm:pt modelId="{1D42AE88-BD56-4902-AE96-067C63D9FA81}" type="sibTrans" cxnId="{3F8BBF88-10E3-4D21-9966-790B482C158C}">
      <dgm:prSet/>
      <dgm:spPr/>
      <dgm:t>
        <a:bodyPr/>
        <a:lstStyle/>
        <a:p>
          <a:endParaRPr lang="en-CA"/>
        </a:p>
      </dgm:t>
    </dgm:pt>
    <dgm:pt modelId="{221CFB4C-DB96-4055-A35A-BF372BB91D21}" type="pres">
      <dgm:prSet presAssocID="{8832F22B-5B6D-4C3D-A295-42D8496D84C6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5BB3574A-B6DC-42FF-8E21-3018F3FA93C0}" type="pres">
      <dgm:prSet presAssocID="{52F05828-3374-4FB7-A126-F15DCABD62B1}" presName="hierRoot1" presStyleCnt="0"/>
      <dgm:spPr/>
    </dgm:pt>
    <dgm:pt modelId="{4DBC1942-4857-4AE3-9C27-46DC07DAEF33}" type="pres">
      <dgm:prSet presAssocID="{52F05828-3374-4FB7-A126-F15DCABD62B1}" presName="composite" presStyleCnt="0"/>
      <dgm:spPr/>
    </dgm:pt>
    <dgm:pt modelId="{1BEB4A58-7C43-45C0-AF65-077C3126FC7A}" type="pres">
      <dgm:prSet presAssocID="{52F05828-3374-4FB7-A126-F15DCABD62B1}" presName="background" presStyleLbl="node0" presStyleIdx="0" presStyleCnt="1"/>
      <dgm:spPr/>
    </dgm:pt>
    <dgm:pt modelId="{438C32EC-0C2B-4ACB-8457-A345DE93BEF0}" type="pres">
      <dgm:prSet presAssocID="{52F05828-3374-4FB7-A126-F15DCABD62B1}" presName="text" presStyleLbl="fgAcc0" presStyleIdx="0" presStyleCnt="1" custScaleX="518656" custScaleY="284988" custLinFactY="-72955" custLinFactNeighborX="-6472" custLinFactNeighborY="-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BF6CAC94-D43B-42CA-8C48-4B6791C2C757}" type="pres">
      <dgm:prSet presAssocID="{52F05828-3374-4FB7-A126-F15DCABD62B1}" presName="hierChild2" presStyleCnt="0"/>
      <dgm:spPr/>
    </dgm:pt>
    <dgm:pt modelId="{1EF92941-2BBD-4948-8D6C-EA4C26CD4315}" type="pres">
      <dgm:prSet presAssocID="{24AF109F-49EA-4B84-B328-C705B93A697C}" presName="Name10" presStyleLbl="parChTrans1D2" presStyleIdx="0" presStyleCnt="4"/>
      <dgm:spPr/>
      <dgm:t>
        <a:bodyPr/>
        <a:lstStyle/>
        <a:p>
          <a:endParaRPr lang="en-CA"/>
        </a:p>
      </dgm:t>
    </dgm:pt>
    <dgm:pt modelId="{9D4C77CD-0A8C-4069-BED1-AADA97125DF5}" type="pres">
      <dgm:prSet presAssocID="{754D48EC-8F1F-422F-ACAD-9245357A034F}" presName="hierRoot2" presStyleCnt="0"/>
      <dgm:spPr/>
    </dgm:pt>
    <dgm:pt modelId="{00F1CD87-01CE-49BD-83CA-527BFF5DA540}" type="pres">
      <dgm:prSet presAssocID="{754D48EC-8F1F-422F-ACAD-9245357A034F}" presName="composite2" presStyleCnt="0"/>
      <dgm:spPr/>
    </dgm:pt>
    <dgm:pt modelId="{EDBEEB7F-A1C4-4753-A434-84C16FF92B90}" type="pres">
      <dgm:prSet presAssocID="{754D48EC-8F1F-422F-ACAD-9245357A034F}" presName="background2" presStyleLbl="node2" presStyleIdx="0" presStyleCnt="4"/>
      <dgm:spPr/>
    </dgm:pt>
    <dgm:pt modelId="{0DED1399-4C67-41D3-938A-4C95D10E92AF}" type="pres">
      <dgm:prSet presAssocID="{754D48EC-8F1F-422F-ACAD-9245357A034F}" presName="text2" presStyleLbl="fgAcc2" presStyleIdx="0" presStyleCnt="4" custScaleX="215754" custScaleY="337507" custLinFactY="-9761" custLinFactNeighborX="-417" custLinFactNeighborY="-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6B542BB-2686-4F9A-A390-9AD11534E921}" type="pres">
      <dgm:prSet presAssocID="{754D48EC-8F1F-422F-ACAD-9245357A034F}" presName="hierChild3" presStyleCnt="0"/>
      <dgm:spPr/>
    </dgm:pt>
    <dgm:pt modelId="{1F0ECF6A-1478-419C-91B6-EFD4043BBB16}" type="pres">
      <dgm:prSet presAssocID="{898409F0-1F73-408A-8B28-D2DDB4AED9CB}" presName="Name17" presStyleLbl="parChTrans1D3" presStyleIdx="0" presStyleCnt="8"/>
      <dgm:spPr/>
      <dgm:t>
        <a:bodyPr/>
        <a:lstStyle/>
        <a:p>
          <a:endParaRPr lang="en-US"/>
        </a:p>
      </dgm:t>
    </dgm:pt>
    <dgm:pt modelId="{E7671433-FE1B-43EE-9A88-0C55CB80ABDC}" type="pres">
      <dgm:prSet presAssocID="{3072A306-5F07-42F5-81FA-E2721B56E11F}" presName="hierRoot3" presStyleCnt="0"/>
      <dgm:spPr/>
    </dgm:pt>
    <dgm:pt modelId="{FFDE32B1-6CD3-4198-9A3E-29B6DB4F14EB}" type="pres">
      <dgm:prSet presAssocID="{3072A306-5F07-42F5-81FA-E2721B56E11F}" presName="composite3" presStyleCnt="0"/>
      <dgm:spPr/>
    </dgm:pt>
    <dgm:pt modelId="{4A081774-F9EE-4416-A42E-28D4142A662C}" type="pres">
      <dgm:prSet presAssocID="{3072A306-5F07-42F5-81FA-E2721B56E11F}" presName="background3" presStyleLbl="node3" presStyleIdx="0" presStyleCnt="8"/>
      <dgm:spPr/>
    </dgm:pt>
    <dgm:pt modelId="{F2058169-0F7D-4469-A443-4F892CC59A1B}" type="pres">
      <dgm:prSet presAssocID="{3072A306-5F07-42F5-81FA-E2721B56E11F}" presName="text3" presStyleLbl="fgAcc3" presStyleIdx="0" presStyleCnt="8" custLinFactNeighborX="-3928" custLinFactNeighborY="8251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1D15F5D3-5AD2-4976-98D0-54D25FB7ED51}" type="pres">
      <dgm:prSet presAssocID="{3072A306-5F07-42F5-81FA-E2721B56E11F}" presName="hierChild4" presStyleCnt="0"/>
      <dgm:spPr/>
    </dgm:pt>
    <dgm:pt modelId="{04F3F62F-879F-46D8-A632-ADD6D1FD4C8F}" type="pres">
      <dgm:prSet presAssocID="{97F243D7-CFE8-4FD5-8A52-EC3079DDB186}" presName="Name17" presStyleLbl="parChTrans1D3" presStyleIdx="1" presStyleCnt="8"/>
      <dgm:spPr/>
      <dgm:t>
        <a:bodyPr/>
        <a:lstStyle/>
        <a:p>
          <a:endParaRPr lang="en-CA"/>
        </a:p>
      </dgm:t>
    </dgm:pt>
    <dgm:pt modelId="{0AD7EB21-457D-4D90-AB35-598BDA8B380D}" type="pres">
      <dgm:prSet presAssocID="{053BE83B-67DC-49DC-9E88-3A5864C7FC48}" presName="hierRoot3" presStyleCnt="0"/>
      <dgm:spPr/>
    </dgm:pt>
    <dgm:pt modelId="{2C8160B2-213B-4280-9019-F58E5D044230}" type="pres">
      <dgm:prSet presAssocID="{053BE83B-67DC-49DC-9E88-3A5864C7FC48}" presName="composite3" presStyleCnt="0"/>
      <dgm:spPr/>
    </dgm:pt>
    <dgm:pt modelId="{CD278873-3B59-4CF6-9046-F77AED065970}" type="pres">
      <dgm:prSet presAssocID="{053BE83B-67DC-49DC-9E88-3A5864C7FC48}" presName="background3" presStyleLbl="node3" presStyleIdx="1" presStyleCnt="8"/>
      <dgm:spPr/>
    </dgm:pt>
    <dgm:pt modelId="{C025E322-843E-41DD-A4D3-CF56416E6205}" type="pres">
      <dgm:prSet presAssocID="{053BE83B-67DC-49DC-9E88-3A5864C7FC48}" presName="text3" presStyleLbl="fgAcc3" presStyleIdx="1" presStyleCnt="8" custLinFactNeighborX="-2501" custLinFactNeighborY="8251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F3B52ED-8DE7-45D2-9674-728184B623E9}" type="pres">
      <dgm:prSet presAssocID="{053BE83B-67DC-49DC-9E88-3A5864C7FC48}" presName="hierChild4" presStyleCnt="0"/>
      <dgm:spPr/>
    </dgm:pt>
    <dgm:pt modelId="{9D21B2AE-E4B6-4499-94EE-EC389E7E7C3F}" type="pres">
      <dgm:prSet presAssocID="{5B813F04-35DE-46CD-B00A-2BF616F1BC0D}" presName="Name10" presStyleLbl="parChTrans1D2" presStyleIdx="1" presStyleCnt="4"/>
      <dgm:spPr/>
      <dgm:t>
        <a:bodyPr/>
        <a:lstStyle/>
        <a:p>
          <a:endParaRPr lang="en-CA"/>
        </a:p>
      </dgm:t>
    </dgm:pt>
    <dgm:pt modelId="{26A126E5-4375-4118-AE02-D3FA32A594A6}" type="pres">
      <dgm:prSet presAssocID="{9B6EBDB1-A191-4FDD-B33C-2BCA2899A7D8}" presName="hierRoot2" presStyleCnt="0"/>
      <dgm:spPr/>
    </dgm:pt>
    <dgm:pt modelId="{F9F998D9-7174-4D8C-B2AC-0A3568F5DCC2}" type="pres">
      <dgm:prSet presAssocID="{9B6EBDB1-A191-4FDD-B33C-2BCA2899A7D8}" presName="composite2" presStyleCnt="0"/>
      <dgm:spPr/>
    </dgm:pt>
    <dgm:pt modelId="{00945DDB-76F5-4513-8340-095F4921A6AA}" type="pres">
      <dgm:prSet presAssocID="{9B6EBDB1-A191-4FDD-B33C-2BCA2899A7D8}" presName="background2" presStyleLbl="node2" presStyleIdx="1" presStyleCnt="4"/>
      <dgm:spPr/>
    </dgm:pt>
    <dgm:pt modelId="{1C0031DD-5464-4FB2-9F53-5519101773E3}" type="pres">
      <dgm:prSet presAssocID="{9B6EBDB1-A191-4FDD-B33C-2BCA2899A7D8}" presName="text2" presStyleLbl="fgAcc2" presStyleIdx="1" presStyleCnt="4" custScaleX="215754" custScaleY="337507" custLinFactY="-9761" custLinFactNeighborX="-417" custLinFactNeighborY="-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080F772-3BC3-40CF-912C-6B4C2F339A2C}" type="pres">
      <dgm:prSet presAssocID="{9B6EBDB1-A191-4FDD-B33C-2BCA2899A7D8}" presName="hierChild3" presStyleCnt="0"/>
      <dgm:spPr/>
    </dgm:pt>
    <dgm:pt modelId="{92CFBE3C-F7B8-4A9D-91AE-E682DC62070D}" type="pres">
      <dgm:prSet presAssocID="{311D82D0-9742-4D81-98CC-7BAC74EEEB1B}" presName="Name17" presStyleLbl="parChTrans1D3" presStyleIdx="2" presStyleCnt="8"/>
      <dgm:spPr/>
      <dgm:t>
        <a:bodyPr/>
        <a:lstStyle/>
        <a:p>
          <a:endParaRPr lang="en-US"/>
        </a:p>
      </dgm:t>
    </dgm:pt>
    <dgm:pt modelId="{9EE3B3EB-8952-4E1D-BD30-FDCC0FF99310}" type="pres">
      <dgm:prSet presAssocID="{E65D69A9-BC24-460D-B3DD-24AA06805EC9}" presName="hierRoot3" presStyleCnt="0"/>
      <dgm:spPr/>
    </dgm:pt>
    <dgm:pt modelId="{5C102377-1F44-4606-8CAA-E31695CAFC8B}" type="pres">
      <dgm:prSet presAssocID="{E65D69A9-BC24-460D-B3DD-24AA06805EC9}" presName="composite3" presStyleCnt="0"/>
      <dgm:spPr/>
    </dgm:pt>
    <dgm:pt modelId="{1442366F-5DE0-4A3C-ADC2-BF37B0B2212C}" type="pres">
      <dgm:prSet presAssocID="{E65D69A9-BC24-460D-B3DD-24AA06805EC9}" presName="background3" presStyleLbl="node3" presStyleIdx="2" presStyleCnt="8"/>
      <dgm:spPr/>
    </dgm:pt>
    <dgm:pt modelId="{50D23CD6-D456-42B1-A72F-3B2ECC4D3F88}" type="pres">
      <dgm:prSet presAssocID="{E65D69A9-BC24-460D-B3DD-24AA06805EC9}" presName="text3" presStyleLbl="fgAcc3" presStyleIdx="2" presStyleCnt="8" custLinFactNeighborY="2478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72BC34BF-F458-4332-982C-8D954FF25A22}" type="pres">
      <dgm:prSet presAssocID="{E65D69A9-BC24-460D-B3DD-24AA06805EC9}" presName="hierChild4" presStyleCnt="0"/>
      <dgm:spPr/>
    </dgm:pt>
    <dgm:pt modelId="{46CAA3FC-9CFB-4385-AA51-E991ECB21216}" type="pres">
      <dgm:prSet presAssocID="{F49E297F-2DD3-4480-BC4D-7376B7DDDBD2}" presName="Name17" presStyleLbl="parChTrans1D3" presStyleIdx="3" presStyleCnt="8"/>
      <dgm:spPr/>
      <dgm:t>
        <a:bodyPr/>
        <a:lstStyle/>
        <a:p>
          <a:endParaRPr lang="en-CA"/>
        </a:p>
      </dgm:t>
    </dgm:pt>
    <dgm:pt modelId="{6AE1BA2D-92DE-4281-879C-2297C5B0476C}" type="pres">
      <dgm:prSet presAssocID="{F6BDA31B-384A-45B8-88D6-A857ACD4A308}" presName="hierRoot3" presStyleCnt="0"/>
      <dgm:spPr/>
    </dgm:pt>
    <dgm:pt modelId="{A2747F3D-BD83-45C5-9299-F8230315C762}" type="pres">
      <dgm:prSet presAssocID="{F6BDA31B-384A-45B8-88D6-A857ACD4A308}" presName="composite3" presStyleCnt="0"/>
      <dgm:spPr/>
    </dgm:pt>
    <dgm:pt modelId="{4A1511BB-C75F-4540-83B6-1DFFC4A2288F}" type="pres">
      <dgm:prSet presAssocID="{F6BDA31B-384A-45B8-88D6-A857ACD4A308}" presName="background3" presStyleLbl="node3" presStyleIdx="3" presStyleCnt="8"/>
      <dgm:spPr/>
    </dgm:pt>
    <dgm:pt modelId="{1587B255-6FD0-4AE1-8FC9-F49FEEC1850F}" type="pres">
      <dgm:prSet presAssocID="{F6BDA31B-384A-45B8-88D6-A857ACD4A308}" presName="text3" presStyleLbl="fgAcc3" presStyleIdx="3" presStyleCnt="8" custLinFactNeighborY="2478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EF38D87-94E6-4A40-9BE0-EA54A9D80399}" type="pres">
      <dgm:prSet presAssocID="{F6BDA31B-384A-45B8-88D6-A857ACD4A308}" presName="hierChild4" presStyleCnt="0"/>
      <dgm:spPr/>
    </dgm:pt>
    <dgm:pt modelId="{8BB318AF-1F21-450F-BB4A-A8A7EC4A1BE5}" type="pres">
      <dgm:prSet presAssocID="{FDAE871F-007B-4F77-8BB6-B7846062A41E}" presName="Name10" presStyleLbl="parChTrans1D2" presStyleIdx="2" presStyleCnt="4"/>
      <dgm:spPr/>
      <dgm:t>
        <a:bodyPr/>
        <a:lstStyle/>
        <a:p>
          <a:endParaRPr lang="en-CA"/>
        </a:p>
      </dgm:t>
    </dgm:pt>
    <dgm:pt modelId="{9807B112-27D9-4D91-BFEC-EB889EB33B44}" type="pres">
      <dgm:prSet presAssocID="{A2168698-5A22-4604-9A80-EBD5F3EA93F8}" presName="hierRoot2" presStyleCnt="0"/>
      <dgm:spPr/>
    </dgm:pt>
    <dgm:pt modelId="{520F8773-FCD1-47DE-B753-F96858447711}" type="pres">
      <dgm:prSet presAssocID="{A2168698-5A22-4604-9A80-EBD5F3EA93F8}" presName="composite2" presStyleCnt="0"/>
      <dgm:spPr/>
    </dgm:pt>
    <dgm:pt modelId="{22662FDC-6B38-4E00-B28D-EDDB54A3FA4C}" type="pres">
      <dgm:prSet presAssocID="{A2168698-5A22-4604-9A80-EBD5F3EA93F8}" presName="background2" presStyleLbl="node2" presStyleIdx="2" presStyleCnt="4"/>
      <dgm:spPr/>
    </dgm:pt>
    <dgm:pt modelId="{9CAEF499-83E3-48B5-9A1E-23585BB13187}" type="pres">
      <dgm:prSet presAssocID="{A2168698-5A22-4604-9A80-EBD5F3EA93F8}" presName="text2" presStyleLbl="fgAcc2" presStyleIdx="2" presStyleCnt="4" custScaleX="215754" custScaleY="337507" custLinFactY="-9761" custLinFactNeighborX="-1629" custLinFactNeighborY="-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5E3FEAA-D2E6-4A17-ACD1-D4AE1696365D}" type="pres">
      <dgm:prSet presAssocID="{A2168698-5A22-4604-9A80-EBD5F3EA93F8}" presName="hierChild3" presStyleCnt="0"/>
      <dgm:spPr/>
    </dgm:pt>
    <dgm:pt modelId="{32C12C4C-AE7D-4CA7-9EA7-AD06F8AB7236}" type="pres">
      <dgm:prSet presAssocID="{79FDA68D-9631-436B-8D33-632E6CC7E26B}" presName="Name17" presStyleLbl="parChTrans1D3" presStyleIdx="4" presStyleCnt="8"/>
      <dgm:spPr/>
      <dgm:t>
        <a:bodyPr/>
        <a:lstStyle/>
        <a:p>
          <a:endParaRPr lang="en-CA"/>
        </a:p>
      </dgm:t>
    </dgm:pt>
    <dgm:pt modelId="{39AD6860-7A77-4280-8443-A2E8B1D5C543}" type="pres">
      <dgm:prSet presAssocID="{C61E9793-5140-4E40-9586-C78A953741D0}" presName="hierRoot3" presStyleCnt="0"/>
      <dgm:spPr/>
    </dgm:pt>
    <dgm:pt modelId="{64B37635-54B2-4038-9013-6F93A8D3730A}" type="pres">
      <dgm:prSet presAssocID="{C61E9793-5140-4E40-9586-C78A953741D0}" presName="composite3" presStyleCnt="0"/>
      <dgm:spPr/>
    </dgm:pt>
    <dgm:pt modelId="{88BB9EDE-C013-411F-9FC4-B3C89F3ADA20}" type="pres">
      <dgm:prSet presAssocID="{C61E9793-5140-4E40-9586-C78A953741D0}" presName="background3" presStyleLbl="node3" presStyleIdx="4" presStyleCnt="8"/>
      <dgm:spPr/>
    </dgm:pt>
    <dgm:pt modelId="{67BA7E0C-B4E7-44E7-84FE-88AA4468EBE8}" type="pres">
      <dgm:prSet presAssocID="{C61E9793-5140-4E40-9586-C78A953741D0}" presName="text3" presStyleLbl="fgAcc3" presStyleIdx="4" presStyleCnt="8" custLinFactNeighborX="-6271" custLinFactNeighborY="8251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CB52C6E5-5A69-44AD-9910-B2EB96FA0C5B}" type="pres">
      <dgm:prSet presAssocID="{C61E9793-5140-4E40-9586-C78A953741D0}" presName="hierChild4" presStyleCnt="0"/>
      <dgm:spPr/>
    </dgm:pt>
    <dgm:pt modelId="{97532FB0-FB11-412B-B03C-DF9DAE51A49A}" type="pres">
      <dgm:prSet presAssocID="{E75A4AF2-3773-49BB-AFCE-BD5B2C763430}" presName="Name17" presStyleLbl="parChTrans1D3" presStyleIdx="5" presStyleCnt="8"/>
      <dgm:spPr/>
      <dgm:t>
        <a:bodyPr/>
        <a:lstStyle/>
        <a:p>
          <a:endParaRPr lang="en-US"/>
        </a:p>
      </dgm:t>
    </dgm:pt>
    <dgm:pt modelId="{1387FE83-403E-4D73-A6E2-69A6923837B4}" type="pres">
      <dgm:prSet presAssocID="{84AC6BB9-FB58-414B-8A1A-F30A361225DE}" presName="hierRoot3" presStyleCnt="0"/>
      <dgm:spPr/>
    </dgm:pt>
    <dgm:pt modelId="{61749D75-FA5B-4229-A136-32AD83B49FF6}" type="pres">
      <dgm:prSet presAssocID="{84AC6BB9-FB58-414B-8A1A-F30A361225DE}" presName="composite3" presStyleCnt="0"/>
      <dgm:spPr/>
    </dgm:pt>
    <dgm:pt modelId="{2524E960-577E-4159-B0EE-42BD4958E985}" type="pres">
      <dgm:prSet presAssocID="{84AC6BB9-FB58-414B-8A1A-F30A361225DE}" presName="background3" presStyleLbl="node3" presStyleIdx="5" presStyleCnt="8"/>
      <dgm:spPr/>
    </dgm:pt>
    <dgm:pt modelId="{F0D05B44-564F-4A96-AABA-AAA7F3EB3DB6}" type="pres">
      <dgm:prSet presAssocID="{84AC6BB9-FB58-414B-8A1A-F30A361225DE}" presName="text3" presStyleLbl="fgAcc3" presStyleIdx="5" presStyleCnt="8" custLinFactNeighborX="-12896" custLinFactNeighborY="82513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281B1EE-3841-426D-8A6D-0221A505CC43}" type="pres">
      <dgm:prSet presAssocID="{84AC6BB9-FB58-414B-8A1A-F30A361225DE}" presName="hierChild4" presStyleCnt="0"/>
      <dgm:spPr/>
    </dgm:pt>
    <dgm:pt modelId="{6D08A339-11F1-436F-B25C-CBA27EC16373}" type="pres">
      <dgm:prSet presAssocID="{26021718-5DC8-4789-B8F5-BE89DE049E2C}" presName="Name10" presStyleLbl="parChTrans1D2" presStyleIdx="3" presStyleCnt="4"/>
      <dgm:spPr/>
      <dgm:t>
        <a:bodyPr/>
        <a:lstStyle/>
        <a:p>
          <a:endParaRPr lang="en-US"/>
        </a:p>
      </dgm:t>
    </dgm:pt>
    <dgm:pt modelId="{8F3CA037-C492-4962-BC2C-9B1B0E156FC5}" type="pres">
      <dgm:prSet presAssocID="{7C71A804-1B59-4799-9D8C-433BD0235A82}" presName="hierRoot2" presStyleCnt="0"/>
      <dgm:spPr/>
    </dgm:pt>
    <dgm:pt modelId="{BF49714F-353F-416E-A749-3DE8C861071A}" type="pres">
      <dgm:prSet presAssocID="{7C71A804-1B59-4799-9D8C-433BD0235A82}" presName="composite2" presStyleCnt="0"/>
      <dgm:spPr/>
    </dgm:pt>
    <dgm:pt modelId="{D727F91D-B367-43BF-AEAE-6F1C55E757A7}" type="pres">
      <dgm:prSet presAssocID="{7C71A804-1B59-4799-9D8C-433BD0235A82}" presName="background2" presStyleLbl="node2" presStyleIdx="3" presStyleCnt="4"/>
      <dgm:spPr/>
    </dgm:pt>
    <dgm:pt modelId="{287CAD50-39B0-41C8-A7B7-25A8F3112B44}" type="pres">
      <dgm:prSet presAssocID="{7C71A804-1B59-4799-9D8C-433BD0235A82}" presName="text2" presStyleLbl="fgAcc2" presStyleIdx="3" presStyleCnt="4" custScaleX="208662" custScaleY="328868" custLinFactY="-4863" custLinFactNeighborX="-715" custLinFactNeighborY="-100000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CA6F314-5658-4EF7-AFDA-89E5F8794012}" type="pres">
      <dgm:prSet presAssocID="{7C71A804-1B59-4799-9D8C-433BD0235A82}" presName="hierChild3" presStyleCnt="0"/>
      <dgm:spPr/>
    </dgm:pt>
    <dgm:pt modelId="{051B8A77-E3F0-4032-AA6E-F943CC54CDDE}" type="pres">
      <dgm:prSet presAssocID="{540A7468-7525-4C0C-B3B3-93D7FB5E936E}" presName="Name17" presStyleLbl="parChTrans1D3" presStyleIdx="6" presStyleCnt="8"/>
      <dgm:spPr/>
      <dgm:t>
        <a:bodyPr/>
        <a:lstStyle/>
        <a:p>
          <a:endParaRPr lang="en-US"/>
        </a:p>
      </dgm:t>
    </dgm:pt>
    <dgm:pt modelId="{FCB3BA54-1ABB-4267-927E-5B938639A84E}" type="pres">
      <dgm:prSet presAssocID="{121142E5-18D0-4F6D-8F79-05CF428AA9B6}" presName="hierRoot3" presStyleCnt="0"/>
      <dgm:spPr/>
    </dgm:pt>
    <dgm:pt modelId="{10F2F827-E14C-48ED-8D73-010B97CCE564}" type="pres">
      <dgm:prSet presAssocID="{121142E5-18D0-4F6D-8F79-05CF428AA9B6}" presName="composite3" presStyleCnt="0"/>
      <dgm:spPr/>
    </dgm:pt>
    <dgm:pt modelId="{05A16037-7048-4E46-B628-05900BF58A8E}" type="pres">
      <dgm:prSet presAssocID="{121142E5-18D0-4F6D-8F79-05CF428AA9B6}" presName="background3" presStyleLbl="node3" presStyleIdx="6" presStyleCnt="8"/>
      <dgm:spPr/>
    </dgm:pt>
    <dgm:pt modelId="{51C04072-B887-409E-B102-C4FE1EBE2A68}" type="pres">
      <dgm:prSet presAssocID="{121142E5-18D0-4F6D-8F79-05CF428AA9B6}" presName="text3" presStyleLbl="fgAcc3" presStyleIdx="6" presStyleCnt="8" custLinFactNeighborX="4637" custLinFactNeighborY="2379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76B7515-5242-4D9A-A59F-D0F2ED71BEDA}" type="pres">
      <dgm:prSet presAssocID="{121142E5-18D0-4F6D-8F79-05CF428AA9B6}" presName="hierChild4" presStyleCnt="0"/>
      <dgm:spPr/>
    </dgm:pt>
    <dgm:pt modelId="{E4ADDB59-49E4-4B6E-B485-C158B879863C}" type="pres">
      <dgm:prSet presAssocID="{C679E88E-F2FB-4BBA-A7B7-98D748565B59}" presName="Name17" presStyleLbl="parChTrans1D3" presStyleIdx="7" presStyleCnt="8"/>
      <dgm:spPr/>
      <dgm:t>
        <a:bodyPr/>
        <a:lstStyle/>
        <a:p>
          <a:endParaRPr lang="en-US"/>
        </a:p>
      </dgm:t>
    </dgm:pt>
    <dgm:pt modelId="{14894174-C46C-475D-A987-326B4DFA5616}" type="pres">
      <dgm:prSet presAssocID="{A951A577-9477-48BF-9819-AE55BE673D4B}" presName="hierRoot3" presStyleCnt="0"/>
      <dgm:spPr/>
    </dgm:pt>
    <dgm:pt modelId="{FB025B43-3574-4AC1-A117-217635082469}" type="pres">
      <dgm:prSet presAssocID="{A951A577-9477-48BF-9819-AE55BE673D4B}" presName="composite3" presStyleCnt="0"/>
      <dgm:spPr/>
    </dgm:pt>
    <dgm:pt modelId="{C61E9C86-E71B-4F82-9825-B7B14C7A5A20}" type="pres">
      <dgm:prSet presAssocID="{A951A577-9477-48BF-9819-AE55BE673D4B}" presName="background3" presStyleLbl="node3" presStyleIdx="7" presStyleCnt="8"/>
      <dgm:spPr/>
    </dgm:pt>
    <dgm:pt modelId="{17DA587B-0BC2-43BB-AC59-C19F8E7CF187}" type="pres">
      <dgm:prSet presAssocID="{A951A577-9477-48BF-9819-AE55BE673D4B}" presName="text3" presStyleLbl="fgAcc3" presStyleIdx="7" presStyleCnt="8" custLinFactNeighborX="-1988" custLinFactNeighborY="2379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A9E85EC-DD7E-4B5E-B9C8-1184697FA050}" type="pres">
      <dgm:prSet presAssocID="{A951A577-9477-48BF-9819-AE55BE673D4B}" presName="hierChild4" presStyleCnt="0"/>
      <dgm:spPr/>
    </dgm:pt>
  </dgm:ptLst>
  <dgm:cxnLst>
    <dgm:cxn modelId="{73CD2856-CB40-416C-AD1A-2FFFF4E6A75B}" srcId="{9B6EBDB1-A191-4FDD-B33C-2BCA2899A7D8}" destId="{E65D69A9-BC24-460D-B3DD-24AA06805EC9}" srcOrd="0" destOrd="0" parTransId="{311D82D0-9742-4D81-98CC-7BAC74EEEB1B}" sibTransId="{08335E85-BA0F-4DE4-A178-C09909B36C36}"/>
    <dgm:cxn modelId="{12B4482B-0FB0-4752-A703-257EBEB559DB}" srcId="{7C71A804-1B59-4799-9D8C-433BD0235A82}" destId="{A951A577-9477-48BF-9819-AE55BE673D4B}" srcOrd="1" destOrd="0" parTransId="{C679E88E-F2FB-4BBA-A7B7-98D748565B59}" sibTransId="{E4A597D2-CB0D-4B44-B505-75211122FDA7}"/>
    <dgm:cxn modelId="{93B8E728-23BC-493E-BC89-F65BBBF9A41A}" type="presOf" srcId="{24AF109F-49EA-4B84-B328-C705B93A697C}" destId="{1EF92941-2BBD-4948-8D6C-EA4C26CD4315}" srcOrd="0" destOrd="0" presId="urn:microsoft.com/office/officeart/2005/8/layout/hierarchy1"/>
    <dgm:cxn modelId="{3F8BBF88-10E3-4D21-9966-790B482C158C}" srcId="{754D48EC-8F1F-422F-ACAD-9245357A034F}" destId="{3072A306-5F07-42F5-81FA-E2721B56E11F}" srcOrd="0" destOrd="0" parTransId="{898409F0-1F73-408A-8B28-D2DDB4AED9CB}" sibTransId="{1D42AE88-BD56-4902-AE96-067C63D9FA81}"/>
    <dgm:cxn modelId="{15CB517B-AA42-4D13-9385-BB1B80F057A5}" srcId="{A2168698-5A22-4604-9A80-EBD5F3EA93F8}" destId="{84AC6BB9-FB58-414B-8A1A-F30A361225DE}" srcOrd="1" destOrd="0" parTransId="{E75A4AF2-3773-49BB-AFCE-BD5B2C763430}" sibTransId="{0E6594D4-AB0E-40B6-BE3C-6C8CB9415913}"/>
    <dgm:cxn modelId="{4F72341A-0D28-48A7-81C6-495EE532CDB7}" type="presOf" srcId="{540A7468-7525-4C0C-B3B3-93D7FB5E936E}" destId="{051B8A77-E3F0-4032-AA6E-F943CC54CDDE}" srcOrd="0" destOrd="0" presId="urn:microsoft.com/office/officeart/2005/8/layout/hierarchy1"/>
    <dgm:cxn modelId="{9625EAB7-218B-4762-8A7B-B13BF1163CBC}" type="presOf" srcId="{3072A306-5F07-42F5-81FA-E2721B56E11F}" destId="{F2058169-0F7D-4469-A443-4F892CC59A1B}" srcOrd="0" destOrd="0" presId="urn:microsoft.com/office/officeart/2005/8/layout/hierarchy1"/>
    <dgm:cxn modelId="{2799870F-8F08-4B7B-AC46-5F1427D678ED}" type="presOf" srcId="{26021718-5DC8-4789-B8F5-BE89DE049E2C}" destId="{6D08A339-11F1-436F-B25C-CBA27EC16373}" srcOrd="0" destOrd="0" presId="urn:microsoft.com/office/officeart/2005/8/layout/hierarchy1"/>
    <dgm:cxn modelId="{7B03183A-AB60-4B57-B6C5-71C3D42FF4FD}" type="presOf" srcId="{79FDA68D-9631-436B-8D33-632E6CC7E26B}" destId="{32C12C4C-AE7D-4CA7-9EA7-AD06F8AB7236}" srcOrd="0" destOrd="0" presId="urn:microsoft.com/office/officeart/2005/8/layout/hierarchy1"/>
    <dgm:cxn modelId="{B1143A35-177D-422E-A53A-DD507F1DEDD5}" type="presOf" srcId="{8832F22B-5B6D-4C3D-A295-42D8496D84C6}" destId="{221CFB4C-DB96-4055-A35A-BF372BB91D21}" srcOrd="0" destOrd="0" presId="urn:microsoft.com/office/officeart/2005/8/layout/hierarchy1"/>
    <dgm:cxn modelId="{D30D94A4-8C76-4D43-84DB-4FD9D9EAE945}" type="presOf" srcId="{FDAE871F-007B-4F77-8BB6-B7846062A41E}" destId="{8BB318AF-1F21-450F-BB4A-A8A7EC4A1BE5}" srcOrd="0" destOrd="0" presId="urn:microsoft.com/office/officeart/2005/8/layout/hierarchy1"/>
    <dgm:cxn modelId="{6FCBD31E-09D5-4FF4-BC30-374A1841B761}" type="presOf" srcId="{A951A577-9477-48BF-9819-AE55BE673D4B}" destId="{17DA587B-0BC2-43BB-AC59-C19F8E7CF187}" srcOrd="0" destOrd="0" presId="urn:microsoft.com/office/officeart/2005/8/layout/hierarchy1"/>
    <dgm:cxn modelId="{53B399F2-821B-4EA9-9066-C42A7822968B}" type="presOf" srcId="{5B813F04-35DE-46CD-B00A-2BF616F1BC0D}" destId="{9D21B2AE-E4B6-4499-94EE-EC389E7E7C3F}" srcOrd="0" destOrd="0" presId="urn:microsoft.com/office/officeart/2005/8/layout/hierarchy1"/>
    <dgm:cxn modelId="{365A0537-C4A8-4CA6-89EF-0FB2267F6446}" srcId="{7C71A804-1B59-4799-9D8C-433BD0235A82}" destId="{121142E5-18D0-4F6D-8F79-05CF428AA9B6}" srcOrd="0" destOrd="0" parTransId="{540A7468-7525-4C0C-B3B3-93D7FB5E936E}" sibTransId="{F0BADCAF-4F7A-4F9D-A375-6B3D1CABBFFF}"/>
    <dgm:cxn modelId="{66107E51-D1C9-4B1F-9FEC-E3D1AC35F115}" type="presOf" srcId="{C61E9793-5140-4E40-9586-C78A953741D0}" destId="{67BA7E0C-B4E7-44E7-84FE-88AA4468EBE8}" srcOrd="0" destOrd="0" presId="urn:microsoft.com/office/officeart/2005/8/layout/hierarchy1"/>
    <dgm:cxn modelId="{8FD54610-BFDD-4E74-BEBE-F95EA0D6BFBD}" srcId="{754D48EC-8F1F-422F-ACAD-9245357A034F}" destId="{053BE83B-67DC-49DC-9E88-3A5864C7FC48}" srcOrd="1" destOrd="0" parTransId="{97F243D7-CFE8-4FD5-8A52-EC3079DDB186}" sibTransId="{84ED012A-39AF-47AF-948E-4FEAC715FF3E}"/>
    <dgm:cxn modelId="{12E430C9-8016-4A04-A5A1-FD3992BCFFCB}" srcId="{52F05828-3374-4FB7-A126-F15DCABD62B1}" destId="{A2168698-5A22-4604-9A80-EBD5F3EA93F8}" srcOrd="2" destOrd="0" parTransId="{FDAE871F-007B-4F77-8BB6-B7846062A41E}" sibTransId="{A784B901-E660-442E-9016-E978DFEAF9FC}"/>
    <dgm:cxn modelId="{A3F84F8D-0F55-4419-A83C-75CC7D09A9F9}" type="presOf" srcId="{C679E88E-F2FB-4BBA-A7B7-98D748565B59}" destId="{E4ADDB59-49E4-4B6E-B485-C158B879863C}" srcOrd="0" destOrd="0" presId="urn:microsoft.com/office/officeart/2005/8/layout/hierarchy1"/>
    <dgm:cxn modelId="{66AAC761-F1A5-4B77-8228-CDFC7BE20203}" srcId="{8832F22B-5B6D-4C3D-A295-42D8496D84C6}" destId="{52F05828-3374-4FB7-A126-F15DCABD62B1}" srcOrd="0" destOrd="0" parTransId="{D337D3AC-5CDB-4AF6-9F55-FB0D3FB59E7F}" sibTransId="{F7FD9859-F83F-45E3-8151-2DD21EA8C40E}"/>
    <dgm:cxn modelId="{C7CB8693-D926-44EC-886D-05638F53BA8D}" srcId="{52F05828-3374-4FB7-A126-F15DCABD62B1}" destId="{9B6EBDB1-A191-4FDD-B33C-2BCA2899A7D8}" srcOrd="1" destOrd="0" parTransId="{5B813F04-35DE-46CD-B00A-2BF616F1BC0D}" sibTransId="{02256C4A-81C8-4EE8-8E77-E34976254227}"/>
    <dgm:cxn modelId="{0409EF37-6E1A-48F5-9487-F898D27F25F1}" type="presOf" srcId="{754D48EC-8F1F-422F-ACAD-9245357A034F}" destId="{0DED1399-4C67-41D3-938A-4C95D10E92AF}" srcOrd="0" destOrd="0" presId="urn:microsoft.com/office/officeart/2005/8/layout/hierarchy1"/>
    <dgm:cxn modelId="{6FA9B18E-ACBB-48A8-9EBD-8E1BAAD04E5F}" type="presOf" srcId="{A2168698-5A22-4604-9A80-EBD5F3EA93F8}" destId="{9CAEF499-83E3-48B5-9A1E-23585BB13187}" srcOrd="0" destOrd="0" presId="urn:microsoft.com/office/officeart/2005/8/layout/hierarchy1"/>
    <dgm:cxn modelId="{B697B421-3F8B-4964-9EEF-2D7641CA773A}" type="presOf" srcId="{9B6EBDB1-A191-4FDD-B33C-2BCA2899A7D8}" destId="{1C0031DD-5464-4FB2-9F53-5519101773E3}" srcOrd="0" destOrd="0" presId="urn:microsoft.com/office/officeart/2005/8/layout/hierarchy1"/>
    <dgm:cxn modelId="{8B5B9B8A-3BDF-455A-AC3A-B7F1F69046E5}" srcId="{9B6EBDB1-A191-4FDD-B33C-2BCA2899A7D8}" destId="{F6BDA31B-384A-45B8-88D6-A857ACD4A308}" srcOrd="1" destOrd="0" parTransId="{F49E297F-2DD3-4480-BC4D-7376B7DDDBD2}" sibTransId="{6677A7CB-4EDF-4B10-829A-9FB2C4008AEE}"/>
    <dgm:cxn modelId="{A5ED0481-2BA1-4FC2-87FC-099289E81A1D}" type="presOf" srcId="{97F243D7-CFE8-4FD5-8A52-EC3079DDB186}" destId="{04F3F62F-879F-46D8-A632-ADD6D1FD4C8F}" srcOrd="0" destOrd="0" presId="urn:microsoft.com/office/officeart/2005/8/layout/hierarchy1"/>
    <dgm:cxn modelId="{703F0D26-16E4-4F33-8C0D-7CA9A853C469}" type="presOf" srcId="{311D82D0-9742-4D81-98CC-7BAC74EEEB1B}" destId="{92CFBE3C-F7B8-4A9D-91AE-E682DC62070D}" srcOrd="0" destOrd="0" presId="urn:microsoft.com/office/officeart/2005/8/layout/hierarchy1"/>
    <dgm:cxn modelId="{50648792-C57A-4AAC-8EC1-B0AE2693C6B9}" type="presOf" srcId="{7C71A804-1B59-4799-9D8C-433BD0235A82}" destId="{287CAD50-39B0-41C8-A7B7-25A8F3112B44}" srcOrd="0" destOrd="0" presId="urn:microsoft.com/office/officeart/2005/8/layout/hierarchy1"/>
    <dgm:cxn modelId="{C7C1AB9F-3130-4FF0-8C9D-B4E0A480C4C8}" srcId="{52F05828-3374-4FB7-A126-F15DCABD62B1}" destId="{7C71A804-1B59-4799-9D8C-433BD0235A82}" srcOrd="3" destOrd="0" parTransId="{26021718-5DC8-4789-B8F5-BE89DE049E2C}" sibTransId="{176FB6C8-907B-456E-89AD-30AC53C09932}"/>
    <dgm:cxn modelId="{9C9F7089-CCB6-4632-8CB6-03BCE09FB70E}" type="presOf" srcId="{E65D69A9-BC24-460D-B3DD-24AA06805EC9}" destId="{50D23CD6-D456-42B1-A72F-3B2ECC4D3F88}" srcOrd="0" destOrd="0" presId="urn:microsoft.com/office/officeart/2005/8/layout/hierarchy1"/>
    <dgm:cxn modelId="{810ED152-22B8-4F23-8275-3C4B2F9E742E}" srcId="{52F05828-3374-4FB7-A126-F15DCABD62B1}" destId="{754D48EC-8F1F-422F-ACAD-9245357A034F}" srcOrd="0" destOrd="0" parTransId="{24AF109F-49EA-4B84-B328-C705B93A697C}" sibTransId="{CDC139FF-C383-41B5-8E7B-3713573548F6}"/>
    <dgm:cxn modelId="{E496D62A-18F1-4813-ACBB-F9BE4B8101C4}" type="presOf" srcId="{52F05828-3374-4FB7-A126-F15DCABD62B1}" destId="{438C32EC-0C2B-4ACB-8457-A345DE93BEF0}" srcOrd="0" destOrd="0" presId="urn:microsoft.com/office/officeart/2005/8/layout/hierarchy1"/>
    <dgm:cxn modelId="{AD0F9373-5B28-40F0-9C2E-8A2101793F9B}" srcId="{A2168698-5A22-4604-9A80-EBD5F3EA93F8}" destId="{C61E9793-5140-4E40-9586-C78A953741D0}" srcOrd="0" destOrd="0" parTransId="{79FDA68D-9631-436B-8D33-632E6CC7E26B}" sibTransId="{94B9F642-45C1-4710-BBE7-E0CD6C8D624F}"/>
    <dgm:cxn modelId="{5B2AD2F9-F09E-49A9-B05A-E670BC173543}" type="presOf" srcId="{84AC6BB9-FB58-414B-8A1A-F30A361225DE}" destId="{F0D05B44-564F-4A96-AABA-AAA7F3EB3DB6}" srcOrd="0" destOrd="0" presId="urn:microsoft.com/office/officeart/2005/8/layout/hierarchy1"/>
    <dgm:cxn modelId="{E65F8D07-CED7-4A57-B471-585FF45B7D75}" type="presOf" srcId="{121142E5-18D0-4F6D-8F79-05CF428AA9B6}" destId="{51C04072-B887-409E-B102-C4FE1EBE2A68}" srcOrd="0" destOrd="0" presId="urn:microsoft.com/office/officeart/2005/8/layout/hierarchy1"/>
    <dgm:cxn modelId="{C5F38D20-688B-46CC-8060-054E44DBB652}" type="presOf" srcId="{E75A4AF2-3773-49BB-AFCE-BD5B2C763430}" destId="{97532FB0-FB11-412B-B03C-DF9DAE51A49A}" srcOrd="0" destOrd="0" presId="urn:microsoft.com/office/officeart/2005/8/layout/hierarchy1"/>
    <dgm:cxn modelId="{C00FD801-53C0-4AAA-B608-24FB872F5B85}" type="presOf" srcId="{898409F0-1F73-408A-8B28-D2DDB4AED9CB}" destId="{1F0ECF6A-1478-419C-91B6-EFD4043BBB16}" srcOrd="0" destOrd="0" presId="urn:microsoft.com/office/officeart/2005/8/layout/hierarchy1"/>
    <dgm:cxn modelId="{B05A603C-89FC-41FE-A3BF-266448A1FA8A}" type="presOf" srcId="{053BE83B-67DC-49DC-9E88-3A5864C7FC48}" destId="{C025E322-843E-41DD-A4D3-CF56416E6205}" srcOrd="0" destOrd="0" presId="urn:microsoft.com/office/officeart/2005/8/layout/hierarchy1"/>
    <dgm:cxn modelId="{A2CA50D5-4230-4252-BE38-1A3F6F13FE40}" type="presOf" srcId="{F6BDA31B-384A-45B8-88D6-A857ACD4A308}" destId="{1587B255-6FD0-4AE1-8FC9-F49FEEC1850F}" srcOrd="0" destOrd="0" presId="urn:microsoft.com/office/officeart/2005/8/layout/hierarchy1"/>
    <dgm:cxn modelId="{928220F2-6970-47A1-8829-192F21AC021D}" type="presOf" srcId="{F49E297F-2DD3-4480-BC4D-7376B7DDDBD2}" destId="{46CAA3FC-9CFB-4385-AA51-E991ECB21216}" srcOrd="0" destOrd="0" presId="urn:microsoft.com/office/officeart/2005/8/layout/hierarchy1"/>
    <dgm:cxn modelId="{01C35702-D263-4DCD-950D-BCFDD879BDFD}" type="presParOf" srcId="{221CFB4C-DB96-4055-A35A-BF372BB91D21}" destId="{5BB3574A-B6DC-42FF-8E21-3018F3FA93C0}" srcOrd="0" destOrd="0" presId="urn:microsoft.com/office/officeart/2005/8/layout/hierarchy1"/>
    <dgm:cxn modelId="{CB37ADC0-02C3-4C8C-B733-DAF439180082}" type="presParOf" srcId="{5BB3574A-B6DC-42FF-8E21-3018F3FA93C0}" destId="{4DBC1942-4857-4AE3-9C27-46DC07DAEF33}" srcOrd="0" destOrd="0" presId="urn:microsoft.com/office/officeart/2005/8/layout/hierarchy1"/>
    <dgm:cxn modelId="{95F18F6A-FFEE-43FC-8261-E875ED1FFA9F}" type="presParOf" srcId="{4DBC1942-4857-4AE3-9C27-46DC07DAEF33}" destId="{1BEB4A58-7C43-45C0-AF65-077C3126FC7A}" srcOrd="0" destOrd="0" presId="urn:microsoft.com/office/officeart/2005/8/layout/hierarchy1"/>
    <dgm:cxn modelId="{0F4DABEF-F400-419F-96A8-EF194F0A2441}" type="presParOf" srcId="{4DBC1942-4857-4AE3-9C27-46DC07DAEF33}" destId="{438C32EC-0C2B-4ACB-8457-A345DE93BEF0}" srcOrd="1" destOrd="0" presId="urn:microsoft.com/office/officeart/2005/8/layout/hierarchy1"/>
    <dgm:cxn modelId="{440EA3A1-CA1A-4FBB-8ED9-550A4CA1E0FD}" type="presParOf" srcId="{5BB3574A-B6DC-42FF-8E21-3018F3FA93C0}" destId="{BF6CAC94-D43B-42CA-8C48-4B6791C2C757}" srcOrd="1" destOrd="0" presId="urn:microsoft.com/office/officeart/2005/8/layout/hierarchy1"/>
    <dgm:cxn modelId="{D07813DA-EBF7-4888-9160-D020B36A8620}" type="presParOf" srcId="{BF6CAC94-D43B-42CA-8C48-4B6791C2C757}" destId="{1EF92941-2BBD-4948-8D6C-EA4C26CD4315}" srcOrd="0" destOrd="0" presId="urn:microsoft.com/office/officeart/2005/8/layout/hierarchy1"/>
    <dgm:cxn modelId="{1A1A03A3-6C89-4D6E-A05B-2E0EC26B6D7D}" type="presParOf" srcId="{BF6CAC94-D43B-42CA-8C48-4B6791C2C757}" destId="{9D4C77CD-0A8C-4069-BED1-AADA97125DF5}" srcOrd="1" destOrd="0" presId="urn:microsoft.com/office/officeart/2005/8/layout/hierarchy1"/>
    <dgm:cxn modelId="{6A3AE191-0A26-40F8-A42B-5A5AE3BCC62B}" type="presParOf" srcId="{9D4C77CD-0A8C-4069-BED1-AADA97125DF5}" destId="{00F1CD87-01CE-49BD-83CA-527BFF5DA540}" srcOrd="0" destOrd="0" presId="urn:microsoft.com/office/officeart/2005/8/layout/hierarchy1"/>
    <dgm:cxn modelId="{8608A1D1-0084-4627-8930-BA3AD638AB54}" type="presParOf" srcId="{00F1CD87-01CE-49BD-83CA-527BFF5DA540}" destId="{EDBEEB7F-A1C4-4753-A434-84C16FF92B90}" srcOrd="0" destOrd="0" presId="urn:microsoft.com/office/officeart/2005/8/layout/hierarchy1"/>
    <dgm:cxn modelId="{324068EB-DFD9-4159-8CB7-016A5FD8B7A9}" type="presParOf" srcId="{00F1CD87-01CE-49BD-83CA-527BFF5DA540}" destId="{0DED1399-4C67-41D3-938A-4C95D10E92AF}" srcOrd="1" destOrd="0" presId="urn:microsoft.com/office/officeart/2005/8/layout/hierarchy1"/>
    <dgm:cxn modelId="{9A4D4AF2-79CD-491E-8C68-5836278E451E}" type="presParOf" srcId="{9D4C77CD-0A8C-4069-BED1-AADA97125DF5}" destId="{56B542BB-2686-4F9A-A390-9AD11534E921}" srcOrd="1" destOrd="0" presId="urn:microsoft.com/office/officeart/2005/8/layout/hierarchy1"/>
    <dgm:cxn modelId="{EA5D271F-4E64-4085-8886-549C48A31457}" type="presParOf" srcId="{56B542BB-2686-4F9A-A390-9AD11534E921}" destId="{1F0ECF6A-1478-419C-91B6-EFD4043BBB16}" srcOrd="0" destOrd="0" presId="urn:microsoft.com/office/officeart/2005/8/layout/hierarchy1"/>
    <dgm:cxn modelId="{0481330D-42B0-40E0-BCF6-4A54D1CCE3DB}" type="presParOf" srcId="{56B542BB-2686-4F9A-A390-9AD11534E921}" destId="{E7671433-FE1B-43EE-9A88-0C55CB80ABDC}" srcOrd="1" destOrd="0" presId="urn:microsoft.com/office/officeart/2005/8/layout/hierarchy1"/>
    <dgm:cxn modelId="{A29CADC7-6C36-4F17-A773-7F2BDB259805}" type="presParOf" srcId="{E7671433-FE1B-43EE-9A88-0C55CB80ABDC}" destId="{FFDE32B1-6CD3-4198-9A3E-29B6DB4F14EB}" srcOrd="0" destOrd="0" presId="urn:microsoft.com/office/officeart/2005/8/layout/hierarchy1"/>
    <dgm:cxn modelId="{FC5BE583-1D0E-492A-A06C-AB8D0F719C1F}" type="presParOf" srcId="{FFDE32B1-6CD3-4198-9A3E-29B6DB4F14EB}" destId="{4A081774-F9EE-4416-A42E-28D4142A662C}" srcOrd="0" destOrd="0" presId="urn:microsoft.com/office/officeart/2005/8/layout/hierarchy1"/>
    <dgm:cxn modelId="{58972875-75AD-445D-B08C-0A5F8D4D5BEF}" type="presParOf" srcId="{FFDE32B1-6CD3-4198-9A3E-29B6DB4F14EB}" destId="{F2058169-0F7D-4469-A443-4F892CC59A1B}" srcOrd="1" destOrd="0" presId="urn:microsoft.com/office/officeart/2005/8/layout/hierarchy1"/>
    <dgm:cxn modelId="{10E98FDA-B0C2-4333-8CD4-E178D6D42822}" type="presParOf" srcId="{E7671433-FE1B-43EE-9A88-0C55CB80ABDC}" destId="{1D15F5D3-5AD2-4976-98D0-54D25FB7ED51}" srcOrd="1" destOrd="0" presId="urn:microsoft.com/office/officeart/2005/8/layout/hierarchy1"/>
    <dgm:cxn modelId="{1F05D8A4-1C76-44EE-A507-20F2FD5FC25F}" type="presParOf" srcId="{56B542BB-2686-4F9A-A390-9AD11534E921}" destId="{04F3F62F-879F-46D8-A632-ADD6D1FD4C8F}" srcOrd="2" destOrd="0" presId="urn:microsoft.com/office/officeart/2005/8/layout/hierarchy1"/>
    <dgm:cxn modelId="{3C61EF44-07E0-4196-85D2-C1F9D3240E07}" type="presParOf" srcId="{56B542BB-2686-4F9A-A390-9AD11534E921}" destId="{0AD7EB21-457D-4D90-AB35-598BDA8B380D}" srcOrd="3" destOrd="0" presId="urn:microsoft.com/office/officeart/2005/8/layout/hierarchy1"/>
    <dgm:cxn modelId="{6E4640AF-FA86-41D4-8CB1-C9655CBAD91C}" type="presParOf" srcId="{0AD7EB21-457D-4D90-AB35-598BDA8B380D}" destId="{2C8160B2-213B-4280-9019-F58E5D044230}" srcOrd="0" destOrd="0" presId="urn:microsoft.com/office/officeart/2005/8/layout/hierarchy1"/>
    <dgm:cxn modelId="{F7425671-3A88-4647-A727-FA3A9B5D63E6}" type="presParOf" srcId="{2C8160B2-213B-4280-9019-F58E5D044230}" destId="{CD278873-3B59-4CF6-9046-F77AED065970}" srcOrd="0" destOrd="0" presId="urn:microsoft.com/office/officeart/2005/8/layout/hierarchy1"/>
    <dgm:cxn modelId="{D69B054D-17F5-4ACB-9885-45347CC08CBF}" type="presParOf" srcId="{2C8160B2-213B-4280-9019-F58E5D044230}" destId="{C025E322-843E-41DD-A4D3-CF56416E6205}" srcOrd="1" destOrd="0" presId="urn:microsoft.com/office/officeart/2005/8/layout/hierarchy1"/>
    <dgm:cxn modelId="{2D62F715-B3D1-4105-B6F9-2BE87C38E1B1}" type="presParOf" srcId="{0AD7EB21-457D-4D90-AB35-598BDA8B380D}" destId="{3F3B52ED-8DE7-45D2-9674-728184B623E9}" srcOrd="1" destOrd="0" presId="urn:microsoft.com/office/officeart/2005/8/layout/hierarchy1"/>
    <dgm:cxn modelId="{ADF3AEF9-896C-49B3-A349-A3F0DA1E5053}" type="presParOf" srcId="{BF6CAC94-D43B-42CA-8C48-4B6791C2C757}" destId="{9D21B2AE-E4B6-4499-94EE-EC389E7E7C3F}" srcOrd="2" destOrd="0" presId="urn:microsoft.com/office/officeart/2005/8/layout/hierarchy1"/>
    <dgm:cxn modelId="{544DB2A7-1C8A-49EF-8E39-EC27EC258E01}" type="presParOf" srcId="{BF6CAC94-D43B-42CA-8C48-4B6791C2C757}" destId="{26A126E5-4375-4118-AE02-D3FA32A594A6}" srcOrd="3" destOrd="0" presId="urn:microsoft.com/office/officeart/2005/8/layout/hierarchy1"/>
    <dgm:cxn modelId="{9B591BF6-869C-4704-9779-683CA793FE3E}" type="presParOf" srcId="{26A126E5-4375-4118-AE02-D3FA32A594A6}" destId="{F9F998D9-7174-4D8C-B2AC-0A3568F5DCC2}" srcOrd="0" destOrd="0" presId="urn:microsoft.com/office/officeart/2005/8/layout/hierarchy1"/>
    <dgm:cxn modelId="{09480360-9616-4BB6-B761-DF00B14E7BFC}" type="presParOf" srcId="{F9F998D9-7174-4D8C-B2AC-0A3568F5DCC2}" destId="{00945DDB-76F5-4513-8340-095F4921A6AA}" srcOrd="0" destOrd="0" presId="urn:microsoft.com/office/officeart/2005/8/layout/hierarchy1"/>
    <dgm:cxn modelId="{14508D75-9BF4-44B8-A659-6F62F01551ED}" type="presParOf" srcId="{F9F998D9-7174-4D8C-B2AC-0A3568F5DCC2}" destId="{1C0031DD-5464-4FB2-9F53-5519101773E3}" srcOrd="1" destOrd="0" presId="urn:microsoft.com/office/officeart/2005/8/layout/hierarchy1"/>
    <dgm:cxn modelId="{EC6BABC3-9F9A-4750-84D2-5CE962356944}" type="presParOf" srcId="{26A126E5-4375-4118-AE02-D3FA32A594A6}" destId="{0080F772-3BC3-40CF-912C-6B4C2F339A2C}" srcOrd="1" destOrd="0" presId="urn:microsoft.com/office/officeart/2005/8/layout/hierarchy1"/>
    <dgm:cxn modelId="{1D1A04B6-00CA-439B-AB38-DAF8591E3250}" type="presParOf" srcId="{0080F772-3BC3-40CF-912C-6B4C2F339A2C}" destId="{92CFBE3C-F7B8-4A9D-91AE-E682DC62070D}" srcOrd="0" destOrd="0" presId="urn:microsoft.com/office/officeart/2005/8/layout/hierarchy1"/>
    <dgm:cxn modelId="{D6B1F06B-F568-40D0-86D3-DA05E2E8584D}" type="presParOf" srcId="{0080F772-3BC3-40CF-912C-6B4C2F339A2C}" destId="{9EE3B3EB-8952-4E1D-BD30-FDCC0FF99310}" srcOrd="1" destOrd="0" presId="urn:microsoft.com/office/officeart/2005/8/layout/hierarchy1"/>
    <dgm:cxn modelId="{B9146F13-74D3-4EED-9368-3A9D215B2CD9}" type="presParOf" srcId="{9EE3B3EB-8952-4E1D-BD30-FDCC0FF99310}" destId="{5C102377-1F44-4606-8CAA-E31695CAFC8B}" srcOrd="0" destOrd="0" presId="urn:microsoft.com/office/officeart/2005/8/layout/hierarchy1"/>
    <dgm:cxn modelId="{53C4A9FD-2079-4FAC-8A8F-FA86F0124B84}" type="presParOf" srcId="{5C102377-1F44-4606-8CAA-E31695CAFC8B}" destId="{1442366F-5DE0-4A3C-ADC2-BF37B0B2212C}" srcOrd="0" destOrd="0" presId="urn:microsoft.com/office/officeart/2005/8/layout/hierarchy1"/>
    <dgm:cxn modelId="{31B8AEE7-CB55-4952-A194-D3535CEE2E16}" type="presParOf" srcId="{5C102377-1F44-4606-8CAA-E31695CAFC8B}" destId="{50D23CD6-D456-42B1-A72F-3B2ECC4D3F88}" srcOrd="1" destOrd="0" presId="urn:microsoft.com/office/officeart/2005/8/layout/hierarchy1"/>
    <dgm:cxn modelId="{C5F56EF8-CC7D-4C07-ACBB-87F0C10FD612}" type="presParOf" srcId="{9EE3B3EB-8952-4E1D-BD30-FDCC0FF99310}" destId="{72BC34BF-F458-4332-982C-8D954FF25A22}" srcOrd="1" destOrd="0" presId="urn:microsoft.com/office/officeart/2005/8/layout/hierarchy1"/>
    <dgm:cxn modelId="{5CC6DCD4-AE4E-4040-A216-4EEF7E26BA21}" type="presParOf" srcId="{0080F772-3BC3-40CF-912C-6B4C2F339A2C}" destId="{46CAA3FC-9CFB-4385-AA51-E991ECB21216}" srcOrd="2" destOrd="0" presId="urn:microsoft.com/office/officeart/2005/8/layout/hierarchy1"/>
    <dgm:cxn modelId="{F83DB2A3-290F-45A9-B0BD-DFC867B5449A}" type="presParOf" srcId="{0080F772-3BC3-40CF-912C-6B4C2F339A2C}" destId="{6AE1BA2D-92DE-4281-879C-2297C5B0476C}" srcOrd="3" destOrd="0" presId="urn:microsoft.com/office/officeart/2005/8/layout/hierarchy1"/>
    <dgm:cxn modelId="{4D4F187C-3F13-4C3E-BBC8-56A69E2CADEA}" type="presParOf" srcId="{6AE1BA2D-92DE-4281-879C-2297C5B0476C}" destId="{A2747F3D-BD83-45C5-9299-F8230315C762}" srcOrd="0" destOrd="0" presId="urn:microsoft.com/office/officeart/2005/8/layout/hierarchy1"/>
    <dgm:cxn modelId="{FAE207F6-B267-42A0-B90B-70C55B01D471}" type="presParOf" srcId="{A2747F3D-BD83-45C5-9299-F8230315C762}" destId="{4A1511BB-C75F-4540-83B6-1DFFC4A2288F}" srcOrd="0" destOrd="0" presId="urn:microsoft.com/office/officeart/2005/8/layout/hierarchy1"/>
    <dgm:cxn modelId="{37F77D25-6535-4A8D-A88A-C3F5DF47EFD0}" type="presParOf" srcId="{A2747F3D-BD83-45C5-9299-F8230315C762}" destId="{1587B255-6FD0-4AE1-8FC9-F49FEEC1850F}" srcOrd="1" destOrd="0" presId="urn:microsoft.com/office/officeart/2005/8/layout/hierarchy1"/>
    <dgm:cxn modelId="{62BB2B89-6ED2-4D28-9BAA-63B0D87FAE1E}" type="presParOf" srcId="{6AE1BA2D-92DE-4281-879C-2297C5B0476C}" destId="{CEF38D87-94E6-4A40-9BE0-EA54A9D80399}" srcOrd="1" destOrd="0" presId="urn:microsoft.com/office/officeart/2005/8/layout/hierarchy1"/>
    <dgm:cxn modelId="{FF2DD2D5-167B-4966-81A8-D924100FD256}" type="presParOf" srcId="{BF6CAC94-D43B-42CA-8C48-4B6791C2C757}" destId="{8BB318AF-1F21-450F-BB4A-A8A7EC4A1BE5}" srcOrd="4" destOrd="0" presId="urn:microsoft.com/office/officeart/2005/8/layout/hierarchy1"/>
    <dgm:cxn modelId="{83D75065-9AD8-4B82-B456-4673957F9AA2}" type="presParOf" srcId="{BF6CAC94-D43B-42CA-8C48-4B6791C2C757}" destId="{9807B112-27D9-4D91-BFEC-EB889EB33B44}" srcOrd="5" destOrd="0" presId="urn:microsoft.com/office/officeart/2005/8/layout/hierarchy1"/>
    <dgm:cxn modelId="{9723EF53-53E1-459D-A66E-2FD3B8600D3A}" type="presParOf" srcId="{9807B112-27D9-4D91-BFEC-EB889EB33B44}" destId="{520F8773-FCD1-47DE-B753-F96858447711}" srcOrd="0" destOrd="0" presId="urn:microsoft.com/office/officeart/2005/8/layout/hierarchy1"/>
    <dgm:cxn modelId="{84BA594F-E65C-466E-842C-8AAC20F93670}" type="presParOf" srcId="{520F8773-FCD1-47DE-B753-F96858447711}" destId="{22662FDC-6B38-4E00-B28D-EDDB54A3FA4C}" srcOrd="0" destOrd="0" presId="urn:microsoft.com/office/officeart/2005/8/layout/hierarchy1"/>
    <dgm:cxn modelId="{1C16BE31-11B6-48BC-8ECA-0613FFB56ABF}" type="presParOf" srcId="{520F8773-FCD1-47DE-B753-F96858447711}" destId="{9CAEF499-83E3-48B5-9A1E-23585BB13187}" srcOrd="1" destOrd="0" presId="urn:microsoft.com/office/officeart/2005/8/layout/hierarchy1"/>
    <dgm:cxn modelId="{233FFF6B-C4C9-45BA-B512-3CB3F8392921}" type="presParOf" srcId="{9807B112-27D9-4D91-BFEC-EB889EB33B44}" destId="{A5E3FEAA-D2E6-4A17-ACD1-D4AE1696365D}" srcOrd="1" destOrd="0" presId="urn:microsoft.com/office/officeart/2005/8/layout/hierarchy1"/>
    <dgm:cxn modelId="{8B279216-D7E3-44E3-8658-9C55F7CE8257}" type="presParOf" srcId="{A5E3FEAA-D2E6-4A17-ACD1-D4AE1696365D}" destId="{32C12C4C-AE7D-4CA7-9EA7-AD06F8AB7236}" srcOrd="0" destOrd="0" presId="urn:microsoft.com/office/officeart/2005/8/layout/hierarchy1"/>
    <dgm:cxn modelId="{5BF6C65D-C726-4C5D-96BB-031B3B4684F1}" type="presParOf" srcId="{A5E3FEAA-D2E6-4A17-ACD1-D4AE1696365D}" destId="{39AD6860-7A77-4280-8443-A2E8B1D5C543}" srcOrd="1" destOrd="0" presId="urn:microsoft.com/office/officeart/2005/8/layout/hierarchy1"/>
    <dgm:cxn modelId="{66EC5321-2D16-472A-8DF4-30681290F323}" type="presParOf" srcId="{39AD6860-7A77-4280-8443-A2E8B1D5C543}" destId="{64B37635-54B2-4038-9013-6F93A8D3730A}" srcOrd="0" destOrd="0" presId="urn:microsoft.com/office/officeart/2005/8/layout/hierarchy1"/>
    <dgm:cxn modelId="{6DA70BE6-E2AA-4E40-A8D7-8D6713166BEC}" type="presParOf" srcId="{64B37635-54B2-4038-9013-6F93A8D3730A}" destId="{88BB9EDE-C013-411F-9FC4-B3C89F3ADA20}" srcOrd="0" destOrd="0" presId="urn:microsoft.com/office/officeart/2005/8/layout/hierarchy1"/>
    <dgm:cxn modelId="{FCD1E9EF-FA72-4A8B-AFB3-7DF5DA91E5B3}" type="presParOf" srcId="{64B37635-54B2-4038-9013-6F93A8D3730A}" destId="{67BA7E0C-B4E7-44E7-84FE-88AA4468EBE8}" srcOrd="1" destOrd="0" presId="urn:microsoft.com/office/officeart/2005/8/layout/hierarchy1"/>
    <dgm:cxn modelId="{4C05A332-BD27-4518-A022-EF9829E8D43F}" type="presParOf" srcId="{39AD6860-7A77-4280-8443-A2E8B1D5C543}" destId="{CB52C6E5-5A69-44AD-9910-B2EB96FA0C5B}" srcOrd="1" destOrd="0" presId="urn:microsoft.com/office/officeart/2005/8/layout/hierarchy1"/>
    <dgm:cxn modelId="{A25FE5F9-8136-4C86-B201-BB414356B205}" type="presParOf" srcId="{A5E3FEAA-D2E6-4A17-ACD1-D4AE1696365D}" destId="{97532FB0-FB11-412B-B03C-DF9DAE51A49A}" srcOrd="2" destOrd="0" presId="urn:microsoft.com/office/officeart/2005/8/layout/hierarchy1"/>
    <dgm:cxn modelId="{1047B869-4CE3-4F09-BF46-A262FA98AFEB}" type="presParOf" srcId="{A5E3FEAA-D2E6-4A17-ACD1-D4AE1696365D}" destId="{1387FE83-403E-4D73-A6E2-69A6923837B4}" srcOrd="3" destOrd="0" presId="urn:microsoft.com/office/officeart/2005/8/layout/hierarchy1"/>
    <dgm:cxn modelId="{18DAB1F6-C396-491A-BA7C-0D00D46D73C5}" type="presParOf" srcId="{1387FE83-403E-4D73-A6E2-69A6923837B4}" destId="{61749D75-FA5B-4229-A136-32AD83B49FF6}" srcOrd="0" destOrd="0" presId="urn:microsoft.com/office/officeart/2005/8/layout/hierarchy1"/>
    <dgm:cxn modelId="{6F0B4C55-5088-48B1-A4AC-A0490CF15B38}" type="presParOf" srcId="{61749D75-FA5B-4229-A136-32AD83B49FF6}" destId="{2524E960-577E-4159-B0EE-42BD4958E985}" srcOrd="0" destOrd="0" presId="urn:microsoft.com/office/officeart/2005/8/layout/hierarchy1"/>
    <dgm:cxn modelId="{6D0A1A0F-8D05-466E-A1AE-2ADBC0130E52}" type="presParOf" srcId="{61749D75-FA5B-4229-A136-32AD83B49FF6}" destId="{F0D05B44-564F-4A96-AABA-AAA7F3EB3DB6}" srcOrd="1" destOrd="0" presId="urn:microsoft.com/office/officeart/2005/8/layout/hierarchy1"/>
    <dgm:cxn modelId="{F9B788A3-1978-4EB3-8309-F705D1DE2572}" type="presParOf" srcId="{1387FE83-403E-4D73-A6E2-69A6923837B4}" destId="{0281B1EE-3841-426D-8A6D-0221A505CC43}" srcOrd="1" destOrd="0" presId="urn:microsoft.com/office/officeart/2005/8/layout/hierarchy1"/>
    <dgm:cxn modelId="{450C4E69-7D31-4721-9935-7CEDC436CE24}" type="presParOf" srcId="{BF6CAC94-D43B-42CA-8C48-4B6791C2C757}" destId="{6D08A339-11F1-436F-B25C-CBA27EC16373}" srcOrd="6" destOrd="0" presId="urn:microsoft.com/office/officeart/2005/8/layout/hierarchy1"/>
    <dgm:cxn modelId="{6483D289-11DC-4E2D-957F-849120719BBA}" type="presParOf" srcId="{BF6CAC94-D43B-42CA-8C48-4B6791C2C757}" destId="{8F3CA037-C492-4962-BC2C-9B1B0E156FC5}" srcOrd="7" destOrd="0" presId="urn:microsoft.com/office/officeart/2005/8/layout/hierarchy1"/>
    <dgm:cxn modelId="{F6C604E4-A2E1-40ED-BEFA-EBD106684713}" type="presParOf" srcId="{8F3CA037-C492-4962-BC2C-9B1B0E156FC5}" destId="{BF49714F-353F-416E-A749-3DE8C861071A}" srcOrd="0" destOrd="0" presId="urn:microsoft.com/office/officeart/2005/8/layout/hierarchy1"/>
    <dgm:cxn modelId="{B6A0525A-E869-430D-8C69-E85457324DED}" type="presParOf" srcId="{BF49714F-353F-416E-A749-3DE8C861071A}" destId="{D727F91D-B367-43BF-AEAE-6F1C55E757A7}" srcOrd="0" destOrd="0" presId="urn:microsoft.com/office/officeart/2005/8/layout/hierarchy1"/>
    <dgm:cxn modelId="{901BC993-3C19-47EA-8728-FA8069C056B3}" type="presParOf" srcId="{BF49714F-353F-416E-A749-3DE8C861071A}" destId="{287CAD50-39B0-41C8-A7B7-25A8F3112B44}" srcOrd="1" destOrd="0" presId="urn:microsoft.com/office/officeart/2005/8/layout/hierarchy1"/>
    <dgm:cxn modelId="{971EB46B-D57F-49BD-BFB9-7CDAF00EF110}" type="presParOf" srcId="{8F3CA037-C492-4962-BC2C-9B1B0E156FC5}" destId="{9CA6F314-5658-4EF7-AFDA-89E5F8794012}" srcOrd="1" destOrd="0" presId="urn:microsoft.com/office/officeart/2005/8/layout/hierarchy1"/>
    <dgm:cxn modelId="{EC9E7659-3C7C-4269-A69B-77438B3232EA}" type="presParOf" srcId="{9CA6F314-5658-4EF7-AFDA-89E5F8794012}" destId="{051B8A77-E3F0-4032-AA6E-F943CC54CDDE}" srcOrd="0" destOrd="0" presId="urn:microsoft.com/office/officeart/2005/8/layout/hierarchy1"/>
    <dgm:cxn modelId="{5B0642C5-164C-4A01-B95A-313B69A42ECA}" type="presParOf" srcId="{9CA6F314-5658-4EF7-AFDA-89E5F8794012}" destId="{FCB3BA54-1ABB-4267-927E-5B938639A84E}" srcOrd="1" destOrd="0" presId="urn:microsoft.com/office/officeart/2005/8/layout/hierarchy1"/>
    <dgm:cxn modelId="{B83D47A7-B3C7-4709-A2B1-ABA281ADA9C2}" type="presParOf" srcId="{FCB3BA54-1ABB-4267-927E-5B938639A84E}" destId="{10F2F827-E14C-48ED-8D73-010B97CCE564}" srcOrd="0" destOrd="0" presId="urn:microsoft.com/office/officeart/2005/8/layout/hierarchy1"/>
    <dgm:cxn modelId="{0EFAF30E-E1ED-4C8D-8DE8-974D3EABB712}" type="presParOf" srcId="{10F2F827-E14C-48ED-8D73-010B97CCE564}" destId="{05A16037-7048-4E46-B628-05900BF58A8E}" srcOrd="0" destOrd="0" presId="urn:microsoft.com/office/officeart/2005/8/layout/hierarchy1"/>
    <dgm:cxn modelId="{54D6402B-E425-47BA-A86B-BC6707B80E37}" type="presParOf" srcId="{10F2F827-E14C-48ED-8D73-010B97CCE564}" destId="{51C04072-B887-409E-B102-C4FE1EBE2A68}" srcOrd="1" destOrd="0" presId="urn:microsoft.com/office/officeart/2005/8/layout/hierarchy1"/>
    <dgm:cxn modelId="{E58BA0A2-9A0E-48CA-B10E-D255F7165CBE}" type="presParOf" srcId="{FCB3BA54-1ABB-4267-927E-5B938639A84E}" destId="{A76B7515-5242-4D9A-A59F-D0F2ED71BEDA}" srcOrd="1" destOrd="0" presId="urn:microsoft.com/office/officeart/2005/8/layout/hierarchy1"/>
    <dgm:cxn modelId="{D3D19B59-B620-42EF-A155-365E76111257}" type="presParOf" srcId="{9CA6F314-5658-4EF7-AFDA-89E5F8794012}" destId="{E4ADDB59-49E4-4B6E-B485-C158B879863C}" srcOrd="2" destOrd="0" presId="urn:microsoft.com/office/officeart/2005/8/layout/hierarchy1"/>
    <dgm:cxn modelId="{E30F4F54-4D6B-4B6F-A97A-C886CB1B2C8A}" type="presParOf" srcId="{9CA6F314-5658-4EF7-AFDA-89E5F8794012}" destId="{14894174-C46C-475D-A987-326B4DFA5616}" srcOrd="3" destOrd="0" presId="urn:microsoft.com/office/officeart/2005/8/layout/hierarchy1"/>
    <dgm:cxn modelId="{41A8C43B-5542-4A27-9BF6-253BF8A02504}" type="presParOf" srcId="{14894174-C46C-475D-A987-326B4DFA5616}" destId="{FB025B43-3574-4AC1-A117-217635082469}" srcOrd="0" destOrd="0" presId="urn:microsoft.com/office/officeart/2005/8/layout/hierarchy1"/>
    <dgm:cxn modelId="{7CEAAD77-FB95-4193-99D7-9C8482D4F46F}" type="presParOf" srcId="{FB025B43-3574-4AC1-A117-217635082469}" destId="{C61E9C86-E71B-4F82-9825-B7B14C7A5A20}" srcOrd="0" destOrd="0" presId="urn:microsoft.com/office/officeart/2005/8/layout/hierarchy1"/>
    <dgm:cxn modelId="{D1257BA4-CBCF-4826-87A6-3B3240FBBA5F}" type="presParOf" srcId="{FB025B43-3574-4AC1-A117-217635082469}" destId="{17DA587B-0BC2-43BB-AC59-C19F8E7CF187}" srcOrd="1" destOrd="0" presId="urn:microsoft.com/office/officeart/2005/8/layout/hierarchy1"/>
    <dgm:cxn modelId="{FC7614E2-4375-44BC-BB13-E3C05F248C99}" type="presParOf" srcId="{14894174-C46C-475D-A987-326B4DFA5616}" destId="{9A9E85EC-DD7E-4B5E-B9C8-1184697FA0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ADDB59-49E4-4B6E-B485-C158B879863C}">
      <dsp:nvSpPr>
        <dsp:cNvPr id="0" name=""/>
        <dsp:cNvSpPr/>
      </dsp:nvSpPr>
      <dsp:spPr>
        <a:xfrm>
          <a:off x="432111" y="3866984"/>
          <a:ext cx="557825" cy="868980"/>
        </a:xfrm>
        <a:custGeom>
          <a:avLst/>
          <a:gdLst/>
          <a:ahLst/>
          <a:cxnLst/>
          <a:rect l="0" t="0" r="0" b="0"/>
          <a:pathLst>
            <a:path>
              <a:moveTo>
                <a:pt x="557825" y="0"/>
              </a:moveTo>
              <a:lnTo>
                <a:pt x="557825" y="786145"/>
              </a:lnTo>
              <a:lnTo>
                <a:pt x="0" y="786145"/>
              </a:lnTo>
              <a:lnTo>
                <a:pt x="0" y="86898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B8A77-E3F0-4032-AA6E-F943CC54CDDE}">
      <dsp:nvSpPr>
        <dsp:cNvPr id="0" name=""/>
        <dsp:cNvSpPr/>
      </dsp:nvSpPr>
      <dsp:spPr>
        <a:xfrm>
          <a:off x="989936" y="3866984"/>
          <a:ext cx="594299" cy="868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6145"/>
              </a:lnTo>
              <a:lnTo>
                <a:pt x="594299" y="786145"/>
              </a:lnTo>
              <a:lnTo>
                <a:pt x="594299" y="86898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8A339-11F1-436F-B25C-CBA27EC16373}">
      <dsp:nvSpPr>
        <dsp:cNvPr id="0" name=""/>
        <dsp:cNvSpPr/>
      </dsp:nvSpPr>
      <dsp:spPr>
        <a:xfrm>
          <a:off x="989936" y="1523786"/>
          <a:ext cx="3243031" cy="475874"/>
        </a:xfrm>
        <a:custGeom>
          <a:avLst/>
          <a:gdLst/>
          <a:ahLst/>
          <a:cxnLst/>
          <a:rect l="0" t="0" r="0" b="0"/>
          <a:pathLst>
            <a:path>
              <a:moveTo>
                <a:pt x="3243031" y="0"/>
              </a:moveTo>
              <a:lnTo>
                <a:pt x="3243031" y="393038"/>
              </a:lnTo>
              <a:lnTo>
                <a:pt x="0" y="393038"/>
              </a:lnTo>
              <a:lnTo>
                <a:pt x="0" y="4758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32FB0-FB11-412B-B03C-DF9DAE51A49A}">
      <dsp:nvSpPr>
        <dsp:cNvPr id="0" name=""/>
        <dsp:cNvSpPr/>
      </dsp:nvSpPr>
      <dsp:spPr>
        <a:xfrm>
          <a:off x="2520344" y="3888226"/>
          <a:ext cx="647189" cy="1351795"/>
        </a:xfrm>
        <a:custGeom>
          <a:avLst/>
          <a:gdLst/>
          <a:ahLst/>
          <a:cxnLst/>
          <a:rect l="0" t="0" r="0" b="0"/>
          <a:pathLst>
            <a:path>
              <a:moveTo>
                <a:pt x="647189" y="0"/>
              </a:moveTo>
              <a:lnTo>
                <a:pt x="647189" y="1268959"/>
              </a:lnTo>
              <a:lnTo>
                <a:pt x="0" y="1268959"/>
              </a:lnTo>
              <a:lnTo>
                <a:pt x="0" y="135179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12C4C-AE7D-4CA7-9EA7-AD06F8AB7236}">
      <dsp:nvSpPr>
        <dsp:cNvPr id="0" name=""/>
        <dsp:cNvSpPr/>
      </dsp:nvSpPr>
      <dsp:spPr>
        <a:xfrm>
          <a:off x="3167534" y="3888226"/>
          <a:ext cx="504934" cy="1351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959"/>
              </a:lnTo>
              <a:lnTo>
                <a:pt x="504934" y="1268959"/>
              </a:lnTo>
              <a:lnTo>
                <a:pt x="504934" y="135179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318AF-1F21-450F-BB4A-A8A7EC4A1BE5}">
      <dsp:nvSpPr>
        <dsp:cNvPr id="0" name=""/>
        <dsp:cNvSpPr/>
      </dsp:nvSpPr>
      <dsp:spPr>
        <a:xfrm>
          <a:off x="3167534" y="1523786"/>
          <a:ext cx="1065433" cy="448063"/>
        </a:xfrm>
        <a:custGeom>
          <a:avLst/>
          <a:gdLst/>
          <a:ahLst/>
          <a:cxnLst/>
          <a:rect l="0" t="0" r="0" b="0"/>
          <a:pathLst>
            <a:path>
              <a:moveTo>
                <a:pt x="1065433" y="0"/>
              </a:moveTo>
              <a:lnTo>
                <a:pt x="1065433" y="365227"/>
              </a:lnTo>
              <a:lnTo>
                <a:pt x="0" y="365227"/>
              </a:lnTo>
              <a:lnTo>
                <a:pt x="0" y="4480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AA3FC-9CFB-4385-AA51-E991ECB21216}">
      <dsp:nvSpPr>
        <dsp:cNvPr id="0" name=""/>
        <dsp:cNvSpPr/>
      </dsp:nvSpPr>
      <dsp:spPr>
        <a:xfrm>
          <a:off x="4821427" y="3888226"/>
          <a:ext cx="542713" cy="1023985"/>
        </a:xfrm>
        <a:custGeom>
          <a:avLst/>
          <a:gdLst/>
          <a:ahLst/>
          <a:cxnLst/>
          <a:rect l="0" t="0" r="0" b="0"/>
          <a:pathLst>
            <a:path>
              <a:moveTo>
                <a:pt x="542713" y="0"/>
              </a:moveTo>
              <a:lnTo>
                <a:pt x="542713" y="941149"/>
              </a:lnTo>
              <a:lnTo>
                <a:pt x="0" y="941149"/>
              </a:lnTo>
              <a:lnTo>
                <a:pt x="0" y="102398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FBE3C-F7B8-4A9D-91AE-E682DC62070D}">
      <dsp:nvSpPr>
        <dsp:cNvPr id="0" name=""/>
        <dsp:cNvSpPr/>
      </dsp:nvSpPr>
      <dsp:spPr>
        <a:xfrm>
          <a:off x="5364141" y="3888226"/>
          <a:ext cx="550171" cy="1023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149"/>
              </a:lnTo>
              <a:lnTo>
                <a:pt x="550171" y="941149"/>
              </a:lnTo>
              <a:lnTo>
                <a:pt x="550171" y="102398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1B2AE-E4B6-4499-94EE-EC389E7E7C3F}">
      <dsp:nvSpPr>
        <dsp:cNvPr id="0" name=""/>
        <dsp:cNvSpPr/>
      </dsp:nvSpPr>
      <dsp:spPr>
        <a:xfrm>
          <a:off x="4232967" y="1523786"/>
          <a:ext cx="1131173" cy="448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227"/>
              </a:lnTo>
              <a:lnTo>
                <a:pt x="1131173" y="365227"/>
              </a:lnTo>
              <a:lnTo>
                <a:pt x="1131173" y="4480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3F62F-879F-46D8-A632-ADD6D1FD4C8F}">
      <dsp:nvSpPr>
        <dsp:cNvPr id="0" name=""/>
        <dsp:cNvSpPr/>
      </dsp:nvSpPr>
      <dsp:spPr>
        <a:xfrm>
          <a:off x="6984834" y="3888226"/>
          <a:ext cx="565077" cy="1351795"/>
        </a:xfrm>
        <a:custGeom>
          <a:avLst/>
          <a:gdLst/>
          <a:ahLst/>
          <a:cxnLst/>
          <a:rect l="0" t="0" r="0" b="0"/>
          <a:pathLst>
            <a:path>
              <a:moveTo>
                <a:pt x="565077" y="0"/>
              </a:moveTo>
              <a:lnTo>
                <a:pt x="565077" y="1268959"/>
              </a:lnTo>
              <a:lnTo>
                <a:pt x="0" y="1268959"/>
              </a:lnTo>
              <a:lnTo>
                <a:pt x="0" y="135179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ECF6A-1478-419C-91B6-EFD4043BBB16}">
      <dsp:nvSpPr>
        <dsp:cNvPr id="0" name=""/>
        <dsp:cNvSpPr/>
      </dsp:nvSpPr>
      <dsp:spPr>
        <a:xfrm>
          <a:off x="7549912" y="3888226"/>
          <a:ext cx="515047" cy="1351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959"/>
              </a:lnTo>
              <a:lnTo>
                <a:pt x="515047" y="1268959"/>
              </a:lnTo>
              <a:lnTo>
                <a:pt x="515047" y="1351795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92941-2BBD-4948-8D6C-EA4C26CD4315}">
      <dsp:nvSpPr>
        <dsp:cNvPr id="0" name=""/>
        <dsp:cNvSpPr/>
      </dsp:nvSpPr>
      <dsp:spPr>
        <a:xfrm>
          <a:off x="4232967" y="1523786"/>
          <a:ext cx="3316944" cy="4480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227"/>
              </a:lnTo>
              <a:lnTo>
                <a:pt x="3316944" y="365227"/>
              </a:lnTo>
              <a:lnTo>
                <a:pt x="3316944" y="44806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B4A58-7C43-45C0-AF65-077C3126FC7A}">
      <dsp:nvSpPr>
        <dsp:cNvPr id="0" name=""/>
        <dsp:cNvSpPr/>
      </dsp:nvSpPr>
      <dsp:spPr>
        <a:xfrm>
          <a:off x="1914112" y="-94385"/>
          <a:ext cx="4637711" cy="1618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C32EC-0C2B-4ACB-8457-A345DE93BEF0}">
      <dsp:nvSpPr>
        <dsp:cNvPr id="0" name=""/>
        <dsp:cNvSpPr/>
      </dsp:nvSpPr>
      <dsp:spPr>
        <a:xfrm>
          <a:off x="2013465" y="0"/>
          <a:ext cx="4637711" cy="1618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b="1" kern="1200" dirty="0" smtClean="0"/>
            <a:t>Linkages</a:t>
          </a:r>
        </a:p>
        <a:p>
          <a:pPr marL="534988" lvl="0" indent="-534988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200" b="1" kern="1200" dirty="0"/>
        </a:p>
      </dsp:txBody>
      <dsp:txXfrm>
        <a:off x="2013465" y="0"/>
        <a:ext cx="4637711" cy="1618171"/>
      </dsp:txXfrm>
    </dsp:sp>
    <dsp:sp modelId="{EDBEEB7F-A1C4-4753-A434-84C16FF92B90}">
      <dsp:nvSpPr>
        <dsp:cNvPr id="0" name=""/>
        <dsp:cNvSpPr/>
      </dsp:nvSpPr>
      <dsp:spPr>
        <a:xfrm>
          <a:off x="6585298" y="1971849"/>
          <a:ext cx="1929226" cy="1916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D1399-4C67-41D3-938A-4C95D10E92AF}">
      <dsp:nvSpPr>
        <dsp:cNvPr id="0" name=""/>
        <dsp:cNvSpPr/>
      </dsp:nvSpPr>
      <dsp:spPr>
        <a:xfrm>
          <a:off x="6684652" y="2066235"/>
          <a:ext cx="1929226" cy="1916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tx1"/>
              </a:solidFill>
            </a:rPr>
            <a:t>Can the object be taken apart without causing damage to the object? </a:t>
          </a:r>
          <a:endParaRPr lang="en-CA" sz="2000" kern="1200" dirty="0"/>
        </a:p>
      </dsp:txBody>
      <dsp:txXfrm>
        <a:off x="6684652" y="2066235"/>
        <a:ext cx="1929226" cy="1916376"/>
      </dsp:txXfrm>
    </dsp:sp>
    <dsp:sp modelId="{4A081774-F9EE-4416-A42E-28D4142A662C}">
      <dsp:nvSpPr>
        <dsp:cNvPr id="0" name=""/>
        <dsp:cNvSpPr/>
      </dsp:nvSpPr>
      <dsp:spPr>
        <a:xfrm>
          <a:off x="7617870" y="5240021"/>
          <a:ext cx="894178" cy="56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58169-0F7D-4469-A443-4F892CC59A1B}">
      <dsp:nvSpPr>
        <dsp:cNvPr id="0" name=""/>
        <dsp:cNvSpPr/>
      </dsp:nvSpPr>
      <dsp:spPr>
        <a:xfrm>
          <a:off x="7717223" y="5334407"/>
          <a:ext cx="894178" cy="56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Removable</a:t>
          </a:r>
          <a:endParaRPr lang="en-CA" sz="1100" b="1" kern="1200" dirty="0"/>
        </a:p>
      </dsp:txBody>
      <dsp:txXfrm>
        <a:off x="7717223" y="5334407"/>
        <a:ext cx="894178" cy="567803"/>
      </dsp:txXfrm>
    </dsp:sp>
    <dsp:sp modelId="{CD278873-3B59-4CF6-9046-F77AED065970}">
      <dsp:nvSpPr>
        <dsp:cNvPr id="0" name=""/>
        <dsp:cNvSpPr/>
      </dsp:nvSpPr>
      <dsp:spPr>
        <a:xfrm>
          <a:off x="6537745" y="5240021"/>
          <a:ext cx="894178" cy="56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5E322-843E-41DD-A4D3-CF56416E6205}">
      <dsp:nvSpPr>
        <dsp:cNvPr id="0" name=""/>
        <dsp:cNvSpPr/>
      </dsp:nvSpPr>
      <dsp:spPr>
        <a:xfrm>
          <a:off x="6637098" y="5334407"/>
          <a:ext cx="894178" cy="56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100" b="1" kern="1200" dirty="0" smtClean="0"/>
            <a:t>Non-removable</a:t>
          </a:r>
          <a:endParaRPr lang="en-CA" sz="1100" b="1" kern="1200" dirty="0"/>
        </a:p>
      </dsp:txBody>
      <dsp:txXfrm>
        <a:off x="6637098" y="5334407"/>
        <a:ext cx="894178" cy="567803"/>
      </dsp:txXfrm>
    </dsp:sp>
    <dsp:sp modelId="{00945DDB-76F5-4513-8340-095F4921A6AA}">
      <dsp:nvSpPr>
        <dsp:cNvPr id="0" name=""/>
        <dsp:cNvSpPr/>
      </dsp:nvSpPr>
      <dsp:spPr>
        <a:xfrm>
          <a:off x="4399528" y="1971849"/>
          <a:ext cx="1929226" cy="1916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0031DD-5464-4FB2-9F53-5519101773E3}">
      <dsp:nvSpPr>
        <dsp:cNvPr id="0" name=""/>
        <dsp:cNvSpPr/>
      </dsp:nvSpPr>
      <dsp:spPr>
        <a:xfrm>
          <a:off x="4498881" y="2066235"/>
          <a:ext cx="1929226" cy="1916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tx1"/>
              </a:solidFill>
            </a:rPr>
            <a:t>Is movement possible between the two parts?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endParaRPr lang="en-CA" sz="2000" kern="1200" dirty="0"/>
        </a:p>
      </dsp:txBody>
      <dsp:txXfrm>
        <a:off x="4498881" y="2066235"/>
        <a:ext cx="1929226" cy="1916376"/>
      </dsp:txXfrm>
    </dsp:sp>
    <dsp:sp modelId="{1442366F-5DE0-4A3C-ADC2-BF37B0B2212C}">
      <dsp:nvSpPr>
        <dsp:cNvPr id="0" name=""/>
        <dsp:cNvSpPr/>
      </dsp:nvSpPr>
      <dsp:spPr>
        <a:xfrm>
          <a:off x="5467223" y="4912211"/>
          <a:ext cx="894178" cy="56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D23CD6-D456-42B1-A72F-3B2ECC4D3F88}">
      <dsp:nvSpPr>
        <dsp:cNvPr id="0" name=""/>
        <dsp:cNvSpPr/>
      </dsp:nvSpPr>
      <dsp:spPr>
        <a:xfrm>
          <a:off x="5566576" y="5006597"/>
          <a:ext cx="894178" cy="56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b="1" kern="1200" dirty="0" smtClean="0"/>
            <a:t>Partial</a:t>
          </a:r>
          <a:endParaRPr lang="en-CA" sz="1500" b="1" kern="1200" dirty="0"/>
        </a:p>
      </dsp:txBody>
      <dsp:txXfrm>
        <a:off x="5566576" y="5006597"/>
        <a:ext cx="894178" cy="567803"/>
      </dsp:txXfrm>
    </dsp:sp>
    <dsp:sp modelId="{4A1511BB-C75F-4540-83B6-1DFFC4A2288F}">
      <dsp:nvSpPr>
        <dsp:cNvPr id="0" name=""/>
        <dsp:cNvSpPr/>
      </dsp:nvSpPr>
      <dsp:spPr>
        <a:xfrm>
          <a:off x="4374338" y="4912211"/>
          <a:ext cx="894178" cy="56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7B255-6FD0-4AE1-8FC9-F49FEEC1850F}">
      <dsp:nvSpPr>
        <dsp:cNvPr id="0" name=""/>
        <dsp:cNvSpPr/>
      </dsp:nvSpPr>
      <dsp:spPr>
        <a:xfrm>
          <a:off x="4473691" y="5006597"/>
          <a:ext cx="894178" cy="56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b="1" kern="1200" dirty="0" smtClean="0"/>
            <a:t>Complete</a:t>
          </a:r>
          <a:endParaRPr lang="en-CA" sz="1500" b="1" kern="1200" dirty="0"/>
        </a:p>
      </dsp:txBody>
      <dsp:txXfrm>
        <a:off x="4473691" y="5006597"/>
        <a:ext cx="894178" cy="567803"/>
      </dsp:txXfrm>
    </dsp:sp>
    <dsp:sp modelId="{22662FDC-6B38-4E00-B28D-EDDB54A3FA4C}">
      <dsp:nvSpPr>
        <dsp:cNvPr id="0" name=""/>
        <dsp:cNvSpPr/>
      </dsp:nvSpPr>
      <dsp:spPr>
        <a:xfrm>
          <a:off x="2202920" y="1971849"/>
          <a:ext cx="1929226" cy="1916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EF499-83E3-48B5-9A1E-23585BB13187}">
      <dsp:nvSpPr>
        <dsp:cNvPr id="0" name=""/>
        <dsp:cNvSpPr/>
      </dsp:nvSpPr>
      <dsp:spPr>
        <a:xfrm>
          <a:off x="2302274" y="2066235"/>
          <a:ext cx="1929226" cy="1916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tx1"/>
              </a:solidFill>
            </a:rPr>
            <a:t>Is the fastener that links the parts together flexible ?</a:t>
          </a:r>
          <a:endParaRPr lang="en-CA" sz="2000" kern="1200" dirty="0"/>
        </a:p>
      </dsp:txBody>
      <dsp:txXfrm>
        <a:off x="2302274" y="2066235"/>
        <a:ext cx="1929226" cy="1916376"/>
      </dsp:txXfrm>
    </dsp:sp>
    <dsp:sp modelId="{88BB9EDE-C013-411F-9FC4-B3C89F3ADA20}">
      <dsp:nvSpPr>
        <dsp:cNvPr id="0" name=""/>
        <dsp:cNvSpPr/>
      </dsp:nvSpPr>
      <dsp:spPr>
        <a:xfrm>
          <a:off x="3225379" y="5240021"/>
          <a:ext cx="894178" cy="56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A7E0C-B4E7-44E7-84FE-88AA4468EBE8}">
      <dsp:nvSpPr>
        <dsp:cNvPr id="0" name=""/>
        <dsp:cNvSpPr/>
      </dsp:nvSpPr>
      <dsp:spPr>
        <a:xfrm>
          <a:off x="3324732" y="5334407"/>
          <a:ext cx="894178" cy="56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b="1" kern="1200" dirty="0" smtClean="0"/>
            <a:t>Flexible</a:t>
          </a:r>
          <a:endParaRPr lang="en-CA" sz="1500" b="1" kern="1200" dirty="0"/>
        </a:p>
      </dsp:txBody>
      <dsp:txXfrm>
        <a:off x="3324732" y="5334407"/>
        <a:ext cx="894178" cy="567803"/>
      </dsp:txXfrm>
    </dsp:sp>
    <dsp:sp modelId="{2524E960-577E-4159-B0EE-42BD4958E985}">
      <dsp:nvSpPr>
        <dsp:cNvPr id="0" name=""/>
        <dsp:cNvSpPr/>
      </dsp:nvSpPr>
      <dsp:spPr>
        <a:xfrm>
          <a:off x="2073254" y="5240021"/>
          <a:ext cx="894178" cy="56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05B44-564F-4A96-AABA-AAA7F3EB3DB6}">
      <dsp:nvSpPr>
        <dsp:cNvPr id="0" name=""/>
        <dsp:cNvSpPr/>
      </dsp:nvSpPr>
      <dsp:spPr>
        <a:xfrm>
          <a:off x="2172608" y="5334407"/>
          <a:ext cx="894178" cy="56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b="1" kern="1200" dirty="0" smtClean="0"/>
            <a:t>Rigid</a:t>
          </a:r>
          <a:endParaRPr lang="en-CA" sz="1500" b="1" kern="1200" dirty="0"/>
        </a:p>
      </dsp:txBody>
      <dsp:txXfrm>
        <a:off x="2172608" y="5334407"/>
        <a:ext cx="894178" cy="567803"/>
      </dsp:txXfrm>
    </dsp:sp>
    <dsp:sp modelId="{D727F91D-B367-43BF-AEAE-6F1C55E757A7}">
      <dsp:nvSpPr>
        <dsp:cNvPr id="0" name=""/>
        <dsp:cNvSpPr/>
      </dsp:nvSpPr>
      <dsp:spPr>
        <a:xfrm>
          <a:off x="57030" y="1999660"/>
          <a:ext cx="1865811" cy="1867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CAD50-39B0-41C8-A7B7-25A8F3112B44}">
      <dsp:nvSpPr>
        <dsp:cNvPr id="0" name=""/>
        <dsp:cNvSpPr/>
      </dsp:nvSpPr>
      <dsp:spPr>
        <a:xfrm>
          <a:off x="156384" y="2094046"/>
          <a:ext cx="1865811" cy="1867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>
              <a:solidFill>
                <a:schemeClr val="tx1"/>
              </a:solidFill>
            </a:rPr>
            <a:t>Do the parts require something else to hold them together?</a:t>
          </a:r>
          <a:endParaRPr lang="en-CA" sz="2000" b="1" kern="1200" dirty="0"/>
        </a:p>
      </dsp:txBody>
      <dsp:txXfrm>
        <a:off x="156384" y="2094046"/>
        <a:ext cx="1865811" cy="1867324"/>
      </dsp:txXfrm>
    </dsp:sp>
    <dsp:sp modelId="{05A16037-7048-4E46-B628-05900BF58A8E}">
      <dsp:nvSpPr>
        <dsp:cNvPr id="0" name=""/>
        <dsp:cNvSpPr/>
      </dsp:nvSpPr>
      <dsp:spPr>
        <a:xfrm>
          <a:off x="1137146" y="4735965"/>
          <a:ext cx="894178" cy="56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04072-B887-409E-B102-C4FE1EBE2A68}">
      <dsp:nvSpPr>
        <dsp:cNvPr id="0" name=""/>
        <dsp:cNvSpPr/>
      </dsp:nvSpPr>
      <dsp:spPr>
        <a:xfrm>
          <a:off x="1236499" y="4830351"/>
          <a:ext cx="894178" cy="56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b="1" kern="1200" dirty="0" smtClean="0"/>
            <a:t>Indirect</a:t>
          </a:r>
          <a:endParaRPr lang="en-CA" sz="1500" b="1" kern="1200" dirty="0"/>
        </a:p>
      </dsp:txBody>
      <dsp:txXfrm>
        <a:off x="1236499" y="4830351"/>
        <a:ext cx="894178" cy="567803"/>
      </dsp:txXfrm>
    </dsp:sp>
    <dsp:sp modelId="{C61E9C86-E71B-4F82-9825-B7B14C7A5A20}">
      <dsp:nvSpPr>
        <dsp:cNvPr id="0" name=""/>
        <dsp:cNvSpPr/>
      </dsp:nvSpPr>
      <dsp:spPr>
        <a:xfrm>
          <a:off x="-14978" y="4735965"/>
          <a:ext cx="894178" cy="5678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A587B-0BC2-43BB-AC59-C19F8E7CF187}">
      <dsp:nvSpPr>
        <dsp:cNvPr id="0" name=""/>
        <dsp:cNvSpPr/>
      </dsp:nvSpPr>
      <dsp:spPr>
        <a:xfrm>
          <a:off x="84374" y="4830351"/>
          <a:ext cx="894178" cy="56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500" b="1" kern="1200" dirty="0" smtClean="0"/>
            <a:t>Direct</a:t>
          </a:r>
          <a:endParaRPr lang="en-CA" sz="1500" b="1" kern="1200" dirty="0"/>
        </a:p>
      </dsp:txBody>
      <dsp:txXfrm>
        <a:off x="84374" y="4830351"/>
        <a:ext cx="894178" cy="567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5F477-F561-45F4-803A-1FBC15C679CB}" type="datetimeFigureOut">
              <a:rPr lang="en-CA" smtClean="0"/>
              <a:pPr/>
              <a:t>03/10/2014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0EA50-CB10-48A8-9168-1E8D70E9AEF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483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39A6D-DF51-4136-B8DC-429E68553EB9}" type="slidenum">
              <a:rPr lang="en-US"/>
              <a:pPr/>
              <a:t>13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69" y="4344966"/>
            <a:ext cx="5030663" cy="4113234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90FCA-9BC5-4398-A05F-6954FF49DC14}" type="slidenum">
              <a:rPr lang="en-US"/>
              <a:pPr/>
              <a:t>14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69" y="4344966"/>
            <a:ext cx="5030663" cy="4113234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8B3AB-154B-45CD-BA41-1D5A15DC372E}" type="slidenum">
              <a:rPr lang="en-US"/>
              <a:pPr/>
              <a:t>15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669" y="4344966"/>
            <a:ext cx="5030663" cy="4113234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BFBF-ED94-40B0-AEFA-78507D3F4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471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5140E-0113-4EBA-B53C-543A209630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00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55C2A-64E3-49B4-A1B3-F0A80D164C2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234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7700-EEE0-4D2B-B630-FF66F4A12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727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F57F-C8D0-46E6-B393-EA1D458BCC8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819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72C17-2443-46F8-AF96-B7E507211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248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B0A2-8132-4C31-9B9A-9640C02A7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74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26DE2-F0EB-4C36-8F89-041EF3C13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127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1CB84-3FD9-4A70-85DF-E5A4B6CB7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4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4D6B7-04A8-4833-B549-1AA8BFFC26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12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895-ABB6-4DC9-A9DE-7FFC6FCBC8E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548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A1BA3CF-6ECE-45E5-8181-CD5B5AD289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061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Mechanical engineering intro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z="2400" dirty="0" smtClean="0"/>
              <a:t>Links and Guides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39156" y="254833"/>
          <a:ext cx="8649324" cy="615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4581128"/>
            <a:ext cx="555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no</a:t>
            </a:r>
            <a:endParaRPr lang="en-CA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458112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1800" y="5013176"/>
            <a:ext cx="555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no</a:t>
            </a:r>
            <a:endParaRPr lang="en-CA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4725144"/>
            <a:ext cx="555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no</a:t>
            </a:r>
            <a:endParaRPr lang="en-CA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92280" y="5013176"/>
            <a:ext cx="555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no</a:t>
            </a:r>
            <a:endParaRPr lang="en-CA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563888" y="501317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yes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68144" y="465313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yes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56376" y="501317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yes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Describe the type of link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204864"/>
            <a:ext cx="3565525" cy="267414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/>
              <a:t>direct or indirect</a:t>
            </a:r>
            <a:r>
              <a:rPr lang="en-CA" dirty="0" smtClean="0">
                <a:ea typeface="ＭＳ Ｐゴシック" pitchFamily="1" charset="-128"/>
              </a:rPr>
              <a:t>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>
                <a:ea typeface="ＭＳ Ｐゴシック" pitchFamily="1" charset="-128"/>
              </a:rPr>
              <a:t>rigid or flexible,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/>
              <a:t>non-removable or removable</a:t>
            </a:r>
            <a:r>
              <a:rPr lang="en-CA" dirty="0" smtClean="0">
                <a:ea typeface="ＭＳ Ｐゴシック" pitchFamily="1" charset="-128"/>
              </a:rPr>
              <a:t>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/>
              <a:t>complete or partial,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348880"/>
            <a:ext cx="3672408" cy="1569660"/>
          </a:xfrm>
          <a:prstGeom prst="rect">
            <a:avLst/>
          </a:prstGeom>
          <a:ln>
            <a:solidFill>
              <a:srgbClr val="EF118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Indirect</a:t>
            </a:r>
          </a:p>
          <a:p>
            <a:pPr algn="ctr"/>
            <a:r>
              <a:rPr lang="en-CA" b="1" dirty="0" smtClean="0"/>
              <a:t>Rigid</a:t>
            </a:r>
          </a:p>
          <a:p>
            <a:pPr algn="ctr"/>
            <a:r>
              <a:rPr lang="en-CA" b="1" dirty="0" smtClean="0"/>
              <a:t>Removable</a:t>
            </a:r>
          </a:p>
          <a:p>
            <a:pPr algn="ctr"/>
            <a:r>
              <a:rPr lang="en-CA" b="1" dirty="0" smtClean="0"/>
              <a:t>Partial</a:t>
            </a:r>
            <a:endParaRPr lang="en-CA" b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540568" y="5157192"/>
            <a:ext cx="929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CA" sz="2400" dirty="0">
                <a:solidFill>
                  <a:schemeClr val="hlink"/>
                </a:solidFill>
                <a:latin typeface="+mn-lt"/>
                <a:ea typeface="ＭＳ Ｐゴシック" pitchFamily="1" charset="-128"/>
              </a:rPr>
              <a:t>The “link” between the </a:t>
            </a:r>
            <a:r>
              <a:rPr lang="en-CA" sz="2400" dirty="0" smtClean="0">
                <a:solidFill>
                  <a:schemeClr val="hlink"/>
                </a:solidFill>
                <a:latin typeface="+mn-lt"/>
                <a:ea typeface="ＭＳ Ｐゴシック" pitchFamily="1" charset="-128"/>
              </a:rPr>
              <a:t>hinge and the doorframe</a:t>
            </a:r>
            <a:r>
              <a:rPr lang="en-CA" sz="2400" dirty="0" smtClean="0">
                <a:solidFill>
                  <a:schemeClr val="hlink"/>
                </a:solidFill>
                <a:ea typeface="ＭＳ Ｐゴシック" pitchFamily="1" charset="-128"/>
              </a:rPr>
              <a:t>:</a:t>
            </a:r>
            <a:endParaRPr lang="en-CA" sz="2400" dirty="0">
              <a:ea typeface="ＭＳ Ｐゴシック" pitchFamily="1" charset="-128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995936" y="5589240"/>
            <a:ext cx="576064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652120" y="5589240"/>
            <a:ext cx="1296144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2843808" y="3717032"/>
            <a:ext cx="1440160" cy="151216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 flipV="1">
            <a:off x="3707904" y="3284984"/>
            <a:ext cx="2448272" cy="187220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249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Describe the type of link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916832"/>
            <a:ext cx="3065069" cy="3745382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/>
              <a:t>direct or indirect</a:t>
            </a:r>
            <a:r>
              <a:rPr lang="en-CA" dirty="0" smtClean="0">
                <a:ea typeface="ＭＳ Ｐゴシック" pitchFamily="1" charset="-128"/>
              </a:rPr>
              <a:t>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>
                <a:ea typeface="ＭＳ Ｐゴシック" pitchFamily="1" charset="-128"/>
              </a:rPr>
              <a:t>rigid or flexible,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/>
              <a:t>non-removable or removable</a:t>
            </a:r>
            <a:r>
              <a:rPr lang="en-CA" dirty="0" smtClean="0">
                <a:ea typeface="ＭＳ Ｐゴシック" pitchFamily="1" charset="-128"/>
              </a:rPr>
              <a:t>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/>
              <a:t>complete or partial,</a:t>
            </a:r>
          </a:p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2420888"/>
            <a:ext cx="3672408" cy="1569660"/>
          </a:xfrm>
          <a:prstGeom prst="rect">
            <a:avLst/>
          </a:prstGeom>
          <a:ln>
            <a:solidFill>
              <a:srgbClr val="EF118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Direct</a:t>
            </a:r>
          </a:p>
          <a:p>
            <a:pPr algn="ctr"/>
            <a:r>
              <a:rPr lang="en-CA" b="1" dirty="0" smtClean="0"/>
              <a:t>Rigid</a:t>
            </a:r>
          </a:p>
          <a:p>
            <a:pPr algn="ctr"/>
            <a:r>
              <a:rPr lang="en-CA" b="1" dirty="0" smtClean="0"/>
              <a:t>Removable</a:t>
            </a:r>
          </a:p>
          <a:p>
            <a:pPr algn="ctr"/>
            <a:r>
              <a:rPr lang="en-CA" b="1" dirty="0" smtClean="0"/>
              <a:t>Complete</a:t>
            </a:r>
            <a:endParaRPr lang="en-CA" b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52400" y="5877272"/>
            <a:ext cx="929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CA" sz="2400" dirty="0">
                <a:solidFill>
                  <a:schemeClr val="hlink"/>
                </a:solidFill>
                <a:latin typeface="+mn-lt"/>
                <a:ea typeface="ＭＳ Ｐゴシック" pitchFamily="1" charset="-128"/>
              </a:rPr>
              <a:t>The “link” between the </a:t>
            </a:r>
            <a:r>
              <a:rPr lang="en-CA" sz="2400" dirty="0" smtClean="0">
                <a:solidFill>
                  <a:schemeClr val="hlink"/>
                </a:solidFill>
                <a:latin typeface="+mn-lt"/>
                <a:ea typeface="ＭＳ Ｐゴシック" pitchFamily="1" charset="-128"/>
              </a:rPr>
              <a:t>pen and the cap</a:t>
            </a:r>
            <a:r>
              <a:rPr lang="en-CA" sz="2400" dirty="0" smtClean="0">
                <a:solidFill>
                  <a:schemeClr val="hlink"/>
                </a:solidFill>
                <a:ea typeface="ＭＳ Ｐゴシック" pitchFamily="1" charset="-128"/>
              </a:rPr>
              <a:t>:</a:t>
            </a:r>
            <a:endParaRPr lang="en-CA" sz="2400" dirty="0">
              <a:ea typeface="ＭＳ Ｐゴシック" pitchFamily="1" charset="-128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860032" y="6309320"/>
            <a:ext cx="504056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444208" y="6309320"/>
            <a:ext cx="504056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H="1" flipV="1">
            <a:off x="6300192" y="3573016"/>
            <a:ext cx="613916" cy="2417936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4969892" y="5157192"/>
            <a:ext cx="538212" cy="83376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249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poinçonent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4000"/>
            <a:ext cx="4419600" cy="2179638"/>
          </a:xfrm>
          <a:prstGeom prst="rect">
            <a:avLst/>
          </a:prstGeom>
          <a:noFill/>
        </p:spPr>
      </p:pic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827088" y="411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CA" sz="2400">
              <a:ea typeface="ＭＳ Ｐゴシック" pitchFamily="1" charset="-128"/>
            </a:endParaRP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03200"/>
            <a:ext cx="8509000" cy="10668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CA" sz="3000" dirty="0"/>
              <a:t>The types of « Links » between Parts</a:t>
            </a:r>
            <a:endParaRPr lang="en-CA" sz="3400" dirty="0"/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0" y="3962400"/>
            <a:ext cx="929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CA" sz="2400" dirty="0">
                <a:solidFill>
                  <a:schemeClr val="hlink"/>
                </a:solidFill>
                <a:latin typeface="+mn-lt"/>
                <a:ea typeface="ＭＳ Ｐゴシック" pitchFamily="1" charset="-128"/>
              </a:rPr>
              <a:t>The “link” between the handle and the punch is</a:t>
            </a:r>
            <a:r>
              <a:rPr lang="en-CA" sz="2400" dirty="0">
                <a:solidFill>
                  <a:schemeClr val="hlink"/>
                </a:solidFill>
                <a:ea typeface="ＭＳ Ｐゴシック" pitchFamily="1" charset="-128"/>
              </a:rPr>
              <a:t>:</a:t>
            </a:r>
            <a:endParaRPr lang="en-CA" sz="2400" dirty="0">
              <a:ea typeface="ＭＳ Ｐゴシック" pitchFamily="1" charset="-128"/>
            </a:endParaRP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5334000" y="1600200"/>
            <a:ext cx="342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600" dirty="0">
                <a:solidFill>
                  <a:schemeClr val="hlink"/>
                </a:solidFill>
                <a:ea typeface="ＭＳ Ｐゴシック" pitchFamily="1" charset="-128"/>
              </a:rPr>
              <a:t>?</a:t>
            </a:r>
          </a:p>
        </p:txBody>
      </p:sp>
      <p:sp>
        <p:nvSpPr>
          <p:cNvPr id="150535" name="Line 7"/>
          <p:cNvSpPr>
            <a:spLocks noChangeShapeType="1"/>
          </p:cNvSpPr>
          <p:nvPr/>
        </p:nvSpPr>
        <p:spPr bwMode="auto">
          <a:xfrm flipH="1" flipV="1">
            <a:off x="4699000" y="2717800"/>
            <a:ext cx="2273300" cy="13081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0536" name="Line 8"/>
          <p:cNvSpPr>
            <a:spLocks noChangeShapeType="1"/>
          </p:cNvSpPr>
          <p:nvPr/>
        </p:nvSpPr>
        <p:spPr bwMode="auto">
          <a:xfrm flipH="1" flipV="1">
            <a:off x="4419600" y="2819400"/>
            <a:ext cx="469900" cy="1193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0537" name="Text Box 9"/>
          <p:cNvSpPr txBox="1">
            <a:spLocks noChangeArrowheads="1"/>
          </p:cNvSpPr>
          <p:nvPr/>
        </p:nvSpPr>
        <p:spPr bwMode="auto">
          <a:xfrm>
            <a:off x="685800" y="4699000"/>
            <a:ext cx="754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Arial" charset="0"/>
              <a:buNone/>
            </a:pPr>
            <a:r>
              <a:rPr lang="fr-FR" sz="2400" dirty="0">
                <a:latin typeface="+mn-lt"/>
                <a:ea typeface="ＭＳ Ｐゴシック" pitchFamily="1" charset="-128"/>
              </a:rPr>
              <a:t> </a:t>
            </a:r>
            <a:r>
              <a:rPr lang="en-CA" dirty="0" smtClean="0">
                <a:latin typeface="+mn-lt"/>
              </a:rPr>
              <a:t>direct or indirect</a:t>
            </a:r>
            <a:r>
              <a:rPr lang="en-CA" dirty="0" smtClean="0">
                <a:latin typeface="+mn-lt"/>
                <a:ea typeface="ＭＳ Ｐゴシック" pitchFamily="1" charset="-128"/>
              </a:rPr>
              <a:t>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>
                <a:latin typeface="+mn-lt"/>
                <a:ea typeface="ＭＳ Ｐゴシック" pitchFamily="1" charset="-128"/>
              </a:rPr>
              <a:t>rigid or flexible,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>
                <a:latin typeface="+mn-lt"/>
              </a:rPr>
              <a:t>non-removable or removable</a:t>
            </a:r>
            <a:r>
              <a:rPr lang="en-CA" dirty="0" smtClean="0">
                <a:latin typeface="+mn-lt"/>
                <a:ea typeface="ＭＳ Ｐゴシック" pitchFamily="1" charset="-128"/>
              </a:rPr>
              <a:t>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>
                <a:latin typeface="+mn-lt"/>
              </a:rPr>
              <a:t>complete or partial,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sz="2400" dirty="0" smtClean="0">
                <a:ea typeface="ＭＳ Ｐゴシック" pitchFamily="1" charset="-128"/>
              </a:rPr>
              <a:t>.</a:t>
            </a:r>
            <a:endParaRPr lang="en-CA" sz="2400" dirty="0">
              <a:ea typeface="ＭＳ Ｐゴシック" pitchFamily="1" charset="-128"/>
            </a:endParaRPr>
          </a:p>
        </p:txBody>
      </p:sp>
      <p:sp>
        <p:nvSpPr>
          <p:cNvPr id="150538" name="Line 10"/>
          <p:cNvSpPr>
            <a:spLocks noChangeShapeType="1"/>
          </p:cNvSpPr>
          <p:nvPr/>
        </p:nvSpPr>
        <p:spPr bwMode="auto">
          <a:xfrm>
            <a:off x="4559300" y="4330700"/>
            <a:ext cx="838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50539" name="Line 11"/>
          <p:cNvSpPr>
            <a:spLocks noChangeShapeType="1"/>
          </p:cNvSpPr>
          <p:nvPr/>
        </p:nvSpPr>
        <p:spPr bwMode="auto">
          <a:xfrm>
            <a:off x="6228184" y="4365104"/>
            <a:ext cx="838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2555776" y="4797152"/>
            <a:ext cx="3672408" cy="1569660"/>
          </a:xfrm>
          <a:prstGeom prst="rect">
            <a:avLst/>
          </a:prstGeom>
          <a:ln>
            <a:solidFill>
              <a:srgbClr val="EF118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Direct</a:t>
            </a:r>
          </a:p>
          <a:p>
            <a:pPr algn="ctr"/>
            <a:r>
              <a:rPr lang="en-CA" b="1" dirty="0" smtClean="0"/>
              <a:t>Rigid</a:t>
            </a:r>
          </a:p>
          <a:p>
            <a:pPr algn="ctr"/>
            <a:r>
              <a:rPr lang="en-CA" b="1" dirty="0" smtClean="0"/>
              <a:t>Non-removable</a:t>
            </a:r>
          </a:p>
          <a:p>
            <a:pPr algn="ctr"/>
            <a:r>
              <a:rPr lang="en-CA" b="1" dirty="0" smtClean="0"/>
              <a:t>Complete</a:t>
            </a:r>
            <a:endParaRPr lang="en-CA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4" grpId="0"/>
      <p:bldP spid="150535" grpId="0" animBg="1"/>
      <p:bldP spid="150536" grpId="0" animBg="1"/>
      <p:bldP spid="150538" grpId="0" animBg="1"/>
      <p:bldP spid="15053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 descr="poinçonent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1498600"/>
            <a:ext cx="4419600" cy="2179638"/>
          </a:xfrm>
          <a:prstGeom prst="rect">
            <a:avLst/>
          </a:prstGeom>
          <a:noFill/>
        </p:spPr>
      </p:pic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827088" y="411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CA" sz="2400">
              <a:ea typeface="ＭＳ Ｐゴシック" pitchFamily="1" charset="-128"/>
            </a:endParaRP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03200"/>
            <a:ext cx="8509000" cy="10668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CA" sz="3000" dirty="0"/>
              <a:t>The types of « Links » between Parts</a:t>
            </a:r>
            <a:endParaRPr lang="en-CA" sz="3400" dirty="0"/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0" y="3962400"/>
            <a:ext cx="929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CA" sz="2400" dirty="0">
                <a:solidFill>
                  <a:schemeClr val="hlink"/>
                </a:solidFill>
                <a:latin typeface="+mn-lt"/>
                <a:ea typeface="ＭＳ Ｐゴシック" pitchFamily="1" charset="-128"/>
              </a:rPr>
              <a:t>The “link” between the </a:t>
            </a:r>
            <a:r>
              <a:rPr lang="en-CA" sz="2400" dirty="0">
                <a:solidFill>
                  <a:schemeClr val="hlink"/>
                </a:solidFill>
                <a:latin typeface="+mn-lt"/>
              </a:rPr>
              <a:t>bottom handle</a:t>
            </a:r>
            <a:r>
              <a:rPr lang="en-CA" sz="2400" dirty="0">
                <a:latin typeface="+mn-lt"/>
              </a:rPr>
              <a:t> </a:t>
            </a:r>
            <a:r>
              <a:rPr lang="en-CA" sz="2400" dirty="0">
                <a:solidFill>
                  <a:schemeClr val="hlink"/>
                </a:solidFill>
                <a:latin typeface="+mn-lt"/>
                <a:ea typeface="ＭＳ Ｐゴシック" pitchFamily="1" charset="-128"/>
              </a:rPr>
              <a:t>and the </a:t>
            </a:r>
            <a:r>
              <a:rPr lang="en-CA" sz="2400" dirty="0">
                <a:solidFill>
                  <a:schemeClr val="hlink"/>
                </a:solidFill>
                <a:latin typeface="+mn-lt"/>
              </a:rPr>
              <a:t>top handle</a:t>
            </a:r>
            <a:r>
              <a:rPr lang="en-CA" sz="2400" dirty="0">
                <a:latin typeface="+mn-lt"/>
              </a:rPr>
              <a:t> </a:t>
            </a:r>
            <a:r>
              <a:rPr lang="en-CA" sz="2400" dirty="0">
                <a:solidFill>
                  <a:schemeClr val="hlink"/>
                </a:solidFill>
                <a:latin typeface="+mn-lt"/>
                <a:ea typeface="ＭＳ Ｐゴシック" pitchFamily="1" charset="-128"/>
              </a:rPr>
              <a:t>is</a:t>
            </a:r>
            <a:r>
              <a:rPr lang="en-CA" sz="2400" dirty="0">
                <a:solidFill>
                  <a:schemeClr val="hlink"/>
                </a:solidFill>
                <a:ea typeface="ＭＳ Ｐゴシック" pitchFamily="1" charset="-128"/>
              </a:rPr>
              <a:t>: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5334000" y="1600200"/>
            <a:ext cx="342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600" dirty="0">
                <a:solidFill>
                  <a:schemeClr val="hlink"/>
                </a:solidFill>
                <a:ea typeface="ＭＳ Ｐゴシック" pitchFamily="1" charset="-128"/>
              </a:rPr>
              <a:t>?</a:t>
            </a:r>
          </a:p>
        </p:txBody>
      </p:sp>
      <p:sp>
        <p:nvSpPr>
          <p:cNvPr id="226311" name="Line 7"/>
          <p:cNvSpPr>
            <a:spLocks noChangeShapeType="1"/>
          </p:cNvSpPr>
          <p:nvPr/>
        </p:nvSpPr>
        <p:spPr bwMode="auto">
          <a:xfrm flipH="1" flipV="1">
            <a:off x="4432300" y="2794000"/>
            <a:ext cx="3035300" cy="12573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6312" name="Line 8"/>
          <p:cNvSpPr>
            <a:spLocks noChangeShapeType="1"/>
          </p:cNvSpPr>
          <p:nvPr/>
        </p:nvSpPr>
        <p:spPr bwMode="auto">
          <a:xfrm flipH="1" flipV="1">
            <a:off x="2654300" y="2971800"/>
            <a:ext cx="1905000" cy="1092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26313" name="Text Box 9"/>
          <p:cNvSpPr txBox="1">
            <a:spLocks noChangeArrowheads="1"/>
          </p:cNvSpPr>
          <p:nvPr/>
        </p:nvSpPr>
        <p:spPr bwMode="auto">
          <a:xfrm>
            <a:off x="685800" y="4699000"/>
            <a:ext cx="754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>
                <a:latin typeface="+mn-lt"/>
              </a:rPr>
              <a:t>direct or indirect</a:t>
            </a:r>
            <a:r>
              <a:rPr lang="en-CA" dirty="0" smtClean="0">
                <a:latin typeface="+mn-lt"/>
                <a:ea typeface="ＭＳ Ｐゴシック" pitchFamily="1" charset="-128"/>
              </a:rPr>
              <a:t>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>
                <a:latin typeface="+mn-lt"/>
                <a:ea typeface="ＭＳ Ｐゴシック" pitchFamily="1" charset="-128"/>
              </a:rPr>
              <a:t>rigid or flexible,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>
                <a:latin typeface="+mn-lt"/>
              </a:rPr>
              <a:t>non-removable or removable</a:t>
            </a:r>
            <a:r>
              <a:rPr lang="en-CA" dirty="0" smtClean="0">
                <a:latin typeface="+mn-lt"/>
                <a:ea typeface="ＭＳ Ｐゴシック" pitchFamily="1" charset="-128"/>
              </a:rPr>
              <a:t>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>
                <a:latin typeface="+mn-lt"/>
              </a:rPr>
              <a:t>complete or partial,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sz="2400" dirty="0" smtClean="0">
                <a:ea typeface="ＭＳ Ｐゴシック" pitchFamily="1" charset="-128"/>
              </a:rPr>
              <a:t>.</a:t>
            </a:r>
            <a:endParaRPr lang="en-CA" sz="2400" dirty="0">
              <a:ea typeface="ＭＳ Ｐゴシック" pitchFamily="1" charset="-128"/>
            </a:endParaRP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3771900" y="4318000"/>
            <a:ext cx="1803400" cy="127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6444208" y="4365104"/>
            <a:ext cx="13462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26316" name="Oval 12"/>
          <p:cNvSpPr>
            <a:spLocks noChangeArrowheads="1"/>
          </p:cNvSpPr>
          <p:nvPr/>
        </p:nvSpPr>
        <p:spPr bwMode="auto">
          <a:xfrm>
            <a:off x="3175000" y="2362200"/>
            <a:ext cx="431800" cy="4191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2555776" y="4797152"/>
            <a:ext cx="3672408" cy="1569660"/>
          </a:xfrm>
          <a:prstGeom prst="rect">
            <a:avLst/>
          </a:prstGeom>
          <a:ln>
            <a:solidFill>
              <a:srgbClr val="EF118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Indirect</a:t>
            </a:r>
          </a:p>
          <a:p>
            <a:pPr algn="ctr"/>
            <a:r>
              <a:rPr lang="en-CA" b="1" dirty="0" smtClean="0"/>
              <a:t>Rigid</a:t>
            </a:r>
          </a:p>
          <a:p>
            <a:pPr algn="ctr"/>
            <a:r>
              <a:rPr lang="en-CA" b="1" dirty="0" smtClean="0"/>
              <a:t>Non-removable</a:t>
            </a:r>
          </a:p>
          <a:p>
            <a:pPr algn="ctr"/>
            <a:r>
              <a:rPr lang="en-CA" b="1" dirty="0" smtClean="0"/>
              <a:t>Partial</a:t>
            </a:r>
            <a:endParaRPr lang="en-CA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6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6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6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0" grpId="0"/>
      <p:bldP spid="226311" grpId="0" animBg="1"/>
      <p:bldP spid="226312" grpId="0" animBg="1"/>
      <p:bldP spid="226314" grpId="0" animBg="1"/>
      <p:bldP spid="226315" grpId="0" animBg="1"/>
      <p:bldP spid="226316" grpId="0" animBg="1"/>
      <p:bldP spid="226316" grpId="1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 descr="poinçonent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1498600"/>
            <a:ext cx="4419600" cy="2179638"/>
          </a:xfrm>
          <a:prstGeom prst="rect">
            <a:avLst/>
          </a:prstGeom>
          <a:noFill/>
        </p:spPr>
      </p:pic>
      <p:sp>
        <p:nvSpPr>
          <p:cNvPr id="236547" name="Rectangle 3"/>
          <p:cNvSpPr>
            <a:spLocks noChangeArrowheads="1"/>
          </p:cNvSpPr>
          <p:nvPr/>
        </p:nvSpPr>
        <p:spPr bwMode="auto">
          <a:xfrm>
            <a:off x="827088" y="411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CA" sz="2400">
              <a:ea typeface="ＭＳ Ｐゴシック" pitchFamily="1" charset="-128"/>
            </a:endParaRPr>
          </a:p>
        </p:txBody>
      </p:sp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03200"/>
            <a:ext cx="8509000" cy="1066800"/>
          </a:xfr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CA" sz="3000" dirty="0"/>
              <a:t>The types of « Links » between Parts</a:t>
            </a:r>
            <a:endParaRPr lang="en-CA" sz="3400" dirty="0"/>
          </a:p>
        </p:txBody>
      </p:sp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190500" y="3886200"/>
            <a:ext cx="840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CA" sz="2400" dirty="0">
                <a:solidFill>
                  <a:schemeClr val="hlink"/>
                </a:solidFill>
                <a:latin typeface="+mn-lt"/>
                <a:ea typeface="ＭＳ Ｐゴシック" pitchFamily="1" charset="-128"/>
              </a:rPr>
              <a:t>The “link” between the </a:t>
            </a:r>
            <a:r>
              <a:rPr lang="en-CA" sz="2400" dirty="0">
                <a:solidFill>
                  <a:schemeClr val="hlink"/>
                </a:solidFill>
                <a:latin typeface="+mn-lt"/>
              </a:rPr>
              <a:t>bottom handle</a:t>
            </a:r>
            <a:r>
              <a:rPr lang="en-CA" sz="2400" dirty="0">
                <a:latin typeface="+mn-lt"/>
              </a:rPr>
              <a:t> </a:t>
            </a:r>
            <a:r>
              <a:rPr lang="en-CA" sz="2400" dirty="0">
                <a:solidFill>
                  <a:schemeClr val="hlink"/>
                </a:solidFill>
                <a:latin typeface="+mn-lt"/>
                <a:ea typeface="ＭＳ Ｐゴシック" pitchFamily="1" charset="-128"/>
              </a:rPr>
              <a:t>and the </a:t>
            </a:r>
            <a:r>
              <a:rPr lang="en-CA" sz="2400" dirty="0">
                <a:solidFill>
                  <a:schemeClr val="hlink"/>
                </a:solidFill>
                <a:latin typeface="+mn-lt"/>
              </a:rPr>
              <a:t>receptacle</a:t>
            </a:r>
            <a:r>
              <a:rPr lang="en-CA" sz="2400" dirty="0">
                <a:latin typeface="+mn-lt"/>
              </a:rPr>
              <a:t> </a:t>
            </a:r>
            <a:r>
              <a:rPr lang="en-CA" sz="2400" dirty="0">
                <a:solidFill>
                  <a:schemeClr val="hlink"/>
                </a:solidFill>
                <a:latin typeface="+mn-lt"/>
                <a:ea typeface="ＭＳ Ｐゴシック" pitchFamily="1" charset="-128"/>
              </a:rPr>
              <a:t>is</a:t>
            </a:r>
            <a:r>
              <a:rPr lang="en-CA" sz="2400" dirty="0">
                <a:solidFill>
                  <a:schemeClr val="hlink"/>
                </a:solidFill>
                <a:ea typeface="ＭＳ Ｐゴシック" pitchFamily="1" charset="-128"/>
              </a:rPr>
              <a:t>:</a:t>
            </a:r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5334000" y="1600200"/>
            <a:ext cx="342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9600" dirty="0">
                <a:solidFill>
                  <a:schemeClr val="hlink"/>
                </a:solidFill>
                <a:ea typeface="ＭＳ Ｐゴシック" pitchFamily="1" charset="-128"/>
              </a:rPr>
              <a:t>?</a:t>
            </a:r>
          </a:p>
        </p:txBody>
      </p:sp>
      <p:sp>
        <p:nvSpPr>
          <p:cNvPr id="236551" name="Line 7"/>
          <p:cNvSpPr>
            <a:spLocks noChangeShapeType="1"/>
          </p:cNvSpPr>
          <p:nvPr/>
        </p:nvSpPr>
        <p:spPr bwMode="auto">
          <a:xfrm flipH="1" flipV="1">
            <a:off x="4584700" y="2171700"/>
            <a:ext cx="2578100" cy="1803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6552" name="Line 8"/>
          <p:cNvSpPr>
            <a:spLocks noChangeShapeType="1"/>
          </p:cNvSpPr>
          <p:nvPr/>
        </p:nvSpPr>
        <p:spPr bwMode="auto">
          <a:xfrm flipH="1" flipV="1">
            <a:off x="2654300" y="2971800"/>
            <a:ext cx="1892300" cy="10287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685800" y="4699000"/>
            <a:ext cx="754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>
                <a:latin typeface="+mn-lt"/>
              </a:rPr>
              <a:t>direct or indirect</a:t>
            </a:r>
            <a:r>
              <a:rPr lang="en-CA" dirty="0" smtClean="0">
                <a:latin typeface="+mn-lt"/>
                <a:ea typeface="ＭＳ Ｐゴシック" pitchFamily="1" charset="-128"/>
              </a:rPr>
              <a:t>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>
                <a:latin typeface="+mn-lt"/>
                <a:ea typeface="ＭＳ Ｐゴシック" pitchFamily="1" charset="-128"/>
              </a:rPr>
              <a:t>rigid or flexible,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>
                <a:latin typeface="+mn-lt"/>
              </a:rPr>
              <a:t>non-removable or removable</a:t>
            </a:r>
            <a:r>
              <a:rPr lang="en-CA" dirty="0" smtClean="0">
                <a:latin typeface="+mn-lt"/>
                <a:ea typeface="ＭＳ Ｐゴシック" pitchFamily="1" charset="-128"/>
              </a:rPr>
              <a:t>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dirty="0" smtClean="0">
                <a:latin typeface="+mn-lt"/>
              </a:rPr>
              <a:t>complete or partial,</a:t>
            </a:r>
          </a:p>
          <a:p>
            <a:pPr marL="457200" indent="-457200" algn="ctr" eaLnBrk="0" hangingPunct="0">
              <a:buFont typeface="Arial" charset="0"/>
              <a:buNone/>
            </a:pPr>
            <a:r>
              <a:rPr lang="en-CA" sz="2400" dirty="0" smtClean="0">
                <a:ea typeface="ＭＳ Ｐゴシック" pitchFamily="1" charset="-128"/>
              </a:rPr>
              <a:t>.</a:t>
            </a:r>
            <a:endParaRPr lang="en-CA" sz="2400" dirty="0">
              <a:ea typeface="ＭＳ Ｐゴシック" pitchFamily="1" charset="-128"/>
            </a:endParaRPr>
          </a:p>
        </p:txBody>
      </p:sp>
      <p:sp>
        <p:nvSpPr>
          <p:cNvPr id="236554" name="Line 10"/>
          <p:cNvSpPr>
            <a:spLocks noChangeShapeType="1"/>
          </p:cNvSpPr>
          <p:nvPr/>
        </p:nvSpPr>
        <p:spPr bwMode="auto">
          <a:xfrm flipV="1">
            <a:off x="3505200" y="4254500"/>
            <a:ext cx="18923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36555" name="Line 11"/>
          <p:cNvSpPr>
            <a:spLocks noChangeShapeType="1"/>
          </p:cNvSpPr>
          <p:nvPr/>
        </p:nvSpPr>
        <p:spPr bwMode="auto">
          <a:xfrm flipV="1">
            <a:off x="6228184" y="4293096"/>
            <a:ext cx="1422400" cy="127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2555776" y="4797152"/>
            <a:ext cx="3672408" cy="1569660"/>
          </a:xfrm>
          <a:prstGeom prst="rect">
            <a:avLst/>
          </a:prstGeom>
          <a:ln>
            <a:solidFill>
              <a:srgbClr val="EF118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Direct</a:t>
            </a:r>
          </a:p>
          <a:p>
            <a:pPr algn="ctr"/>
            <a:r>
              <a:rPr lang="en-CA" b="1" dirty="0" smtClean="0"/>
              <a:t>Flexible</a:t>
            </a:r>
          </a:p>
          <a:p>
            <a:pPr algn="ctr"/>
            <a:r>
              <a:rPr lang="en-CA" b="1" dirty="0" smtClean="0"/>
              <a:t>Removable</a:t>
            </a:r>
          </a:p>
          <a:p>
            <a:pPr algn="ctr"/>
            <a:r>
              <a:rPr lang="en-CA" b="1" dirty="0" smtClean="0"/>
              <a:t>Partial</a:t>
            </a:r>
            <a:endParaRPr lang="en-CA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0" grpId="0"/>
      <p:bldP spid="236551" grpId="0" animBg="1"/>
      <p:bldP spid="236552" grpId="0" animBg="1"/>
      <p:bldP spid="236554" grpId="0" animBg="1"/>
      <p:bldP spid="236555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Principle Types of Links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290055" cy="4176504"/>
          </a:xfrm>
        </p:spPr>
        <p:txBody>
          <a:bodyPr>
            <a:normAutofit/>
          </a:bodyPr>
          <a:lstStyle/>
          <a:p>
            <a:r>
              <a:rPr lang="en-CA" sz="2400" dirty="0" smtClean="0"/>
              <a:t>6 key types; based on the type of motion by the linked part</a:t>
            </a:r>
          </a:p>
          <a:p>
            <a:pPr marL="457200" indent="-457200">
              <a:buNone/>
            </a:pPr>
            <a:r>
              <a:rPr lang="en-CA" sz="2400" dirty="0" smtClean="0"/>
              <a:t>1: Fixed link: </a:t>
            </a:r>
            <a:r>
              <a:rPr lang="en-CA" sz="2400" b="1" dirty="0" smtClean="0"/>
              <a:t>no movement</a:t>
            </a:r>
            <a:r>
              <a:rPr lang="en-CA" sz="2400" dirty="0" smtClean="0"/>
              <a:t> </a:t>
            </a:r>
          </a:p>
        </p:txBody>
      </p:sp>
      <p:pic>
        <p:nvPicPr>
          <p:cNvPr id="1036" name="Picture 12" descr="http://www.westfordcomputerservices.com/wp-content/uploads/2013/02/laptoppc-laptop-buying-guide-back-to-school-edition-ars-technica-xmbew9h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068960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CA" dirty="0" smtClean="0"/>
              <a:t>2: Rotating link: </a:t>
            </a:r>
            <a:r>
              <a:rPr lang="en-CA" b="1" dirty="0" smtClean="0"/>
              <a:t>rotational movement around 1 axis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" name="Picture 4" descr="http://www.aliforgings.com/images/combination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24944"/>
            <a:ext cx="3816424" cy="231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CA" dirty="0" smtClean="0"/>
              <a:t>3: Sliding link: </a:t>
            </a:r>
            <a:r>
              <a:rPr lang="en-CA" b="1" dirty="0" smtClean="0"/>
              <a:t>translational movement around 1 axis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" name="Picture 2" descr="http://s3.amazonaws.com/bvsystem_tmp/pages/1326/original/Northern%20Tool%20combination%20square%20bob%20vila%20toolsSnapshot%202011-08-28%2023-45-14.jpg?13145903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12976"/>
            <a:ext cx="3816424" cy="2698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CA" dirty="0" smtClean="0"/>
              <a:t>4: Sliding/rotating link: </a:t>
            </a:r>
            <a:r>
              <a:rPr lang="en-CA" b="1" dirty="0" smtClean="0"/>
              <a:t>rotational + translational movement around 1 axis</a:t>
            </a:r>
            <a:endParaRPr lang="en-CA" dirty="0" smtClean="0"/>
          </a:p>
        </p:txBody>
      </p:sp>
      <p:pic>
        <p:nvPicPr>
          <p:cNvPr id="5" name="Picture 6" descr="http://www.wigglestatic.com/product-media/5360078335/NOB17010OS_Big_Mouth_Water_Bottle.jpg?w=800&amp;h=800&amp;a=7"/>
          <p:cNvPicPr>
            <a:picLocks noChangeAspect="1" noChangeArrowheads="1"/>
          </p:cNvPicPr>
          <p:nvPr/>
        </p:nvPicPr>
        <p:blipFill>
          <a:blip r:embed="rId2" cstate="print"/>
          <a:srcRect l="28100" r="28933"/>
          <a:stretch>
            <a:fillRect/>
          </a:stretch>
        </p:blipFill>
        <p:spPr bwMode="auto">
          <a:xfrm rot="5400000">
            <a:off x="3269432" y="1707232"/>
            <a:ext cx="2160240" cy="5027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What is mechanical Engineering?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1916832"/>
            <a:ext cx="7290055" cy="439252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Definition:</a:t>
            </a:r>
          </a:p>
          <a:p>
            <a:pPr lvl="1" eaLnBrk="1" hangingPunct="1"/>
            <a:r>
              <a:rPr lang="en-US" sz="2000" dirty="0" smtClean="0"/>
              <a:t>Branch of engineering that focuses on the </a:t>
            </a:r>
            <a:r>
              <a:rPr lang="en-US" sz="2000" b="1" dirty="0" smtClean="0"/>
              <a:t>design, production, analysis, working and improvement </a:t>
            </a:r>
            <a:r>
              <a:rPr lang="en-US" sz="2000" dirty="0" smtClean="0"/>
              <a:t>of a technical object.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r>
              <a:rPr lang="en-US" sz="2000" dirty="0" smtClean="0"/>
              <a:t>In other words it looks at </a:t>
            </a:r>
            <a:r>
              <a:rPr lang="en-US" sz="2000" b="1" dirty="0" smtClean="0"/>
              <a:t>how things work!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CA" dirty="0" smtClean="0"/>
              <a:t>5: Spherical link: </a:t>
            </a:r>
            <a:r>
              <a:rPr lang="en-CA" b="1" dirty="0" smtClean="0"/>
              <a:t>multiple rotational motion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" name="Picture 8" descr="http://at.or.at/hans/writing/BuildingYourOwnInstrumentWithPd/joystic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96952"/>
            <a:ext cx="323850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6: Helical link: </a:t>
            </a:r>
            <a:r>
              <a:rPr lang="en-CA" b="1" dirty="0" smtClean="0"/>
              <a:t>helical motion</a:t>
            </a:r>
            <a:endParaRPr lang="en-CA" dirty="0" smtClean="0"/>
          </a:p>
          <a:p>
            <a:endParaRPr lang="en-CA" dirty="0"/>
          </a:p>
        </p:txBody>
      </p:sp>
      <p:pic>
        <p:nvPicPr>
          <p:cNvPr id="4" name="Picture 10" descr="http://www.defvalves.com/en/UploadFiles/DIN-ANGLE-GLOBE-VAL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80928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Guides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guiding component is a component whose mechanical function is to guide the motion of moving parts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Types of guides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Translational guide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Ensures the </a:t>
            </a:r>
            <a:r>
              <a:rPr lang="en-US" sz="2000" b="1" dirty="0" smtClean="0"/>
              <a:t>straight translational motion </a:t>
            </a:r>
            <a:r>
              <a:rPr lang="en-US" sz="2000" dirty="0" smtClean="0"/>
              <a:t>of a moving part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Symbol for translational movement</a:t>
            </a:r>
          </a:p>
          <a:p>
            <a:pPr lvl="2" eaLnBrk="1" hangingPunct="1">
              <a:lnSpc>
                <a:spcPct val="80000"/>
              </a:lnSpc>
              <a:buNone/>
            </a:pP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37112"/>
            <a:ext cx="161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37149"/>
            <a:ext cx="12477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Rotational guide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Ensures the </a:t>
            </a:r>
            <a:r>
              <a:rPr lang="en-US" sz="2000" b="1" dirty="0" smtClean="0"/>
              <a:t>rotational motion </a:t>
            </a:r>
            <a:r>
              <a:rPr lang="en-US" sz="2000" dirty="0" smtClean="0"/>
              <a:t>of a moving part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Symbol for rotational movement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9256" y="3138488"/>
            <a:ext cx="942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Helical guide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Ensures </a:t>
            </a:r>
            <a:r>
              <a:rPr lang="en-US" sz="2000" b="1" dirty="0" smtClean="0"/>
              <a:t>a combination of translational and rotational motion </a:t>
            </a:r>
            <a:r>
              <a:rPr lang="en-US" sz="2000" dirty="0" smtClean="0"/>
              <a:t>of a moving part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Symbol for helical movement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57538" y="3027238"/>
            <a:ext cx="5429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 understand how an object works one must consider</a:t>
            </a:r>
            <a:r>
              <a:rPr lang="en-US" dirty="0" smtClean="0"/>
              <a:t>:</a:t>
            </a:r>
            <a:endParaRPr lang="en-CA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r>
              <a:rPr lang="en-US" sz="2400" dirty="0" smtClean="0"/>
              <a:t>Guides</a:t>
            </a:r>
          </a:p>
          <a:p>
            <a:pPr lvl="1"/>
            <a:r>
              <a:rPr lang="en-US" sz="2400" dirty="0" smtClean="0"/>
              <a:t>Links</a:t>
            </a:r>
          </a:p>
          <a:p>
            <a:pPr lvl="1" eaLnBrk="1" hangingPunct="1"/>
            <a:r>
              <a:rPr lang="en-US" sz="2400" dirty="0" smtClean="0"/>
              <a:t>Motion Transmission</a:t>
            </a:r>
          </a:p>
          <a:p>
            <a:pPr lvl="1" eaLnBrk="1" hangingPunct="1"/>
            <a:r>
              <a:rPr lang="en-US" sz="2400" dirty="0" smtClean="0"/>
              <a:t>Motion Transformation</a:t>
            </a:r>
          </a:p>
          <a:p>
            <a:pPr lvl="1" eaLnBrk="1" hangingPunct="1"/>
            <a:r>
              <a:rPr lang="en-US" sz="2400" dirty="0" smtClean="0"/>
              <a:t>Speed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1844824"/>
            <a:ext cx="7290055" cy="4464536"/>
          </a:xfrm>
        </p:spPr>
        <p:txBody>
          <a:bodyPr/>
          <a:lstStyle/>
          <a:p>
            <a:pPr eaLnBrk="1" hangingPunct="1"/>
            <a:r>
              <a:rPr lang="en-US" sz="2400" dirty="0" smtClean="0"/>
              <a:t>Linking is the mechanical function performed by any component that </a:t>
            </a:r>
            <a:r>
              <a:rPr lang="en-US" sz="2400" u="sng" dirty="0" smtClean="0">
                <a:solidFill>
                  <a:srgbClr val="FF0000"/>
                </a:solidFill>
              </a:rPr>
              <a:t>connect different parts of an object</a:t>
            </a:r>
            <a:r>
              <a:rPr lang="en-US" sz="2400" dirty="0" smtClean="0"/>
              <a:t>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768096" y="1844824"/>
            <a:ext cx="7290055" cy="446453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Four key characteristics of a link</a:t>
            </a:r>
          </a:p>
          <a:p>
            <a:pPr marL="585216" lvl="1" indent="-457200" eaLnBrk="1" hangingPunct="1">
              <a:buFont typeface="+mj-lt"/>
              <a:buAutoNum type="arabicPeriod"/>
            </a:pPr>
            <a:r>
              <a:rPr lang="en-US" sz="2200" dirty="0" smtClean="0"/>
              <a:t>Direct vs. indirect</a:t>
            </a:r>
          </a:p>
          <a:p>
            <a:pPr marL="585216" lvl="1" indent="-457200" eaLnBrk="1" hangingPunct="1">
              <a:buFont typeface="+mj-lt"/>
              <a:buAutoNum type="arabicPeriod"/>
            </a:pPr>
            <a:r>
              <a:rPr lang="en-US" sz="2200" dirty="0" smtClean="0"/>
              <a:t>Rigid vs. Flexible</a:t>
            </a:r>
          </a:p>
          <a:p>
            <a:pPr marL="585216" lvl="1" indent="-457200" eaLnBrk="1" hangingPunct="1">
              <a:buFont typeface="+mj-lt"/>
              <a:buAutoNum type="arabicPeriod"/>
            </a:pPr>
            <a:r>
              <a:rPr lang="en-US" sz="2200" dirty="0" smtClean="0"/>
              <a:t>Removable vs. Non-removable</a:t>
            </a:r>
          </a:p>
          <a:p>
            <a:pPr marL="585216" lvl="1" indent="-457200" eaLnBrk="1" hangingPunct="1">
              <a:buFont typeface="+mj-lt"/>
              <a:buAutoNum type="arabicPeriod"/>
            </a:pPr>
            <a:r>
              <a:rPr lang="en-US" sz="2200" dirty="0" smtClean="0"/>
              <a:t>Complete vs. Partial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1: Direct vs. Indirect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link is </a:t>
            </a:r>
            <a:r>
              <a:rPr lang="en-US" sz="2800" b="1" dirty="0" smtClean="0"/>
              <a:t>direct</a:t>
            </a:r>
            <a:r>
              <a:rPr lang="en-US" sz="2800" dirty="0" smtClean="0"/>
              <a:t> when two objects hold together without a linking component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link is indirect when the parts need something else (a linking component) to hold them together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Ex: glue, sticky tack, nails, screws …</a:t>
            </a:r>
          </a:p>
        </p:txBody>
      </p:sp>
      <p:sp>
        <p:nvSpPr>
          <p:cNvPr id="100356" name="Puzzle3"/>
          <p:cNvSpPr>
            <a:spLocks noEditPoints="1" noChangeArrowheads="1"/>
          </p:cNvSpPr>
          <p:nvPr/>
        </p:nvSpPr>
        <p:spPr bwMode="auto">
          <a:xfrm>
            <a:off x="2286000" y="2362200"/>
            <a:ext cx="614363" cy="835025"/>
          </a:xfrm>
          <a:custGeom>
            <a:avLst/>
            <a:gdLst>
              <a:gd name="T0" fmla="*/ 295548 w 21600"/>
              <a:gd name="T1" fmla="*/ 611037 h 21600"/>
              <a:gd name="T2" fmla="*/ 584527 w 21600"/>
              <a:gd name="T3" fmla="*/ 815232 h 21600"/>
              <a:gd name="T4" fmla="*/ 374875 w 21600"/>
              <a:gd name="T5" fmla="*/ 533527 h 21600"/>
              <a:gd name="T6" fmla="*/ 584527 w 21600"/>
              <a:gd name="T7" fmla="*/ 271576 h 21600"/>
              <a:gd name="T8" fmla="*/ 298649 w 21600"/>
              <a:gd name="T9" fmla="*/ 2010 h 21600"/>
              <a:gd name="T10" fmla="*/ 19682 w 21600"/>
              <a:gd name="T11" fmla="*/ 262956 h 21600"/>
              <a:gd name="T12" fmla="*/ 229362 w 21600"/>
              <a:gd name="T13" fmla="*/ 522896 h 21600"/>
              <a:gd name="T14" fmla="*/ 19682 w 21600"/>
              <a:gd name="T15" fmla="*/ 8152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en-CA"/>
          </a:p>
        </p:txBody>
      </p:sp>
      <p:sp>
        <p:nvSpPr>
          <p:cNvPr id="100357" name="Puzzle2"/>
          <p:cNvSpPr>
            <a:spLocks noEditPoints="1" noChangeArrowheads="1"/>
          </p:cNvSpPr>
          <p:nvPr/>
        </p:nvSpPr>
        <p:spPr bwMode="auto">
          <a:xfrm>
            <a:off x="6781800" y="1981200"/>
            <a:ext cx="979488" cy="760413"/>
          </a:xfrm>
          <a:custGeom>
            <a:avLst/>
            <a:gdLst>
              <a:gd name="T0" fmla="*/ 499 w 21600"/>
              <a:gd name="T1" fmla="*/ 471245 h 21600"/>
              <a:gd name="T2" fmla="*/ 190547 w 21600"/>
              <a:gd name="T3" fmla="*/ 744958 h 21600"/>
              <a:gd name="T4" fmla="*/ 471605 w 21600"/>
              <a:gd name="T5" fmla="*/ 489657 h 21600"/>
              <a:gd name="T6" fmla="*/ 762776 w 21600"/>
              <a:gd name="T7" fmla="*/ 745979 h 21600"/>
              <a:gd name="T8" fmla="*/ 979488 w 21600"/>
              <a:gd name="T9" fmla="*/ 530986 h 21600"/>
              <a:gd name="T10" fmla="*/ 765860 w 21600"/>
              <a:gd name="T11" fmla="*/ 202038 h 21600"/>
              <a:gd name="T12" fmla="*/ 489744 w 21600"/>
              <a:gd name="T13" fmla="*/ 986 h 21600"/>
              <a:gd name="T14" fmla="*/ 190547 w 21600"/>
              <a:gd name="T15" fmla="*/ 207494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en-CA"/>
          </a:p>
        </p:txBody>
      </p:sp>
      <p:sp>
        <p:nvSpPr>
          <p:cNvPr id="18437" name="Puzzle4"/>
          <p:cNvSpPr>
            <a:spLocks noEditPoints="1" noChangeArrowheads="1"/>
          </p:cNvSpPr>
          <p:nvPr/>
        </p:nvSpPr>
        <p:spPr bwMode="auto">
          <a:xfrm>
            <a:off x="4013200" y="2960688"/>
            <a:ext cx="590550" cy="973137"/>
          </a:xfrm>
          <a:custGeom>
            <a:avLst/>
            <a:gdLst>
              <a:gd name="T0" fmla="*/ 227116 w 21600"/>
              <a:gd name="T1" fmla="*/ 522295 h 21600"/>
              <a:gd name="T2" fmla="*/ 12385 w 21600"/>
              <a:gd name="T3" fmla="*/ 763102 h 21600"/>
              <a:gd name="T4" fmla="*/ 314413 w 21600"/>
              <a:gd name="T5" fmla="*/ 973137 h 21600"/>
              <a:gd name="T6" fmla="*/ 571959 w 21600"/>
              <a:gd name="T7" fmla="*/ 754677 h 21600"/>
              <a:gd name="T8" fmla="*/ 381998 w 21600"/>
              <a:gd name="T9" fmla="*/ 490533 h 21600"/>
              <a:gd name="T10" fmla="*/ 575048 w 21600"/>
              <a:gd name="T11" fmla="*/ 212468 h 21600"/>
              <a:gd name="T12" fmla="*/ 303532 w 21600"/>
              <a:gd name="T13" fmla="*/ 496 h 21600"/>
              <a:gd name="T14" fmla="*/ 12385 w 21600"/>
              <a:gd name="T15" fmla="*/ 2124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en-CA"/>
          </a:p>
        </p:txBody>
      </p:sp>
      <p:sp>
        <p:nvSpPr>
          <p:cNvPr id="100359" name="Rectangle 7" descr="Bois moyen"/>
          <p:cNvSpPr>
            <a:spLocks noChangeArrowheads="1"/>
          </p:cNvSpPr>
          <p:nvPr/>
        </p:nvSpPr>
        <p:spPr bwMode="auto">
          <a:xfrm>
            <a:off x="2362200" y="5638800"/>
            <a:ext cx="3733800" cy="4572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en-CA"/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2590800" y="5410200"/>
            <a:ext cx="3429000" cy="152400"/>
          </a:xfrm>
          <a:prstGeom prst="roundRect">
            <a:avLst>
              <a:gd name="adj" fmla="val 16667"/>
            </a:avLst>
          </a:prstGeom>
          <a:solidFill>
            <a:srgbClr val="BBBB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en-CA"/>
          </a:p>
        </p:txBody>
      </p:sp>
      <p:grpSp>
        <p:nvGrpSpPr>
          <p:cNvPr id="100361" name="Group 9"/>
          <p:cNvGrpSpPr>
            <a:grpSpLocks/>
          </p:cNvGrpSpPr>
          <p:nvPr/>
        </p:nvGrpSpPr>
        <p:grpSpPr bwMode="auto">
          <a:xfrm>
            <a:off x="2133600" y="4876800"/>
            <a:ext cx="762000" cy="838200"/>
            <a:chOff x="1344" y="3072"/>
            <a:chExt cx="480" cy="528"/>
          </a:xfrm>
        </p:grpSpPr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 rot="-1619273">
              <a:off x="1344" y="3360"/>
              <a:ext cx="480" cy="240"/>
            </a:xfrm>
            <a:prstGeom prst="ellipse">
              <a:avLst/>
            </a:prstGeom>
            <a:solidFill>
              <a:srgbClr val="BBBBFF"/>
            </a:solidFill>
            <a:ln w="9525">
              <a:round/>
              <a:headEnd/>
              <a:tailEnd/>
            </a:ln>
            <a:scene3d>
              <a:camera prst="legacyPerspectiveFront">
                <a:rot lat="4500000" lon="0" rev="0"/>
              </a:camera>
              <a:lightRig rig="legacyFlat2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BBBBFF"/>
              </a:extrusionClr>
              <a:contourClr>
                <a:srgbClr val="BBBBFF"/>
              </a:contourClr>
            </a:sp3d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CA"/>
            </a:p>
          </p:txBody>
        </p:sp>
        <p:sp>
          <p:nvSpPr>
            <p:cNvPr id="1844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392" y="3072"/>
              <a:ext cx="384" cy="1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CA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BBBBFF"/>
                  </a:solidFill>
                  <a:latin typeface="Arial Black" panose="020B0A04020102020204" pitchFamily="34" charset="0"/>
                </a:rPr>
                <a:t>Glue</a:t>
              </a:r>
            </a:p>
          </p:txBody>
        </p:sp>
      </p:grpSp>
      <p:sp>
        <p:nvSpPr>
          <p:cNvPr id="100364" name="Rectangle 12" descr="Bois moyen"/>
          <p:cNvSpPr>
            <a:spLocks noChangeArrowheads="1"/>
          </p:cNvSpPr>
          <p:nvPr/>
        </p:nvSpPr>
        <p:spPr bwMode="auto">
          <a:xfrm>
            <a:off x="2514600" y="4572000"/>
            <a:ext cx="3733800" cy="4572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2.77521E-8 L -3.33333E-6 2.77521E-8 " pathEditMode="relative" rAng="0" ptsTypes="AA">
                                      <p:cBhvr>
                                        <p:cTn id="8" dur="1000" spd="-100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81 0.14455 L 1.11111E-6 -4.54209E-6 " pathEditMode="relative" rAng="0" ptsTypes="AA">
                                      <p:cBhvr>
                                        <p:cTn id="10" dur="3000" spd="-100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13691E-6 L 0.375 0.005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5143E-6 L 0.00416 0.099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  <p:bldP spid="100356" grpId="0" animBg="1"/>
      <p:bldP spid="100357" grpId="0" animBg="1"/>
      <p:bldP spid="100359" grpId="0" animBg="1"/>
      <p:bldP spid="100360" grpId="0" animBg="1"/>
      <p:bldP spid="100364" grpId="0" animBg="1"/>
      <p:bldP spid="10036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2: Rigid vs. Flexible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 link is </a:t>
            </a:r>
            <a:r>
              <a:rPr lang="en-US" sz="2400" dirty="0" smtClean="0">
                <a:solidFill>
                  <a:schemeClr val="tx2"/>
                </a:solidFill>
              </a:rPr>
              <a:t>rigid</a:t>
            </a:r>
            <a:r>
              <a:rPr lang="en-US" sz="2400" dirty="0" smtClean="0"/>
              <a:t> when the </a:t>
            </a:r>
            <a:r>
              <a:rPr lang="en-US" sz="2400" dirty="0" smtClean="0">
                <a:solidFill>
                  <a:schemeClr val="tx2"/>
                </a:solidFill>
              </a:rPr>
              <a:t>linking component or the surfaces of the linked parts are rigid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 link is </a:t>
            </a:r>
            <a:r>
              <a:rPr lang="en-US" sz="2400" dirty="0" smtClean="0">
                <a:solidFill>
                  <a:schemeClr val="accent5"/>
                </a:solidFill>
              </a:rPr>
              <a:t>flexible</a:t>
            </a:r>
            <a:r>
              <a:rPr lang="en-US" sz="2400" dirty="0" smtClean="0"/>
              <a:t> when the </a:t>
            </a:r>
            <a:r>
              <a:rPr lang="en-US" sz="2400" dirty="0" smtClean="0">
                <a:solidFill>
                  <a:schemeClr val="accent5"/>
                </a:solidFill>
              </a:rPr>
              <a:t>linking component or the surfaces of the linked parts can be deformed</a:t>
            </a:r>
            <a:r>
              <a:rPr lang="en-US" sz="2400" dirty="0" smtClean="0"/>
              <a:t>.</a:t>
            </a:r>
          </a:p>
          <a:p>
            <a:pPr lvl="1" eaLnBrk="1" hangingPunct="1"/>
            <a:r>
              <a:rPr lang="en-US" sz="1800" dirty="0" smtClean="0"/>
              <a:t>Ex: springs, rubber, Sticky tack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3: Removable vs. non-removable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links is</a:t>
            </a:r>
            <a:r>
              <a:rPr lang="en-US" sz="2400" dirty="0" smtClean="0">
                <a:solidFill>
                  <a:schemeClr val="tx2"/>
                </a:solidFill>
              </a:rPr>
              <a:t> removable </a:t>
            </a:r>
            <a:r>
              <a:rPr lang="en-US" sz="2400" dirty="0" smtClean="0"/>
              <a:t>when the linked </a:t>
            </a:r>
            <a:r>
              <a:rPr lang="en-US" sz="2400" dirty="0" smtClean="0">
                <a:solidFill>
                  <a:schemeClr val="tx2"/>
                </a:solidFill>
              </a:rPr>
              <a:t>parts can be separated without damaging </a:t>
            </a:r>
            <a:r>
              <a:rPr lang="en-US" sz="2400" dirty="0" smtClean="0"/>
              <a:t>either the surfaces of the linking component.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Ex:. nail, screw, nut and bolts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link is </a:t>
            </a:r>
            <a:r>
              <a:rPr lang="en-US" sz="2400" dirty="0" smtClean="0">
                <a:solidFill>
                  <a:schemeClr val="accent5"/>
                </a:solidFill>
              </a:rPr>
              <a:t>non removable </a:t>
            </a:r>
            <a:r>
              <a:rPr lang="en-US" sz="2400" dirty="0" smtClean="0"/>
              <a:t>when </a:t>
            </a:r>
            <a:r>
              <a:rPr lang="en-US" sz="2400" dirty="0" smtClean="0">
                <a:solidFill>
                  <a:schemeClr val="accent5"/>
                </a:solidFill>
              </a:rPr>
              <a:t>separating the linked parts damages </a:t>
            </a:r>
            <a:r>
              <a:rPr lang="en-US" sz="2400" dirty="0" smtClean="0"/>
              <a:t>their surface or the linking component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Ex:. glue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4: Complete vs. Partial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link is </a:t>
            </a:r>
            <a:r>
              <a:rPr lang="en-US" sz="2400" dirty="0" smtClean="0">
                <a:solidFill>
                  <a:schemeClr val="tx2"/>
                </a:solidFill>
              </a:rPr>
              <a:t>complete</a:t>
            </a:r>
            <a:r>
              <a:rPr lang="en-US" sz="2400" dirty="0" smtClean="0"/>
              <a:t> when it </a:t>
            </a:r>
            <a:r>
              <a:rPr lang="en-US" sz="2400" dirty="0" smtClean="0">
                <a:solidFill>
                  <a:schemeClr val="tx2"/>
                </a:solidFill>
              </a:rPr>
              <a:t>prevents</a:t>
            </a:r>
            <a:r>
              <a:rPr lang="en-US" sz="2400" dirty="0" smtClean="0"/>
              <a:t> the linked parts from </a:t>
            </a:r>
            <a:r>
              <a:rPr lang="en-US" sz="2400" dirty="0" smtClean="0">
                <a:solidFill>
                  <a:schemeClr val="tx2"/>
                </a:solidFill>
              </a:rPr>
              <a:t>moving independently </a:t>
            </a:r>
            <a:r>
              <a:rPr lang="en-US" sz="2400" dirty="0" smtClean="0"/>
              <a:t>of one another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Ex:. nail …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link is </a:t>
            </a:r>
            <a:r>
              <a:rPr lang="en-US" sz="2400" dirty="0" smtClean="0">
                <a:solidFill>
                  <a:schemeClr val="accent5"/>
                </a:solidFill>
              </a:rPr>
              <a:t>partial </a:t>
            </a:r>
            <a:r>
              <a:rPr lang="en-US" sz="2400" dirty="0" smtClean="0"/>
              <a:t>when </a:t>
            </a:r>
            <a:r>
              <a:rPr lang="en-US" sz="2400" dirty="0" smtClean="0">
                <a:solidFill>
                  <a:schemeClr val="accent5"/>
                </a:solidFill>
              </a:rPr>
              <a:t>at least one part can move independently </a:t>
            </a:r>
            <a:r>
              <a:rPr lang="en-US" sz="2400" dirty="0" smtClean="0"/>
              <a:t>of the other part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Ex:. hinges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844</TotalTime>
  <Words>697</Words>
  <Application>Microsoft Office PowerPoint</Application>
  <PresentationFormat>On-screen Show (4:3)</PresentationFormat>
  <Paragraphs>154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Integral</vt:lpstr>
      <vt:lpstr>Mechanical engineering intro</vt:lpstr>
      <vt:lpstr>What is mechanical Engineering?</vt:lpstr>
      <vt:lpstr>To understand how an object works one must consider:</vt:lpstr>
      <vt:lpstr>Links</vt:lpstr>
      <vt:lpstr>Links</vt:lpstr>
      <vt:lpstr>1: Direct vs. Indirect</vt:lpstr>
      <vt:lpstr>2: Rigid vs. Flexible</vt:lpstr>
      <vt:lpstr>3: Removable vs. non-removable</vt:lpstr>
      <vt:lpstr>4: Complete vs. Partial</vt:lpstr>
      <vt:lpstr>Slide 10</vt:lpstr>
      <vt:lpstr>Describe the type of link</vt:lpstr>
      <vt:lpstr>Describe the type of link</vt:lpstr>
      <vt:lpstr>The types of « Links » between Parts</vt:lpstr>
      <vt:lpstr>The types of « Links » between Parts</vt:lpstr>
      <vt:lpstr>The types of « Links » between Parts</vt:lpstr>
      <vt:lpstr>Principle Types of Links</vt:lpstr>
      <vt:lpstr>Slide 17</vt:lpstr>
      <vt:lpstr>Slide 18</vt:lpstr>
      <vt:lpstr>Slide 19</vt:lpstr>
      <vt:lpstr>Slide 20</vt:lpstr>
      <vt:lpstr>Slide 21</vt:lpstr>
      <vt:lpstr>Guides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1832 Mystery</dc:title>
  <dc:creator>couture</dc:creator>
  <cp:lastModifiedBy>admin</cp:lastModifiedBy>
  <cp:revision>60</cp:revision>
  <dcterms:created xsi:type="dcterms:W3CDTF">2005-09-09T04:39:42Z</dcterms:created>
  <dcterms:modified xsi:type="dcterms:W3CDTF">2014-10-03T04:50:53Z</dcterms:modified>
</cp:coreProperties>
</file>