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8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0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6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2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9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6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6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3DC9-6BC1-4D95-9E5B-78B3B0156EE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21A17-1293-4D64-BDFF-21BEE5C69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4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Materials and their Mechanical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Deformations and how to resist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b="1" dirty="0" smtClean="0"/>
              <a:t>Energy?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do work</a:t>
            </a:r>
          </a:p>
          <a:p>
            <a:r>
              <a:rPr lang="en-US" dirty="0" smtClean="0"/>
              <a:t>This means to move and change </a:t>
            </a:r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62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dirty="0" smtClean="0"/>
              <a:t>technical object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that we think up and make to help us do stuff. It’s made of </a:t>
            </a:r>
            <a:r>
              <a:rPr lang="en-US" b="1" dirty="0" smtClean="0"/>
              <a:t>material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tooth brush</a:t>
            </a:r>
          </a:p>
          <a:p>
            <a:r>
              <a:rPr lang="en-US" dirty="0" smtClean="0"/>
              <a:t>A mouse trap</a:t>
            </a:r>
          </a:p>
          <a:p>
            <a:r>
              <a:rPr lang="en-US" dirty="0" smtClean="0"/>
              <a:t>A hydraulic arm</a:t>
            </a:r>
          </a:p>
        </p:txBody>
      </p:sp>
    </p:spTree>
    <p:extLst>
      <p:ext uri="{BB962C8B-B14F-4D97-AF65-F5344CB8AC3E}">
        <p14:creationId xmlns:p14="http://schemas.microsoft.com/office/powerpoint/2010/main" val="24448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 so what is </a:t>
            </a:r>
            <a:r>
              <a:rPr lang="en-US" b="1" dirty="0" smtClean="0"/>
              <a:t>Material?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Raw material: It needs to be changed before we can use it. </a:t>
            </a:r>
          </a:p>
          <a:p>
            <a:pPr marL="742950" lvl="2" indent="-342900"/>
            <a:r>
              <a:rPr lang="en-US" sz="3200" dirty="0" smtClean="0"/>
              <a:t>A tree </a:t>
            </a:r>
          </a:p>
          <a:p>
            <a:pPr marL="742950" lvl="2" indent="-342900"/>
            <a:r>
              <a:rPr lang="en-US" sz="3200" dirty="0" smtClean="0"/>
              <a:t>iron ore.</a:t>
            </a:r>
          </a:p>
          <a:p>
            <a:r>
              <a:rPr lang="en-US" dirty="0" smtClean="0"/>
              <a:t>Material: Already transformed and ready to use.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Dowel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Nail</a:t>
            </a:r>
          </a:p>
          <a:p>
            <a:r>
              <a:rPr lang="en-US" dirty="0" smtClean="0"/>
              <a:t>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Tools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Hammer</a:t>
            </a:r>
          </a:p>
        </p:txBody>
      </p:sp>
    </p:spTree>
    <p:extLst>
      <p:ext uri="{BB962C8B-B14F-4D97-AF65-F5344CB8AC3E}">
        <p14:creationId xmlns:p14="http://schemas.microsoft.com/office/powerpoint/2010/main" val="28774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Force or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Mechanical Constraint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External force that makes internal changes in the material.</a:t>
            </a:r>
          </a:p>
          <a:p>
            <a:pPr marL="1828800" lvl="4" indent="0">
              <a:buNone/>
            </a:pPr>
            <a:r>
              <a:rPr lang="en-US" dirty="0" smtClean="0"/>
              <a:t>	Compression		</a:t>
            </a:r>
          </a:p>
          <a:p>
            <a:pPr marL="2743200" lvl="6" indent="0">
              <a:buNone/>
            </a:pPr>
            <a:r>
              <a:rPr lang="en-US" dirty="0" smtClean="0"/>
              <a:t>	or push</a:t>
            </a:r>
          </a:p>
          <a:p>
            <a:pPr marL="2743200" lvl="6" indent="0">
              <a:buNone/>
            </a:pPr>
            <a:r>
              <a:rPr lang="en-US" dirty="0" smtClean="0"/>
              <a:t>Tension</a:t>
            </a:r>
          </a:p>
          <a:p>
            <a:pPr marL="2743200" lvl="6" indent="0">
              <a:buNone/>
            </a:pPr>
            <a:r>
              <a:rPr lang="en-US" dirty="0" smtClean="0"/>
              <a:t>	or a pull</a:t>
            </a:r>
          </a:p>
          <a:p>
            <a:pPr marL="2743200" lvl="6" indent="0">
              <a:buNone/>
            </a:pPr>
            <a:r>
              <a:rPr lang="en-US" dirty="0" smtClean="0"/>
              <a:t>Flexion</a:t>
            </a:r>
          </a:p>
          <a:p>
            <a:pPr marL="2743200" lvl="6" indent="0">
              <a:buNone/>
            </a:pPr>
            <a:r>
              <a:rPr lang="en-US" dirty="0"/>
              <a:t>	</a:t>
            </a:r>
            <a:r>
              <a:rPr lang="en-US" dirty="0" smtClean="0"/>
              <a:t>or a bend</a:t>
            </a:r>
          </a:p>
          <a:p>
            <a:pPr marL="2743200" lvl="6" indent="0">
              <a:buNone/>
            </a:pPr>
            <a:r>
              <a:rPr lang="en-US" dirty="0" smtClean="0"/>
              <a:t>Torsion</a:t>
            </a:r>
          </a:p>
          <a:p>
            <a:pPr marL="2743200" lvl="6" indent="0">
              <a:buNone/>
            </a:pPr>
            <a:r>
              <a:rPr lang="en-US" dirty="0"/>
              <a:t>	</a:t>
            </a:r>
            <a:r>
              <a:rPr lang="en-US" dirty="0" smtClean="0"/>
              <a:t>or a twist</a:t>
            </a:r>
          </a:p>
          <a:p>
            <a:pPr marL="2743200" lvl="6" indent="0">
              <a:buNone/>
            </a:pPr>
            <a:r>
              <a:rPr lang="en-US" dirty="0" smtClean="0"/>
              <a:t>Shearing</a:t>
            </a:r>
          </a:p>
          <a:p>
            <a:pPr marL="2743200" lvl="6" indent="0">
              <a:buNone/>
            </a:pPr>
            <a:r>
              <a:rPr lang="en-US" dirty="0"/>
              <a:t>	</a:t>
            </a:r>
            <a:r>
              <a:rPr lang="en-US" dirty="0" smtClean="0"/>
              <a:t>or a tear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38012" y="2794036"/>
            <a:ext cx="657388" cy="242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1391085" y="2794036"/>
            <a:ext cx="656845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638012" y="3401568"/>
            <a:ext cx="50694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294638" y="3401568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48150" y="3557016"/>
            <a:ext cx="1556004" cy="926592"/>
            <a:chOff x="548150" y="3557016"/>
            <a:chExt cx="1556004" cy="926592"/>
          </a:xfrm>
        </p:grpSpPr>
        <p:cxnSp>
          <p:nvCxnSpPr>
            <p:cNvPr id="10" name="Straight Connector 9"/>
            <p:cNvCxnSpPr>
              <a:stCxn id="8" idx="2"/>
            </p:cNvCxnSpPr>
            <p:nvPr/>
          </p:nvCxnSpPr>
          <p:spPr>
            <a:xfrm>
              <a:off x="756394" y="3994404"/>
              <a:ext cx="1347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548150" y="3557016"/>
              <a:ext cx="1476811" cy="926592"/>
              <a:chOff x="548150" y="3557016"/>
              <a:chExt cx="1476811" cy="926592"/>
            </a:xfrm>
          </p:grpSpPr>
          <p:sp>
            <p:nvSpPr>
              <p:cNvPr id="8" name="Down Arrow 7"/>
              <p:cNvSpPr/>
              <p:nvPr/>
            </p:nvSpPr>
            <p:spPr>
              <a:xfrm rot="10800000">
                <a:off x="548150" y="3994404"/>
                <a:ext cx="416488" cy="48920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Down Arrow 10"/>
              <p:cNvSpPr/>
              <p:nvPr/>
            </p:nvSpPr>
            <p:spPr>
              <a:xfrm>
                <a:off x="1782645" y="3557016"/>
                <a:ext cx="242316" cy="44500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77486" y="4616265"/>
            <a:ext cx="857602" cy="584927"/>
            <a:chOff x="577486" y="4616265"/>
            <a:chExt cx="857602" cy="584927"/>
          </a:xfrm>
        </p:grpSpPr>
        <p:sp>
          <p:nvSpPr>
            <p:cNvPr id="12" name="Curved Right Arrow 11"/>
            <p:cNvSpPr/>
            <p:nvPr/>
          </p:nvSpPr>
          <p:spPr>
            <a:xfrm>
              <a:off x="577486" y="4629702"/>
              <a:ext cx="365760" cy="57149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Curved Right Arrow 13"/>
            <p:cNvSpPr/>
            <p:nvPr/>
          </p:nvSpPr>
          <p:spPr>
            <a:xfrm rot="10356519">
              <a:off x="1032327" y="4616265"/>
              <a:ext cx="402761" cy="561353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Up Arrow 15"/>
          <p:cNvSpPr/>
          <p:nvPr/>
        </p:nvSpPr>
        <p:spPr>
          <a:xfrm>
            <a:off x="635235" y="5594280"/>
            <a:ext cx="121158" cy="6986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75939" y="5244962"/>
            <a:ext cx="130247" cy="698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constraints cause the material to </a:t>
            </a:r>
            <a:r>
              <a:rPr lang="en-US" b="1" dirty="0" smtClean="0"/>
              <a:t>Deform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Deformation</a:t>
            </a:r>
            <a:r>
              <a:rPr lang="en-US" dirty="0" smtClean="0"/>
              <a:t>… how the material is </a:t>
            </a:r>
            <a:r>
              <a:rPr lang="en-US" b="1" dirty="0" smtClean="0"/>
              <a:t>changed</a:t>
            </a:r>
            <a:r>
              <a:rPr lang="en-US" dirty="0" smtClean="0"/>
              <a:t> </a:t>
            </a:r>
            <a:r>
              <a:rPr lang="en-US" dirty="0" smtClean="0"/>
              <a:t>after the constraint is applied.             Resistance is futile!</a:t>
            </a:r>
          </a:p>
          <a:p>
            <a:r>
              <a:rPr lang="en-US" dirty="0" smtClean="0"/>
              <a:t>Types of deformations:</a:t>
            </a:r>
          </a:p>
          <a:p>
            <a:r>
              <a:rPr lang="en-US" dirty="0" smtClean="0"/>
              <a:t>Elastic    it regains it’s original shape.</a:t>
            </a:r>
          </a:p>
          <a:p>
            <a:r>
              <a:rPr lang="en-US" dirty="0" smtClean="0"/>
              <a:t>Plastic	it remains deformed (New shape)</a:t>
            </a:r>
          </a:p>
          <a:p>
            <a:r>
              <a:rPr lang="en-US" dirty="0" smtClean="0"/>
              <a:t>Fracture	it breaks or ruptures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6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0.5" calcmode="lin" valueType="num">
                                      <p:cBhvr override="childStyl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a material</a:t>
            </a:r>
            <a:br>
              <a:rPr lang="en-US" dirty="0" smtClean="0"/>
            </a:br>
            <a:r>
              <a:rPr lang="en-US" dirty="0" smtClean="0"/>
              <a:t>How a material reacts to a mechanical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react to you…. Resistance is not futile</a:t>
            </a:r>
          </a:p>
          <a:p>
            <a:endParaRPr lang="en-US" dirty="0" smtClean="0"/>
          </a:p>
          <a:p>
            <a:r>
              <a:rPr lang="en-US" dirty="0" smtClean="0"/>
              <a:t>Hardness	resists poking a hole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Resilience	Resists impacts</a:t>
            </a:r>
          </a:p>
        </p:txBody>
      </p:sp>
      <p:pic>
        <p:nvPicPr>
          <p:cNvPr id="5" name="Picture 4" descr="diamon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2919" y="2667000"/>
            <a:ext cx="2111081" cy="1404828"/>
          </a:xfrm>
          <a:prstGeom prst="rect">
            <a:avLst/>
          </a:prstGeom>
        </p:spPr>
      </p:pic>
      <p:pic>
        <p:nvPicPr>
          <p:cNvPr id="6" name="Picture 5" descr="iphone cas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4572000"/>
            <a:ext cx="2523810" cy="1809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Elasticity	       	Stretches and regains </a:t>
            </a:r>
            <a:r>
              <a:rPr lang="en-US" dirty="0" err="1" smtClean="0"/>
              <a:t>origional</a:t>
            </a:r>
            <a:r>
              <a:rPr lang="en-US" dirty="0" smtClean="0"/>
              <a:t> 			shape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Ductility		Stretches and keeps new shape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Tensile strength	Does not stretch (resists 				tension)</a:t>
            </a:r>
          </a:p>
        </p:txBody>
      </p:sp>
      <p:pic>
        <p:nvPicPr>
          <p:cNvPr id="4" name="Picture 3" descr="tug of w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334000"/>
            <a:ext cx="3571875" cy="1276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5423807"/>
            <a:ext cx="1783056" cy="11865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7625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Malleability	Flattens and bends without 			breaking.</a:t>
            </a:r>
          </a:p>
          <a:p>
            <a:endParaRPr lang="en-US" dirty="0" smtClean="0"/>
          </a:p>
          <a:p>
            <a:r>
              <a:rPr lang="en-US" dirty="0" smtClean="0"/>
              <a:t>Stiffness		Resists bending or flattening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1" y="-152400"/>
            <a:ext cx="260985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114800"/>
            <a:ext cx="1743075" cy="261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458" y="3977368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52400"/>
            <a:ext cx="1600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164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Materials and their Mechanical Properties</vt:lpstr>
      <vt:lpstr>What is Energy?</vt:lpstr>
      <vt:lpstr>What is a technical object?</vt:lpstr>
      <vt:lpstr>Okay so what is Material?</vt:lpstr>
      <vt:lpstr>Force or  Mechanical Constraint</vt:lpstr>
      <vt:lpstr>These constraints cause the material to Deform</vt:lpstr>
      <vt:lpstr>Properties of a material How a material reacts to a mechanical constraint</vt:lpstr>
      <vt:lpstr>PowerPoint Presentation</vt:lpstr>
      <vt:lpstr>PowerPoint Presentation</vt:lpstr>
    </vt:vector>
  </TitlesOfParts>
  <Company>RSB-SCCM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and their Mechanical Properties</dc:title>
  <dc:creator>35-student</dc:creator>
  <cp:lastModifiedBy>35-student</cp:lastModifiedBy>
  <cp:revision>21</cp:revision>
  <dcterms:created xsi:type="dcterms:W3CDTF">2013-09-18T16:22:05Z</dcterms:created>
  <dcterms:modified xsi:type="dcterms:W3CDTF">2013-09-18T19:33:41Z</dcterms:modified>
</cp:coreProperties>
</file>