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90A40-DDF6-4F70-8C59-DD81748D7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209D8-4F1F-4BC8-B9B0-74F2AEA0C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37393-9AD2-4736-98DE-A9767B16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63BE8-2585-4044-B994-81B94EBF0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B5FCC-03DA-4217-8EEB-8EF7349B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7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E3582-794C-4B97-B91F-F83255C4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2D1C3-D1B7-41A1-A856-E5B348873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9223B-ADF6-4630-A46E-47ABE3F9C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BAD1F-A35B-4D61-9B5B-D84F6738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CAD4E-5896-4F07-B0F4-CF78FDE7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4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18B1EC-DE92-4929-BD37-0D05B7286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BFF64-F13D-4A9B-AFA2-DA67795DF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8124C-A48A-4E0B-B8E7-98671D8B0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95522-8D19-4A2D-9B50-BBF896AA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DE71F-56F7-4948-8A3E-DCEA844D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3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5D8DC-8E8A-4459-AF09-6C2F1D83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D5AB-3373-472A-A393-339F498BB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36A7C-B2EB-429C-A9A9-F8AE09084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392C8-B236-43F5-B7AD-501C6D6A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3CC26-68DB-4F5A-A5BD-0D30A7E0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5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7D132-C157-4272-BF04-7F1F7E64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57580-5336-4110-BEEE-83218CF69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429C8-C639-4938-8359-EE042771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7CD05-A816-4BE6-BBF4-E6236EB1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0DD62-3F4A-4544-A84C-C0D3B38F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4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0193-BC3A-49D9-92F0-4480A5F8B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19AD5-AC9F-4627-9DF3-EC54AF66A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EAC20-0BE4-4CB2-9EF2-024AAA896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4111D-7290-4B62-B1E9-2BF98A14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65125-AC97-4A42-BD48-1E90FFE7F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1EE61-EDDA-4786-9EA3-1126B0DA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49198-BA38-4271-B0B5-4B312A1F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C142E-0DEB-4A7D-8E34-34B8EFECF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5F3ED-1783-44FF-9602-AF7CA5181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2FF12-6157-4558-AC73-9FF76A16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76BF8-C779-45B9-9CCA-CF29FD2BB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895BCE-F1E7-4DDB-B3C2-0DF2B86C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C05FF0-C6CA-48F6-9D05-EC12BC97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C1482-D591-44F0-88D7-1EAB3106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D088-5C15-4692-80F1-9DD00DD7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0074BC-0A06-4A4F-ABF0-2DCA9DE7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465AE-DC34-455B-81BA-44AC2F20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39234-20DF-49C0-A0A4-AAA05807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9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CEA86-84B5-4CD1-9BD9-760D9040C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049F5-6AFB-4480-904D-F1360927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0C6A7-085D-420D-BFD0-E6456534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928-EB14-4496-91A5-D67DF3450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74A96-85AE-44C2-AECD-206C539F9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77640-5851-4575-84DA-F736C237F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BB65C-94E0-4BF1-A1A0-B603C9E6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A8FDB-69FD-4420-B4F1-D2660F21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59644-9515-4398-B812-ECA707C0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5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43A80-EEEC-44DB-829D-4F0806879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750B0-D60C-4030-A216-FC60E152E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B3D56-2D2D-4681-AE0C-BE8051F74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02C76-9767-4A90-9D3D-C6D3120C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EB539-CA5C-44E7-AC85-F967D6AA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0381B-AEBE-4021-82DD-2A076F22C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0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72E59-923E-4ED2-BCA6-2865DAFD9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46154-C25C-4C08-839E-36B50EB2F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490B2-0794-48FA-9480-FDB2CF689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B61D-0417-4D1E-B8FA-AEFCB59FC7B5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34BAA-9147-4E40-A99F-6B2FA467E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0D561-4A05-4EC9-8F56-5A52C7484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2965A-6126-428F-974A-95588B7B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7B10-7311-4E51-8532-BC95FC455A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Paper </a:t>
            </a:r>
            <a:r>
              <a:rPr lang="en-CA" dirty="0" err="1"/>
              <a:t>Chromotography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46810-C340-4790-9730-4EA221033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How to separate tree pigments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0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4BDDE-2976-41D7-A456-3E04F6A0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do trees change colour in the fall?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72E75-271B-4A9A-AD08-2AA101EC6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9855"/>
            <a:ext cx="10515600" cy="3877108"/>
          </a:xfrm>
        </p:spPr>
        <p:txBody>
          <a:bodyPr/>
          <a:lstStyle/>
          <a:p>
            <a:r>
              <a:rPr lang="en-CA" dirty="0"/>
              <a:t>The leaf cells have several </a:t>
            </a:r>
            <a:r>
              <a:rPr lang="en-CA" dirty="0" err="1"/>
              <a:t>choroplasts</a:t>
            </a:r>
            <a:r>
              <a:rPr lang="en-CA" dirty="0"/>
              <a:t> that have a pigment in it</a:t>
            </a:r>
          </a:p>
          <a:p>
            <a:r>
              <a:rPr lang="en-CA" dirty="0"/>
              <a:t>The CHLOROPLASTS contain </a:t>
            </a:r>
            <a:r>
              <a:rPr lang="en-CA" dirty="0">
                <a:solidFill>
                  <a:srgbClr val="00B050"/>
                </a:solidFill>
              </a:rPr>
              <a:t>chlorophyll</a:t>
            </a:r>
            <a:r>
              <a:rPr lang="en-CA" dirty="0"/>
              <a:t> which is </a:t>
            </a:r>
            <a:r>
              <a:rPr lang="en-CA" dirty="0">
                <a:solidFill>
                  <a:srgbClr val="00B050"/>
                </a:solidFill>
              </a:rPr>
              <a:t>green</a:t>
            </a:r>
            <a:r>
              <a:rPr lang="en-CA" dirty="0"/>
              <a:t>.</a:t>
            </a:r>
          </a:p>
          <a:p>
            <a:r>
              <a:rPr lang="en-CA" dirty="0"/>
              <a:t> There is so much of it, it hides the other colours.</a:t>
            </a:r>
          </a:p>
          <a:p>
            <a:r>
              <a:rPr lang="en-CA" dirty="0"/>
              <a:t>When the days get short the chlorophyll dies and the other colours show up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Xanthophyll</a:t>
            </a:r>
            <a:r>
              <a:rPr lang="en-CA" dirty="0"/>
              <a:t> is </a:t>
            </a:r>
            <a:r>
              <a:rPr lang="en-CA" dirty="0">
                <a:solidFill>
                  <a:srgbClr val="FFFF00"/>
                </a:solidFill>
              </a:rPr>
              <a:t>yellow</a:t>
            </a:r>
          </a:p>
          <a:p>
            <a:pPr lvl="1"/>
            <a:r>
              <a:rPr lang="en-CA" dirty="0">
                <a:solidFill>
                  <a:schemeClr val="accent2"/>
                </a:solidFill>
              </a:rPr>
              <a:t>Carotene</a:t>
            </a:r>
            <a:r>
              <a:rPr lang="en-CA" dirty="0"/>
              <a:t> is </a:t>
            </a:r>
            <a:r>
              <a:rPr lang="en-CA" dirty="0">
                <a:solidFill>
                  <a:schemeClr val="accent2"/>
                </a:solidFill>
              </a:rPr>
              <a:t>orange</a:t>
            </a:r>
          </a:p>
          <a:p>
            <a:pPr lvl="1"/>
            <a:r>
              <a:rPr lang="en-CA" dirty="0">
                <a:solidFill>
                  <a:srgbClr val="FF0000"/>
                </a:solidFill>
              </a:rPr>
              <a:t>Anthocyanin</a:t>
            </a:r>
            <a:r>
              <a:rPr lang="en-CA" dirty="0"/>
              <a:t> is</a:t>
            </a:r>
            <a:r>
              <a:rPr lang="en-CA" dirty="0">
                <a:solidFill>
                  <a:srgbClr val="FF0000"/>
                </a:solidFill>
              </a:rPr>
              <a:t> red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A4DF-F8F3-460B-865A-EB7852AC6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a pigment anyway?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33A7-4C7F-41AB-9C2F-68F4DCD01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pigment is a molecule</a:t>
            </a:r>
          </a:p>
          <a:p>
            <a:r>
              <a:rPr lang="en-CA" dirty="0"/>
              <a:t>It absorbs certain colours of light and reflects back the rest.</a:t>
            </a:r>
          </a:p>
          <a:p>
            <a:r>
              <a:rPr lang="en-CA" dirty="0"/>
              <a:t>You see what is being reflected</a:t>
            </a:r>
          </a:p>
          <a:p>
            <a:pPr lvl="1"/>
            <a:r>
              <a:rPr lang="en-CA" dirty="0">
                <a:solidFill>
                  <a:srgbClr val="00B050"/>
                </a:solidFill>
              </a:rPr>
              <a:t>Chlorophyll </a:t>
            </a:r>
            <a:r>
              <a:rPr lang="en-CA" dirty="0"/>
              <a:t>absorbs</a:t>
            </a:r>
            <a:r>
              <a:rPr lang="en-CA" dirty="0">
                <a:solidFill>
                  <a:srgbClr val="00B050"/>
                </a:solidFill>
              </a:rPr>
              <a:t> </a:t>
            </a:r>
            <a:r>
              <a:rPr lang="en-CA" dirty="0">
                <a:solidFill>
                  <a:srgbClr val="FF0000"/>
                </a:solidFill>
              </a:rPr>
              <a:t>red</a:t>
            </a:r>
            <a:r>
              <a:rPr lang="en-CA" dirty="0">
                <a:solidFill>
                  <a:srgbClr val="00B050"/>
                </a:solidFill>
              </a:rPr>
              <a:t> </a:t>
            </a:r>
            <a:r>
              <a:rPr lang="en-CA" dirty="0"/>
              <a:t>and</a:t>
            </a:r>
            <a:r>
              <a:rPr lang="en-CA" dirty="0">
                <a:solidFill>
                  <a:srgbClr val="00B050"/>
                </a:solidFill>
              </a:rPr>
              <a:t> </a:t>
            </a:r>
            <a:r>
              <a:rPr lang="en-CA" dirty="0">
                <a:solidFill>
                  <a:srgbClr val="00B0F0"/>
                </a:solidFill>
              </a:rPr>
              <a:t>blue </a:t>
            </a:r>
            <a:r>
              <a:rPr lang="en-CA" dirty="0"/>
              <a:t>and reflects </a:t>
            </a:r>
            <a:r>
              <a:rPr lang="en-CA" dirty="0">
                <a:solidFill>
                  <a:srgbClr val="00B050"/>
                </a:solidFill>
              </a:rPr>
              <a:t>green</a:t>
            </a:r>
          </a:p>
          <a:p>
            <a:pPr lvl="1"/>
            <a:r>
              <a:rPr lang="en-CA" dirty="0">
                <a:solidFill>
                  <a:srgbClr val="FF0000"/>
                </a:solidFill>
              </a:rPr>
              <a:t>Anthocyanin</a:t>
            </a:r>
            <a:r>
              <a:rPr lang="en-CA" dirty="0"/>
              <a:t> absorbs orange yellow green blue purple and reflects</a:t>
            </a:r>
            <a:r>
              <a:rPr lang="en-CA" dirty="0">
                <a:solidFill>
                  <a:srgbClr val="FF0000"/>
                </a:solidFill>
              </a:rPr>
              <a:t> red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The pigment molecules are all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304661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9348A-8AD1-48E8-865F-E428B3D6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happens when you dip a piece of paper towel in water?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F05C6-DDD2-4D35-AEA9-2B650E1AC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paper towel has little tiny holes and channels</a:t>
            </a:r>
          </a:p>
          <a:p>
            <a:r>
              <a:rPr lang="en-CA" dirty="0"/>
              <a:t>Water is adhesive and sticks to the paper</a:t>
            </a:r>
          </a:p>
          <a:p>
            <a:r>
              <a:rPr lang="en-CA" dirty="0"/>
              <a:t>Water </a:t>
            </a:r>
            <a:r>
              <a:rPr lang="en-CA"/>
              <a:t>is cohesive </a:t>
            </a:r>
            <a:r>
              <a:rPr lang="en-CA" dirty="0"/>
              <a:t>and sticks to itself</a:t>
            </a:r>
          </a:p>
          <a:p>
            <a:r>
              <a:rPr lang="en-CA" dirty="0"/>
              <a:t>This lets the water climb up the tiny tubes</a:t>
            </a:r>
          </a:p>
          <a:p>
            <a:r>
              <a:rPr lang="en-CA" dirty="0"/>
              <a:t>Capillary action </a:t>
            </a:r>
          </a:p>
          <a:p>
            <a:endParaRPr lang="en-CA" dirty="0"/>
          </a:p>
          <a:p>
            <a:r>
              <a:rPr lang="en-CA" dirty="0"/>
              <a:t>Anything that is dissolved in the water will climb too.</a:t>
            </a:r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0C4D8E3E-D7AF-41C9-BBB7-7D65490BD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345" y="1690688"/>
            <a:ext cx="1524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96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D7DC5-6A70-4D79-B623-6C8F4514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Matter has mass and takes up space and has a shape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9BC8-EA82-4A31-ACF5-5FA02A04E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This is a method for separating molecules that have a different :</a:t>
            </a:r>
          </a:p>
          <a:p>
            <a:pPr lvl="1"/>
            <a:r>
              <a:rPr lang="en-CA" dirty="0"/>
              <a:t>shape,  </a:t>
            </a:r>
          </a:p>
          <a:p>
            <a:pPr lvl="1"/>
            <a:r>
              <a:rPr lang="en-CA" dirty="0"/>
              <a:t>size </a:t>
            </a:r>
          </a:p>
          <a:p>
            <a:pPr lvl="1"/>
            <a:r>
              <a:rPr lang="en-CA" dirty="0"/>
              <a:t>Smaller more stream lined go faster</a:t>
            </a:r>
          </a:p>
          <a:p>
            <a:pPr lvl="1"/>
            <a:r>
              <a:rPr lang="en-CA" dirty="0"/>
              <a:t>Bigger molecules go more slowly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5B77D7-769A-4833-87BD-29ECE1FE3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365104"/>
            <a:ext cx="7280669" cy="220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74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0F9C7-B550-46F3-BD02-6CF981C5405F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CA" dirty="0"/>
              <a:t>How many colours are there in the markers?</a:t>
            </a:r>
          </a:p>
          <a:p>
            <a:r>
              <a:rPr lang="en-CA" dirty="0"/>
              <a:t>Which pigment is the biggest ?</a:t>
            </a:r>
          </a:p>
          <a:p>
            <a:r>
              <a:rPr lang="en-CA" dirty="0"/>
              <a:t>Which pigment is the smallest?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404766-61B0-42F1-A293-81BF4CF5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Let’s try it!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5C7876-0646-49E6-B996-E6A50975837B}"/>
              </a:ext>
            </a:extLst>
          </p:cNvPr>
          <p:cNvSpPr/>
          <p:nvPr/>
        </p:nvSpPr>
        <p:spPr>
          <a:xfrm flipV="1">
            <a:off x="6470073" y="4019983"/>
            <a:ext cx="820190" cy="6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EB79C0-4A9C-4FFE-9037-F0F878EDB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429623" flipV="1">
            <a:off x="5872146" y="4030787"/>
            <a:ext cx="1390237" cy="33582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D33581-F2EE-40BD-A903-1DA3B554186A}"/>
              </a:ext>
            </a:extLst>
          </p:cNvPr>
          <p:cNvCxnSpPr>
            <a:cxnSpLocks/>
          </p:cNvCxnSpPr>
          <p:nvPr/>
        </p:nvCxnSpPr>
        <p:spPr>
          <a:xfrm flipH="1">
            <a:off x="4876800" y="5791200"/>
            <a:ext cx="1759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B12D8D-254B-4A45-AFD0-C3EDFD3DEE0C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5721928" y="5165582"/>
            <a:ext cx="1926475" cy="160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52D8D14-67F2-451E-A5B9-31C49AA5A24E}"/>
              </a:ext>
            </a:extLst>
          </p:cNvPr>
          <p:cNvGrpSpPr/>
          <p:nvPr/>
        </p:nvGrpSpPr>
        <p:grpSpPr>
          <a:xfrm>
            <a:off x="5514109" y="3429000"/>
            <a:ext cx="3574473" cy="2680855"/>
            <a:chOff x="5514109" y="3429000"/>
            <a:chExt cx="3574473" cy="2680855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B322EBB-447F-4410-9CC6-0189E2CB01CC}"/>
                </a:ext>
              </a:extLst>
            </p:cNvPr>
            <p:cNvSpPr/>
            <p:nvPr/>
          </p:nvSpPr>
          <p:spPr>
            <a:xfrm>
              <a:off x="6470073" y="4087091"/>
              <a:ext cx="2618509" cy="2022764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6274C55-C98E-4E9C-835B-6EB66D5C9DE1}"/>
                </a:ext>
              </a:extLst>
            </p:cNvPr>
            <p:cNvSpPr/>
            <p:nvPr/>
          </p:nvSpPr>
          <p:spPr>
            <a:xfrm>
              <a:off x="7290263" y="3429000"/>
              <a:ext cx="872836" cy="202276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BBF63B6-A06A-4621-A659-C32E23132B41}"/>
                </a:ext>
              </a:extLst>
            </p:cNvPr>
            <p:cNvSpPr/>
            <p:nvPr/>
          </p:nvSpPr>
          <p:spPr>
            <a:xfrm>
              <a:off x="7648403" y="5098473"/>
              <a:ext cx="156555" cy="166254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5192B18-C519-45A7-8F13-8FFB12D6696C}"/>
                </a:ext>
              </a:extLst>
            </p:cNvPr>
            <p:cNvSpPr/>
            <p:nvPr/>
          </p:nvSpPr>
          <p:spPr>
            <a:xfrm>
              <a:off x="6470073" y="5402191"/>
              <a:ext cx="2618509" cy="7076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38B7F78-C2DC-4E3A-BC6C-C0B8BF912404}"/>
                </a:ext>
              </a:extLst>
            </p:cNvPr>
            <p:cNvCxnSpPr/>
            <p:nvPr/>
          </p:nvCxnSpPr>
          <p:spPr>
            <a:xfrm>
              <a:off x="5514109" y="3783542"/>
              <a:ext cx="196734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DA5AC06B-8401-4953-9538-A1F2AF4AA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8190495" y="4025928"/>
            <a:ext cx="1390237" cy="33582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AC4745C-16C2-41D2-9F32-CCAE33291ED5}"/>
              </a:ext>
            </a:extLst>
          </p:cNvPr>
          <p:cNvSpPr txBox="1"/>
          <p:nvPr/>
        </p:nvSpPr>
        <p:spPr>
          <a:xfrm>
            <a:off x="3799123" y="3631962"/>
            <a:ext cx="187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Filter paper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673A90-5B30-4E32-AE19-C9581B6F6AB5}"/>
              </a:ext>
            </a:extLst>
          </p:cNvPr>
          <p:cNvSpPr txBox="1"/>
          <p:nvPr/>
        </p:nvSpPr>
        <p:spPr>
          <a:xfrm rot="10800000" flipV="1">
            <a:off x="3811490" y="4889572"/>
            <a:ext cx="1418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Pigment spot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A82872-7D50-4A08-AB76-A4BD1E241EDB}"/>
              </a:ext>
            </a:extLst>
          </p:cNvPr>
          <p:cNvSpPr txBox="1"/>
          <p:nvPr/>
        </p:nvSpPr>
        <p:spPr>
          <a:xfrm>
            <a:off x="3811489" y="5583306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water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EF4FF8-60A6-4E74-9FEA-681FEB4827A9}"/>
              </a:ext>
            </a:extLst>
          </p:cNvPr>
          <p:cNvSpPr txBox="1"/>
          <p:nvPr/>
        </p:nvSpPr>
        <p:spPr>
          <a:xfrm>
            <a:off x="7726680" y="2590800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1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D6632-E448-424E-8BC1-842E1BE4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37F3-03E6-4BD5-B115-86A015BFB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Draw the strip of filter paper </a:t>
            </a:r>
          </a:p>
          <a:p>
            <a:r>
              <a:rPr lang="en-CA" dirty="0"/>
              <a:t>Use colours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A1D903-FF79-4E56-90D7-9C912EC152B2}"/>
              </a:ext>
            </a:extLst>
          </p:cNvPr>
          <p:cNvSpPr/>
          <p:nvPr/>
        </p:nvSpPr>
        <p:spPr>
          <a:xfrm flipV="1">
            <a:off x="6470073" y="4019983"/>
            <a:ext cx="820190" cy="6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1D2D3-6E03-4AA0-A682-960A1783DDC6}"/>
              </a:ext>
            </a:extLst>
          </p:cNvPr>
          <p:cNvSpPr/>
          <p:nvPr/>
        </p:nvSpPr>
        <p:spPr>
          <a:xfrm flipV="1">
            <a:off x="6622473" y="4172383"/>
            <a:ext cx="820190" cy="6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0EDB2D7-726E-4BB2-9740-3613ECE38AAD}"/>
              </a:ext>
            </a:extLst>
          </p:cNvPr>
          <p:cNvGrpSpPr/>
          <p:nvPr/>
        </p:nvGrpSpPr>
        <p:grpSpPr>
          <a:xfrm>
            <a:off x="5514109" y="3429000"/>
            <a:ext cx="3574473" cy="2680855"/>
            <a:chOff x="5514109" y="3429000"/>
            <a:chExt cx="3574473" cy="268085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A812E6D-97D8-462F-93B5-E6B8E49BE0C9}"/>
                </a:ext>
              </a:extLst>
            </p:cNvPr>
            <p:cNvSpPr/>
            <p:nvPr/>
          </p:nvSpPr>
          <p:spPr>
            <a:xfrm>
              <a:off x="6470073" y="4087091"/>
              <a:ext cx="2618509" cy="2022764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CF9999-16B8-4CC0-8A8F-BEA199E2C347}"/>
                </a:ext>
              </a:extLst>
            </p:cNvPr>
            <p:cNvSpPr/>
            <p:nvPr/>
          </p:nvSpPr>
          <p:spPr>
            <a:xfrm>
              <a:off x="7290263" y="3429000"/>
              <a:ext cx="872836" cy="202276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CCFEEDE-809D-43DE-B11F-D07FDA787EA9}"/>
                </a:ext>
              </a:extLst>
            </p:cNvPr>
            <p:cNvSpPr/>
            <p:nvPr/>
          </p:nvSpPr>
          <p:spPr>
            <a:xfrm>
              <a:off x="6470073" y="5402191"/>
              <a:ext cx="2618509" cy="7076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D3BCB00-D240-41AD-B04D-464AA31FCAE3}"/>
                </a:ext>
              </a:extLst>
            </p:cNvPr>
            <p:cNvCxnSpPr/>
            <p:nvPr/>
          </p:nvCxnSpPr>
          <p:spPr>
            <a:xfrm>
              <a:off x="5514109" y="3783542"/>
              <a:ext cx="196734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550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5959-6F86-45C9-AD6C-05B325AE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Let’s </a:t>
            </a:r>
            <a:r>
              <a:rPr lang="en-CA" dirty="0"/>
              <a:t>try it with the leaves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07C98-7C53-4E43-A05D-200FE86A2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lnSpcReduction="10000"/>
          </a:bodyPr>
          <a:lstStyle/>
          <a:p>
            <a:r>
              <a:rPr lang="en-CA" dirty="0"/>
              <a:t>Place a small amount of sand and</a:t>
            </a:r>
          </a:p>
          <a:p>
            <a:r>
              <a:rPr lang="en-CA" dirty="0"/>
              <a:t> 10ml of alcohol in a mortar and pestle</a:t>
            </a:r>
          </a:p>
          <a:p>
            <a:r>
              <a:rPr lang="en-CA" dirty="0"/>
              <a:t>Place your spinach leaves in the mortar and pestle</a:t>
            </a:r>
          </a:p>
          <a:p>
            <a:r>
              <a:rPr lang="en-CA" dirty="0"/>
              <a:t>Grind them till all the alcohol looks green.</a:t>
            </a:r>
          </a:p>
          <a:p>
            <a:r>
              <a:rPr lang="en-CA"/>
              <a:t>Filter </a:t>
            </a:r>
            <a:r>
              <a:rPr lang="en-CA" dirty="0"/>
              <a:t>the green liquid into a beaker</a:t>
            </a:r>
          </a:p>
          <a:p>
            <a:r>
              <a:rPr lang="en-CA" dirty="0"/>
              <a:t>Place a paperclip through the end of the paper</a:t>
            </a:r>
          </a:p>
          <a:p>
            <a:r>
              <a:rPr lang="en-CA" dirty="0"/>
              <a:t>Balance it so the tip of the paper is in the green liquid</a:t>
            </a:r>
          </a:p>
          <a:p>
            <a:r>
              <a:rPr lang="en-CA" dirty="0"/>
              <a:t>Wait about 5 min. Put your initials on the top of the paper pin it to the board to dry</a:t>
            </a:r>
          </a:p>
          <a:p>
            <a:r>
              <a:rPr lang="en-CA" dirty="0"/>
              <a:t>Clean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356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Paper Chromotography</vt:lpstr>
      <vt:lpstr>Why do trees change colour in the fall?</vt:lpstr>
      <vt:lpstr>What is a pigment anyway?</vt:lpstr>
      <vt:lpstr>What happens when you dip a piece of paper towel in water?</vt:lpstr>
      <vt:lpstr>Matter has mass and takes up space and has a shape</vt:lpstr>
      <vt:lpstr>Let’s try it!</vt:lpstr>
      <vt:lpstr>After</vt:lpstr>
      <vt:lpstr>Let’s try it with the leaves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Chromotography</dc:title>
  <dc:creator>Anna Katherine Walsh</dc:creator>
  <cp:lastModifiedBy>Anna Katherine Walsh</cp:lastModifiedBy>
  <cp:revision>8</cp:revision>
  <dcterms:created xsi:type="dcterms:W3CDTF">2021-09-08T19:46:18Z</dcterms:created>
  <dcterms:modified xsi:type="dcterms:W3CDTF">2021-09-13T14:12:51Z</dcterms:modified>
</cp:coreProperties>
</file>