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02980E-076D-415E-8389-58E4E24C8C6D}" type="datetimeFigureOut">
              <a:rPr lang="en-US" smtClean="0"/>
              <a:t>9/14/2009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1EFB5B-8523-41DB-B357-253E63F2AA8F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a/imgres?imgurl=http://i287.photobucket.com/albums/ll123/sailorette857/sunshine.jpg&amp;imgrefurl=http://www.myspace.com/truthloveandlighttribe&amp;usg=__I3-qgGxJmRMGQTBIZcvtX9zgndE=&amp;h=335&amp;w=500&amp;sz=23&amp;hl=en&amp;start=6&amp;tbnid=-Oy_nSQwChloWM:&amp;tbnh=87&amp;tbnw=130&amp;prev=/images%3Fq%3Dsunshine%26gbv%3D2%26hl%3Den%26sa%3D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z.about.com/d/chemistry/1/7/k/c/sugarcubes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a/imgres?imgurl=http://www.rhul.ac.uk/Services/volunteering/images/Pictures/Summer%2520Opportunities/sunshine.JPG&amp;imgrefurl=http://www.rhul.ac.uk/Services/volunteering/summer.html&amp;usg=__B7ljVEx0QEQIlejLK19twOFPESs=&amp;h=338&amp;w=338&amp;sz=101&amp;hl=en&amp;start=8&amp;tbnid=Hm6dVcqGLE1k8M:&amp;tbnh=119&amp;tbnw=119&amp;prev=/images%3Fq%3Dsunshine%26gbv%3D2%26hl%3Den%26sa%3D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iuoWb5z_Yg&amp;feature=related" TargetMode="External"/><Relationship Id="rId2" Type="http://schemas.openxmlformats.org/officeDocument/2006/relationships/hyperlink" Target="http://www.youtube.com/watch?v=R_17euLU_EM&amp;feature=player_embedded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t3.gstatic.com/images?q=tbn:-Oy_nSQwChloWM:http://i287.photobucket.com/albums/ll123/sailorette857/sunshin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928934"/>
            <a:ext cx="6072230" cy="3500462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8229600" cy="1828800"/>
          </a:xfrm>
        </p:spPr>
        <p:txBody>
          <a:bodyPr/>
          <a:lstStyle/>
          <a:p>
            <a:r>
              <a:rPr lang="en-CA" dirty="0" smtClean="0"/>
              <a:t>Photo synthesis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Making sugar from light</a:t>
            </a:r>
            <a:endParaRPr lang="en-CA" dirty="0"/>
          </a:p>
        </p:txBody>
      </p:sp>
      <p:pic>
        <p:nvPicPr>
          <p:cNvPr id="20482" name="Picture 2" descr="http://t1.gstatic.com/images?q=tbn:Hm6dVcqGLE1k8M:http://www.rhul.ac.uk/Services/volunteering/images/Pictures/Summer%2520Opportunities/sunshin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642918"/>
            <a:ext cx="1133475" cy="1133476"/>
          </a:xfrm>
          <a:prstGeom prst="rect">
            <a:avLst/>
          </a:prstGeom>
          <a:noFill/>
        </p:spPr>
      </p:pic>
      <p:pic>
        <p:nvPicPr>
          <p:cNvPr id="20486" name="Picture 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9586" y="6096000"/>
            <a:ext cx="10096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or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643182"/>
            <a:ext cx="6072230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Taiga or Boreal forest</a:t>
            </a:r>
            <a:endParaRPr lang="en-CA" dirty="0"/>
          </a:p>
        </p:txBody>
      </p:sp>
      <p:pic>
        <p:nvPicPr>
          <p:cNvPr id="7" name="Picture Placeholder 6" descr="Taiga or boreal forest.jpg"/>
          <p:cNvPicPr>
            <a:picLocks noGrp="1" noChangeAspect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>
            <a:off x="6500826" y="428604"/>
            <a:ext cx="2214578" cy="142876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828800" y="1166786"/>
            <a:ext cx="5486400" cy="976329"/>
          </a:xfrm>
        </p:spPr>
        <p:txBody>
          <a:bodyPr>
            <a:noAutofit/>
          </a:bodyPr>
          <a:lstStyle/>
          <a:p>
            <a:r>
              <a:rPr lang="en-CA" sz="1800" dirty="0" smtClean="0"/>
              <a:t> This forest covers 1/3 of the globe and 2/3 of Canada.</a:t>
            </a:r>
          </a:p>
          <a:p>
            <a:r>
              <a:rPr lang="en-CA" sz="1800" dirty="0" smtClean="0"/>
              <a:t>It provides the world with 1/3 of it’s oxygen</a:t>
            </a:r>
          </a:p>
          <a:p>
            <a:r>
              <a:rPr lang="en-CA" sz="1800" dirty="0" smtClean="0"/>
              <a:t>Trees have to eat too so they make all their own food</a:t>
            </a: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Plants  photosynthesize to make their own food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6"/>
            <a:ext cx="5486400" cy="1119205"/>
          </a:xfrm>
        </p:spPr>
        <p:txBody>
          <a:bodyPr>
            <a:normAutofit/>
          </a:bodyPr>
          <a:lstStyle/>
          <a:p>
            <a:r>
              <a:rPr lang="en-CA" sz="1800" dirty="0" smtClean="0"/>
              <a:t>Oxygen is  just a waste product the plants throw out</a:t>
            </a:r>
          </a:p>
          <a:p>
            <a:r>
              <a:rPr lang="en-CA" sz="1800" dirty="0" smtClean="0"/>
              <a:t>Lucky for us!!!!!</a:t>
            </a:r>
          </a:p>
          <a:p>
            <a:r>
              <a:rPr lang="en-CA" sz="1800" dirty="0" smtClean="0"/>
              <a:t>Draw this input / output diagram</a:t>
            </a:r>
            <a:endParaRPr lang="en-CA" sz="1800" dirty="0"/>
          </a:p>
        </p:txBody>
      </p:sp>
      <p:pic>
        <p:nvPicPr>
          <p:cNvPr id="9" name="Picture Placeholder 8" descr="photosynthesis-color strawberry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611" b="12611"/>
          <a:stretch>
            <a:fillRect/>
          </a:stretch>
        </p:blipFill>
        <p:spPr>
          <a:xfrm>
            <a:off x="214282" y="2428868"/>
            <a:ext cx="8643937" cy="3962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This what the inside of a leaf looks like</a:t>
            </a:r>
            <a:endParaRPr lang="en-CA" dirty="0"/>
          </a:p>
        </p:txBody>
      </p:sp>
      <p:pic>
        <p:nvPicPr>
          <p:cNvPr id="5" name="Picture Placeholder 4" descr="cross section of leaf for photosynthesis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69" r="769"/>
          <a:stretch>
            <a:fillRect/>
          </a:stretch>
        </p:blipFill>
        <p:spPr>
          <a:xfrm>
            <a:off x="1785918" y="2895600"/>
            <a:ext cx="5486400" cy="3962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6"/>
            <a:ext cx="5486400" cy="1476395"/>
          </a:xfrm>
        </p:spPr>
        <p:txBody>
          <a:bodyPr>
            <a:noAutofit/>
          </a:bodyPr>
          <a:lstStyle/>
          <a:p>
            <a:r>
              <a:rPr lang="en-CA" sz="1800" dirty="0" smtClean="0"/>
              <a:t>Air goes in and out through the stoma or holes in the bottom of the leaf. </a:t>
            </a:r>
          </a:p>
          <a:p>
            <a:r>
              <a:rPr lang="en-CA" sz="1800" dirty="0" smtClean="0"/>
              <a:t>The sun shines in through the clear epidermis.</a:t>
            </a:r>
          </a:p>
          <a:p>
            <a:r>
              <a:rPr lang="en-CA" sz="1800" dirty="0" smtClean="0"/>
              <a:t>Photosynthesis occurs in the little green balls or chloroplasts</a:t>
            </a: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Here is the chemical equation</a:t>
            </a:r>
            <a:br>
              <a:rPr lang="en-CA" dirty="0" smtClean="0"/>
            </a:br>
            <a:r>
              <a:rPr lang="en-CA" dirty="0" smtClean="0"/>
              <a:t>and the word equation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100" y="1166786"/>
            <a:ext cx="7143800" cy="904891"/>
          </a:xfrm>
        </p:spPr>
        <p:txBody>
          <a:bodyPr>
            <a:normAutofit/>
          </a:bodyPr>
          <a:lstStyle/>
          <a:p>
            <a:r>
              <a:rPr lang="en-CA" sz="1800" dirty="0" smtClean="0"/>
              <a:t>The left is the input or reactants</a:t>
            </a:r>
            <a:r>
              <a:rPr lang="en-CA" sz="1800" dirty="0" smtClean="0">
                <a:sym typeface="Wingdings" pitchFamily="2" charset="2"/>
              </a:rPr>
              <a:t> the right is the out put or products</a:t>
            </a:r>
          </a:p>
          <a:p>
            <a:r>
              <a:rPr lang="en-CA" sz="1800" dirty="0" smtClean="0">
                <a:sym typeface="Wingdings" pitchFamily="2" charset="2"/>
              </a:rPr>
              <a:t>Copy this equation</a:t>
            </a:r>
            <a:endParaRPr lang="en-CA" sz="180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idx="1"/>
          </p:nvPr>
        </p:nvSpPr>
        <p:spPr>
          <a:xfrm>
            <a:off x="0" y="1831975"/>
            <a:ext cx="9144000" cy="3962400"/>
          </a:xfrm>
        </p:spPr>
      </p:sp>
      <p:pic>
        <p:nvPicPr>
          <p:cNvPr id="4100" name="Picture 4" descr="C:\Users\AnnaKay\Pictures\phosyn equ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8429684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4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 here is a </a:t>
            </a:r>
            <a:r>
              <a:rPr lang="en-CA" dirty="0" smtClean="0">
                <a:hlinkClick r:id="rId2"/>
              </a:rPr>
              <a:t>quick review</a:t>
            </a:r>
            <a:endParaRPr lang="en-CA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In case you didn’t get it the first time here it is </a:t>
            </a:r>
            <a:r>
              <a:rPr lang="en-CA" dirty="0" smtClean="0">
                <a:hlinkClick r:id="rId3"/>
              </a:rPr>
              <a:t>again</a:t>
            </a:r>
            <a:endParaRPr lang="en-CA" dirty="0"/>
          </a:p>
        </p:txBody>
      </p:sp>
      <p:sp>
        <p:nvSpPr>
          <p:cNvPr id="9" name="Picture Placeholder 7"/>
          <p:cNvSpPr txBox="1">
            <a:spLocks/>
          </p:cNvSpPr>
          <p:nvPr/>
        </p:nvSpPr>
        <p:spPr>
          <a:xfrm>
            <a:off x="1857356" y="1785926"/>
            <a:ext cx="5486400" cy="3962400"/>
          </a:xfrm>
          <a:prstGeom prst="rect">
            <a:avLst/>
          </a:prstGeo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</p:sp>
      <p:pic>
        <p:nvPicPr>
          <p:cNvPr id="2050" name="Picture 2" descr="C:\Users\AnnaKay\Pictures\irrigation-photosynthesis sunflowe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728788"/>
            <a:ext cx="5929354" cy="4772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</a:t>
            </a:r>
            <a:r>
              <a:rPr lang="en-CA" dirty="0" smtClean="0"/>
              <a:t>rove it Mrs. Walsh !!!!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0" y="3332163"/>
            <a:ext cx="8501090" cy="2740025"/>
          </a:xfrm>
        </p:spPr>
        <p:txBody>
          <a:bodyPr>
            <a:normAutofit fontScale="62500" lnSpcReduction="20000"/>
          </a:bodyPr>
          <a:lstStyle/>
          <a:p>
            <a:r>
              <a:rPr lang="en-CA" sz="2900" dirty="0" smtClean="0"/>
              <a:t>Ok,  Here’s lab #1                    Lets start with </a:t>
            </a:r>
            <a:r>
              <a:rPr lang="en-CA" sz="2900" smtClean="0"/>
              <a:t>scientific </a:t>
            </a:r>
            <a:r>
              <a:rPr lang="en-CA" sz="2900" smtClean="0"/>
              <a:t>method.</a:t>
            </a:r>
            <a:endParaRPr lang="en-CA" sz="2900" dirty="0" smtClean="0"/>
          </a:p>
          <a:p>
            <a:r>
              <a:rPr lang="en-CA" sz="2900" dirty="0" smtClean="0"/>
              <a:t>We choose 1 variable to test;</a:t>
            </a:r>
          </a:p>
          <a:p>
            <a:r>
              <a:rPr lang="en-CA" sz="2900" dirty="0" smtClean="0"/>
              <a:t>We keep everything else the same.</a:t>
            </a:r>
          </a:p>
          <a:p>
            <a:r>
              <a:rPr lang="en-CA" sz="2900" dirty="0" smtClean="0"/>
              <a:t>That’s called controlling the experiment.</a:t>
            </a:r>
          </a:p>
          <a:p>
            <a:r>
              <a:rPr lang="en-CA" sz="2900" dirty="0" smtClean="0"/>
              <a:t>What shall we test first?</a:t>
            </a:r>
          </a:p>
          <a:p>
            <a:r>
              <a:rPr lang="en-CA" sz="2900" dirty="0" smtClean="0"/>
              <a:t>We </a:t>
            </a:r>
            <a:r>
              <a:rPr lang="en-CA" sz="2900" dirty="0" smtClean="0"/>
              <a:t>will start with the </a:t>
            </a:r>
            <a:r>
              <a:rPr lang="en-CA" sz="2900" dirty="0" smtClean="0"/>
              <a:t>reactants.</a:t>
            </a:r>
            <a:endParaRPr lang="en-CA" sz="2900" dirty="0" smtClean="0"/>
          </a:p>
          <a:p>
            <a:endParaRPr lang="en-CA" sz="3800" b="1" dirty="0" smtClean="0"/>
          </a:p>
          <a:p>
            <a:r>
              <a:rPr lang="en-CA" sz="3800" b="1" dirty="0" smtClean="0"/>
              <a:t>Carbon dioxide </a:t>
            </a:r>
            <a:r>
              <a:rPr lang="en-CA" sz="3200" dirty="0" smtClean="0"/>
              <a:t>+ water + sunlight </a:t>
            </a:r>
            <a:r>
              <a:rPr lang="en-CA" sz="3200" dirty="0" smtClean="0">
                <a:sym typeface="Wingdings" pitchFamily="2" charset="2"/>
              </a:rPr>
              <a:t> Carbohydrates + Oxygen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005828"/>
      </a:dk1>
      <a:lt1>
        <a:srgbClr val="000000"/>
      </a:lt1>
      <a:dk2>
        <a:srgbClr val="00B050"/>
      </a:dk2>
      <a:lt2>
        <a:srgbClr val="4E5D3C"/>
      </a:lt2>
      <a:accent1>
        <a:srgbClr val="92D050"/>
      </a:accent1>
      <a:accent2>
        <a:srgbClr val="365BB0"/>
      </a:accent2>
      <a:accent3>
        <a:srgbClr val="758C5A"/>
      </a:accent3>
      <a:accent4>
        <a:srgbClr val="CBC3E9"/>
      </a:accent4>
      <a:accent5>
        <a:srgbClr val="D7DFCD"/>
      </a:accent5>
      <a:accent6>
        <a:srgbClr val="EBEFE6"/>
      </a:accent6>
      <a:hlink>
        <a:srgbClr val="243C75"/>
      </a:hlink>
      <a:folHlink>
        <a:srgbClr val="00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220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Photo synthesis</vt:lpstr>
      <vt:lpstr>The Taiga or Boreal forest</vt:lpstr>
      <vt:lpstr>Plants  photosynthesize to make their own food</vt:lpstr>
      <vt:lpstr>This what the inside of a leaf looks like</vt:lpstr>
      <vt:lpstr>Here is the chemical equation and the word equation</vt:lpstr>
      <vt:lpstr>So here is a quick review</vt:lpstr>
      <vt:lpstr>Prove it Mrs. Walsh !!!!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synthesis</dc:title>
  <dc:creator>AnnaKay</dc:creator>
  <cp:lastModifiedBy>AnnaKay</cp:lastModifiedBy>
  <cp:revision>26</cp:revision>
  <dcterms:created xsi:type="dcterms:W3CDTF">2009-09-14T22:17:38Z</dcterms:created>
  <dcterms:modified xsi:type="dcterms:W3CDTF">2009-09-15T01:48:55Z</dcterms:modified>
</cp:coreProperties>
</file>