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5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45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8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7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A1BEF9-1600-456A-907A-609198D304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16AE-7C50-472B-A710-C8F282935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3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07019"/>
            <a:ext cx="8825658" cy="3329581"/>
          </a:xfrm>
        </p:spPr>
        <p:txBody>
          <a:bodyPr/>
          <a:lstStyle/>
          <a:p>
            <a:r>
              <a:rPr lang="en-US" dirty="0"/>
              <a:t>Human reproductive </a:t>
            </a:r>
            <a:r>
              <a:rPr lang="en-US" dirty="0" err="1"/>
              <a:t>Anaomy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6" y="3509963"/>
            <a:ext cx="9556595" cy="316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Labia </a:t>
            </a:r>
            <a:r>
              <a:rPr lang="en-US" dirty="0" err="1"/>
              <a:t>Majora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Labia </a:t>
            </a:r>
            <a:r>
              <a:rPr lang="en-US" dirty="0" err="1"/>
              <a:t>minora</a:t>
            </a:r>
            <a:endParaRPr lang="en-US" dirty="0"/>
          </a:p>
          <a:p>
            <a:r>
              <a:rPr lang="en-US" dirty="0"/>
              <a:t>Vaginal opening</a:t>
            </a:r>
          </a:p>
          <a:p>
            <a:r>
              <a:rPr lang="en-US" dirty="0"/>
              <a:t>Clitoris</a:t>
            </a:r>
          </a:p>
          <a:p>
            <a:endParaRPr lang="en-US" dirty="0"/>
          </a:p>
          <a:p>
            <a:r>
              <a:rPr lang="en-US" dirty="0"/>
              <a:t>Hymen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Urinary meatus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Outer 2 folds of skin that cover the labia </a:t>
            </a:r>
            <a:r>
              <a:rPr lang="en-US" dirty="0" err="1"/>
              <a:t>minora</a:t>
            </a:r>
            <a:endParaRPr lang="en-US" dirty="0"/>
          </a:p>
          <a:p>
            <a:r>
              <a:rPr lang="en-US" dirty="0"/>
              <a:t>2 thin folds of skin that protect the vaginal opening</a:t>
            </a:r>
          </a:p>
          <a:p>
            <a:r>
              <a:rPr lang="en-US" dirty="0"/>
              <a:t>Vagina</a:t>
            </a:r>
          </a:p>
          <a:p>
            <a:r>
              <a:rPr lang="en-US" dirty="0"/>
              <a:t>Small sensitive organ at the top of the labia minor. It is protected by a small hood of skin</a:t>
            </a:r>
          </a:p>
          <a:p>
            <a:r>
              <a:rPr lang="en-US" dirty="0"/>
              <a:t>Thin membrane of skin that partially covers the vagina. Can be torn during intercourse.</a:t>
            </a:r>
          </a:p>
          <a:p>
            <a:r>
              <a:rPr lang="en-US" dirty="0"/>
              <a:t>Opening to your urethra. Exit for pee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433" y="452718"/>
            <a:ext cx="367688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Reproduction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One of the characteristics of life is that it has a </a:t>
            </a:r>
            <a:r>
              <a:rPr lang="en-US" sz="2800" b="1" dirty="0"/>
              <a:t>definite life span</a:t>
            </a:r>
            <a:r>
              <a:rPr lang="en-US" sz="2800" dirty="0"/>
              <a:t>.</a:t>
            </a:r>
          </a:p>
          <a:p>
            <a:r>
              <a:rPr lang="en-US" sz="2800" dirty="0"/>
              <a:t>That means we </a:t>
            </a:r>
            <a:r>
              <a:rPr lang="en-US" sz="2800" b="1" dirty="0"/>
              <a:t>die</a:t>
            </a:r>
            <a:r>
              <a:rPr lang="en-US" sz="2800" dirty="0"/>
              <a:t>.</a:t>
            </a:r>
          </a:p>
          <a:p>
            <a:r>
              <a:rPr lang="en-US" sz="2800" dirty="0"/>
              <a:t>Without reproduction our species would go </a:t>
            </a:r>
            <a:r>
              <a:rPr lang="en-US" sz="2800" b="1" dirty="0"/>
              <a:t>extinct.</a:t>
            </a:r>
          </a:p>
          <a:p>
            <a:r>
              <a:rPr lang="en-US" sz="2800" b="1" dirty="0"/>
              <a:t>A species : 2 organisms that can reproduce and have fertile offspring.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8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reproduction mean having grandchildren.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successful you are depends on :</a:t>
            </a:r>
          </a:p>
          <a:p>
            <a:r>
              <a:rPr lang="en-US" dirty="0"/>
              <a:t>how many offspring are produced</a:t>
            </a:r>
          </a:p>
          <a:p>
            <a:r>
              <a:rPr lang="en-US" dirty="0"/>
              <a:t>The amount of parental care</a:t>
            </a:r>
          </a:p>
          <a:p>
            <a:r>
              <a:rPr lang="en-US" dirty="0"/>
              <a:t>Frogs lay thousands of eggs 	Humans usually have one at a time	</a:t>
            </a:r>
          </a:p>
          <a:p>
            <a:r>
              <a:rPr lang="en-US" dirty="0"/>
              <a:t>but don’t care for them			And care for them 20 years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4" y="4343399"/>
            <a:ext cx="28575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2" y="5114925"/>
            <a:ext cx="26670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76" y="4457344"/>
            <a:ext cx="28098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</a:t>
            </a:r>
            <a:br>
              <a:rPr lang="en-US" dirty="0"/>
            </a:br>
            <a:r>
              <a:rPr lang="en-US" dirty="0"/>
              <a:t> organs tissues glands and ducts?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5975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bunch of cells </a:t>
            </a:r>
            <a:r>
              <a:rPr lang="en-US" sz="2400" dirty="0"/>
              <a:t>that team up to do 1 job is </a:t>
            </a:r>
            <a:r>
              <a:rPr lang="en-US" sz="2400" b="1" dirty="0"/>
              <a:t>a tissue</a:t>
            </a:r>
          </a:p>
          <a:p>
            <a:pPr lvl="1"/>
            <a:r>
              <a:rPr lang="en-US" sz="2400" dirty="0"/>
              <a:t>Blood, Bones, skin, ovarian tissue</a:t>
            </a:r>
          </a:p>
          <a:p>
            <a:r>
              <a:rPr lang="en-US" sz="2600" dirty="0"/>
              <a:t>An </a:t>
            </a:r>
            <a:r>
              <a:rPr lang="en-US" sz="2400" b="1" dirty="0"/>
              <a:t>Organ</a:t>
            </a:r>
            <a:r>
              <a:rPr lang="en-US" sz="2600" dirty="0"/>
              <a:t> is a group of tissues that work together to </a:t>
            </a:r>
            <a:r>
              <a:rPr lang="en-US" sz="2400" dirty="0"/>
              <a:t>do one job</a:t>
            </a:r>
          </a:p>
          <a:p>
            <a:pPr lvl="1"/>
            <a:r>
              <a:rPr lang="en-US" sz="2400" dirty="0"/>
              <a:t>Heart, ovary, testicle, lung</a:t>
            </a:r>
          </a:p>
          <a:p>
            <a:r>
              <a:rPr lang="en-US" sz="2400" dirty="0"/>
              <a:t>A</a:t>
            </a:r>
            <a:r>
              <a:rPr lang="en-US" sz="2400" b="1" dirty="0"/>
              <a:t> Gland </a:t>
            </a:r>
            <a:r>
              <a:rPr lang="en-US" sz="2400" dirty="0"/>
              <a:t>is a group of cells that produce a fluid or substance and </a:t>
            </a:r>
            <a:r>
              <a:rPr lang="en-US" sz="2400" b="1" dirty="0"/>
              <a:t>export</a:t>
            </a:r>
            <a:r>
              <a:rPr lang="en-US" sz="2400" dirty="0"/>
              <a:t> it into the body or blood</a:t>
            </a:r>
          </a:p>
          <a:p>
            <a:pPr lvl="1"/>
            <a:r>
              <a:rPr lang="en-US" sz="2200" dirty="0"/>
              <a:t>Pituitary gland , prostate, pancreas, salivary glands</a:t>
            </a:r>
          </a:p>
          <a:p>
            <a:r>
              <a:rPr lang="en-US" sz="2400" dirty="0"/>
              <a:t>A </a:t>
            </a:r>
            <a:r>
              <a:rPr lang="en-US" sz="2400" b="1" dirty="0"/>
              <a:t>Duct</a:t>
            </a:r>
            <a:r>
              <a:rPr lang="en-US" sz="2400" dirty="0"/>
              <a:t> is a small tube</a:t>
            </a:r>
          </a:p>
          <a:p>
            <a:pPr lvl="1"/>
            <a:r>
              <a:rPr lang="en-US" sz="2200" dirty="0"/>
              <a:t> vas deferens, fallopian tubes, tear duct</a:t>
            </a:r>
          </a:p>
        </p:txBody>
      </p:sp>
    </p:spTree>
    <p:extLst>
      <p:ext uri="{BB962C8B-B14F-4D97-AF65-F5344CB8AC3E}">
        <p14:creationId xmlns:p14="http://schemas.microsoft.com/office/powerpoint/2010/main" val="32807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23" y="1621231"/>
            <a:ext cx="9300116" cy="4627169"/>
          </a:xfrm>
        </p:spPr>
      </p:pic>
    </p:spTree>
    <p:extLst>
      <p:ext uri="{BB962C8B-B14F-4D97-AF65-F5344CB8AC3E}">
        <p14:creationId xmlns:p14="http://schemas.microsoft.com/office/powerpoint/2010/main" val="120061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organs</a:t>
            </a:r>
            <a:br>
              <a:rPr lang="en-US" dirty="0"/>
            </a:br>
            <a:r>
              <a:rPr lang="en-US" dirty="0"/>
              <a:t>Structure            and      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739591"/>
            <a:ext cx="4396339" cy="49622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Testicles	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Epididymis		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Vas deferens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Seminal vesicles		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Prostate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Urethra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Cowper’s gland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739590"/>
            <a:ext cx="4396341" cy="49622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gland that produces sperm by meiosis and makes testosterone</a:t>
            </a:r>
          </a:p>
          <a:p>
            <a:endParaRPr lang="en-US" dirty="0"/>
          </a:p>
          <a:p>
            <a:r>
              <a:rPr lang="en-US" dirty="0"/>
              <a:t>A duct next to the testes where the sperm collect and wait around  (death or ejaculation whichever comes first)</a:t>
            </a:r>
          </a:p>
          <a:p>
            <a:r>
              <a:rPr lang="en-US" dirty="0"/>
              <a:t>Duct that leads from epididymis to the prostate and ampulla</a:t>
            </a:r>
          </a:p>
          <a:p>
            <a:r>
              <a:rPr lang="en-US" dirty="0"/>
              <a:t>Glands that produce a liquid that feeds the sperm.</a:t>
            </a:r>
          </a:p>
          <a:p>
            <a:r>
              <a:rPr lang="en-US" dirty="0"/>
              <a:t>Gland that produces a liquid that activates and feeds sperm</a:t>
            </a:r>
          </a:p>
          <a:p>
            <a:r>
              <a:rPr lang="en-US" dirty="0"/>
              <a:t>Duct that both urine and sperm are expelled through</a:t>
            </a:r>
          </a:p>
          <a:p>
            <a:r>
              <a:rPr lang="en-US" dirty="0"/>
              <a:t>A gland that cleans and lubricates the end of the penis during intercourse.</a:t>
            </a:r>
          </a:p>
        </p:txBody>
      </p:sp>
    </p:spTree>
    <p:extLst>
      <p:ext uri="{BB962C8B-B14F-4D97-AF65-F5344CB8AC3E}">
        <p14:creationId xmlns:p14="http://schemas.microsoft.com/office/powerpoint/2010/main" val="5755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male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Scrotum</a:t>
            </a:r>
          </a:p>
          <a:p>
            <a:endParaRPr lang="en-US" dirty="0"/>
          </a:p>
          <a:p>
            <a:r>
              <a:rPr lang="en-US" dirty="0"/>
              <a:t>Penis</a:t>
            </a:r>
          </a:p>
          <a:p>
            <a:endParaRPr lang="en-US" dirty="0"/>
          </a:p>
          <a:p>
            <a:r>
              <a:rPr lang="en-US" dirty="0"/>
              <a:t>Glans</a:t>
            </a:r>
          </a:p>
          <a:p>
            <a:endParaRPr lang="en-US" dirty="0"/>
          </a:p>
          <a:p>
            <a:r>
              <a:rPr lang="en-US" dirty="0"/>
              <a:t>Prepuce or foreskin</a:t>
            </a:r>
          </a:p>
          <a:p>
            <a:endParaRPr lang="en-US" dirty="0"/>
          </a:p>
          <a:p>
            <a:r>
              <a:rPr lang="en-US" dirty="0"/>
              <a:t>Urinary meatus</a:t>
            </a:r>
          </a:p>
          <a:p>
            <a:r>
              <a:rPr lang="en-US" dirty="0"/>
              <a:t>Semen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Sac that contains the testes and epididymis and start of vas deferens</a:t>
            </a:r>
          </a:p>
          <a:p>
            <a:r>
              <a:rPr lang="en-US" dirty="0"/>
              <a:t>Long genital organ characteristic of males. Covered with a thin layer of skin</a:t>
            </a:r>
          </a:p>
          <a:p>
            <a:r>
              <a:rPr lang="en-US" dirty="0"/>
              <a:t>Bell shaped tip of penis</a:t>
            </a:r>
          </a:p>
          <a:p>
            <a:r>
              <a:rPr lang="en-US" dirty="0"/>
              <a:t>The skin that covers the glans and is removed during a circumcision.</a:t>
            </a:r>
          </a:p>
          <a:p>
            <a:r>
              <a:rPr lang="en-US" dirty="0"/>
              <a:t>Opening in the glans through which urine and semen exit.</a:t>
            </a:r>
          </a:p>
          <a:p>
            <a:r>
              <a:rPr lang="en-US" dirty="0"/>
              <a:t>The sperm plus all the fluid made by the glands along the way</a:t>
            </a:r>
          </a:p>
        </p:txBody>
      </p:sp>
    </p:spTree>
    <p:extLst>
      <p:ext uri="{BB962C8B-B14F-4D97-AF65-F5344CB8AC3E}">
        <p14:creationId xmlns:p14="http://schemas.microsoft.com/office/powerpoint/2010/main" val="292185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anatomy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84" y="2062976"/>
            <a:ext cx="4813954" cy="29686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75" y="1337634"/>
            <a:ext cx="7175340" cy="51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organs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52133" y="1152983"/>
            <a:ext cx="4396339" cy="5604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Ovary</a:t>
            </a:r>
          </a:p>
          <a:p>
            <a:endParaRPr lang="en-US" dirty="0"/>
          </a:p>
          <a:p>
            <a:r>
              <a:rPr lang="en-US" dirty="0"/>
              <a:t>Fallopian tubes</a:t>
            </a:r>
          </a:p>
          <a:p>
            <a:endParaRPr lang="en-US" dirty="0"/>
          </a:p>
          <a:p>
            <a:r>
              <a:rPr lang="en-US" dirty="0"/>
              <a:t>Uterus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Endometrium lining</a:t>
            </a:r>
          </a:p>
          <a:p>
            <a:endParaRPr lang="en-US" dirty="0"/>
          </a:p>
          <a:p>
            <a:r>
              <a:rPr lang="en-US" dirty="0"/>
              <a:t>Cervix</a:t>
            </a:r>
          </a:p>
          <a:p>
            <a:endParaRPr lang="en-US" dirty="0"/>
          </a:p>
          <a:p>
            <a:r>
              <a:rPr lang="en-US" dirty="0"/>
              <a:t>Vagina</a:t>
            </a:r>
          </a:p>
          <a:p>
            <a:endParaRPr lang="en-US" dirty="0"/>
          </a:p>
          <a:p>
            <a:r>
              <a:rPr lang="en-US" dirty="0"/>
              <a:t>Bartholin’s gland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4493" y="1059366"/>
            <a:ext cx="4396341" cy="57986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Small glands that produce </a:t>
            </a:r>
            <a:r>
              <a:rPr lang="en-US" b="1" dirty="0"/>
              <a:t>ova</a:t>
            </a:r>
            <a:r>
              <a:rPr lang="en-US" dirty="0"/>
              <a:t>, and female hormones </a:t>
            </a:r>
            <a:r>
              <a:rPr lang="en-US" b="1" dirty="0"/>
              <a:t>estrogen</a:t>
            </a:r>
            <a:r>
              <a:rPr lang="en-US" dirty="0"/>
              <a:t> and </a:t>
            </a:r>
            <a:r>
              <a:rPr lang="en-US" b="1" dirty="0"/>
              <a:t>progesterone</a:t>
            </a:r>
          </a:p>
          <a:p>
            <a:r>
              <a:rPr lang="en-US" b="1" dirty="0"/>
              <a:t>Ducts </a:t>
            </a:r>
            <a:r>
              <a:rPr lang="en-US" dirty="0"/>
              <a:t>that carry the </a:t>
            </a:r>
            <a:r>
              <a:rPr lang="en-US" b="1" dirty="0"/>
              <a:t>egg </a:t>
            </a:r>
            <a:r>
              <a:rPr lang="en-US" dirty="0"/>
              <a:t>from the ovary to the uterus. Usually fertilization happens here.</a:t>
            </a:r>
          </a:p>
          <a:p>
            <a:r>
              <a:rPr lang="en-US" dirty="0"/>
              <a:t>Thick stretchy organ with lots of muscles and a lining with lots of blood. Fertilized egg develops into a baby here.</a:t>
            </a:r>
          </a:p>
          <a:p>
            <a:r>
              <a:rPr lang="en-US" dirty="0"/>
              <a:t>Fills with blood to nurture fetus or sheds during menstruation.</a:t>
            </a:r>
          </a:p>
          <a:p>
            <a:r>
              <a:rPr lang="en-US" dirty="0"/>
              <a:t>Opening at the lowest part of uterus.  Widens during childbirth.</a:t>
            </a:r>
          </a:p>
          <a:p>
            <a:r>
              <a:rPr lang="en-US" dirty="0"/>
              <a:t>Stretchy flexible tube. Allows penis to enter, baby or menstrual blood to exit .</a:t>
            </a:r>
          </a:p>
          <a:p>
            <a:r>
              <a:rPr lang="en-US" dirty="0"/>
              <a:t>Lubricates Vulva during intercourse.</a:t>
            </a:r>
          </a:p>
        </p:txBody>
      </p:sp>
    </p:spTree>
    <p:extLst>
      <p:ext uri="{BB962C8B-B14F-4D97-AF65-F5344CB8AC3E}">
        <p14:creationId xmlns:p14="http://schemas.microsoft.com/office/powerpoint/2010/main" val="18362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573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Human reproductive Anaomy</vt:lpstr>
      <vt:lpstr>Why is Reproduction important?</vt:lpstr>
      <vt:lpstr>Successful reproduction mean having grandchildren.</vt:lpstr>
      <vt:lpstr>What are  organs tissues glands and ducts?</vt:lpstr>
      <vt:lpstr>Male anatomy</vt:lpstr>
      <vt:lpstr>Internal organs Structure            and       Function</vt:lpstr>
      <vt:lpstr>External male anatomy</vt:lpstr>
      <vt:lpstr>Female anatomy</vt:lpstr>
      <vt:lpstr>Internal organs</vt:lpstr>
      <vt:lpstr>External organs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reproductive Anaomy</dc:title>
  <dc:creator>Annette Sveistrup-Languay</dc:creator>
  <cp:lastModifiedBy>Anna Katherine Walsh</cp:lastModifiedBy>
  <cp:revision>18</cp:revision>
  <dcterms:created xsi:type="dcterms:W3CDTF">2019-11-05T21:40:06Z</dcterms:created>
  <dcterms:modified xsi:type="dcterms:W3CDTF">2020-11-11T21:43:05Z</dcterms:modified>
</cp:coreProperties>
</file>