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1" r:id="rId7"/>
    <p:sldId id="262" r:id="rId8"/>
    <p:sldId id="257" r:id="rId9"/>
    <p:sldId id="258" r:id="rId10"/>
    <p:sldId id="259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6" r:id="rId19"/>
    <p:sldId id="271" r:id="rId20"/>
    <p:sldId id="270" r:id="rId21"/>
    <p:sldId id="277" r:id="rId22"/>
    <p:sldId id="274" r:id="rId23"/>
    <p:sldId id="273" r:id="rId24"/>
    <p:sldId id="275" r:id="rId25"/>
    <p:sldId id="278" r:id="rId26"/>
    <p:sldId id="279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6:5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5009,'0'0'1616,"0"0"-1616,0 0-392,0 0 184,0 0 208,0 0 8,0 0 304,63-21-80,-47 21 152,-6 0-71,4 0-49,-4 0 48,3 0-160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9:4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4013 174 208,'0'0'397,"0"0"-94,0 0-111,0 0-64,0 0 19,5-8 60,15-26-10,-15 26-68,-5 8-69,0 0-44,0 0-6,0 0 12,0 0 52,0 0 98,0 0 101,0 0 13,0 0-24,0 0-46,0 0-106,0 0-89,0 0-16,0 0 53,0 0 67,0 0 46,0 0-3,0 0 16,0 0 20,0 0 9,0 0 15,0-1-182,-1 0 0,1 0 0,-1 0-1,0 1 1,1-1 0,-1 0-1,0 0 1,1 1 0,-1-1 0,0 0-1,0 1 1,0-1 0,1 1-1,-1-1 1,0 1 0,0-1 0,0 1-1,0 0 1,0-1 0,-1 1-46,-29-10 125,17 6-12,-44-15 64,-1 2 0,-1 3 0,0 3 0,-34-2-177,31 4 116,-17 1-66,1 3-1,-1 5 1,-35 4-50,27 6-8,54-5 33,0-2 1,-9 0-26,-257 12 356,248-14-298,1 3 0,0 1-1,0 3 1,-5 4-58,-50 15-83,-40 20 83,95-30 72,-30 9 3,1 4-1,-76 40-74,-227 135 154,354-191 52,0-2 0,-26 8-206,-1 0 461,3 3-375,1 3 0,-38 26-86,75-43 6,-122 77 70,112-67-64,1 0 0,0 1 1,2 1-1,-5 7-12,-4 3 37,-1-2-1,-2 0 1,-4 0-37,10-8 18,-9 12 38,0 1 0,2 2 0,2 2 0,-3 6-56,-22 25-7,27-36-3,3 3-1,1 0 0,-18 32 11,9-8-8,-15 15 8,19-30-4,2 2-1,-16 35 5,24-34-38,2 1 0,2 1 0,3 1-1,2 0 1,-1 13 38,12-42-38,0 1 0,2 0 0,0 0-1,2 4 39,0 27-65,1 172-149,-2-211 211,1 0 0,0 1 0,1-2 0,2 2 3,-1 3 2,-1-10-16,0-1 1,0 1 0,1-1 0,0 0 0,0 0 0,3 2 13,4 8 8,-9-13-6,-1-1 0,1 1 0,-1-1-1,0 1 1,0 0 0,0 0 0,0 0-2,-1 0-2,1 0 0,0 0 0,0 0 1,0 0-1,1-1 0,0 1 0,0 1 2,18 53 17,26 16-66,-26-47 49,-16-23 0,0 0 0,0 0 0,-1 0 0,0 0 0,0 0 0,0 2 0,26 38 112,-24-37-95,-1-1-1,1 0 1,0 0 0,0 0 0,0 0-1,1-1 1,0 0 0,1 0 0,-1-1 0,1 0-1,2 1-16,1 2 27,1 1-1,-1 0 1,5 7-27,54 49 17,-36-32-7,-20-20-3,-1 0 0,0 1 0,5 8-7,-13-16 4,0-1 1,1 0-1,-1 0 0,1 0 1,0-1-1,1 0-4,10 10 6,-5-4-5,-9-6 1,2-1 0,-1 0-1,0 0 1,1-1 0,-1 1-1,1-1 1,0 0-1,0 1 1,-1-2 0,2 1-1,-1 0 1,0-1 0,1 0-2,88 29 41,-30-18-170,-49-8 91,0 1 1,-1 1 0,1 0-1,0 2 38,-1-3-13,-1-1 0,1 0-1,1 0 1,-1-1-1,0-1 1,12 0 13,14 4 6,77 13 12,3-6-18,82 2-1,-109-11-19,8-4 20,-36 0-4,655-3 76,-453 15-40,100-9-16,-338-2-28,-1 2 0,0 1-1,0 2 1,5 2 12,33 6-14,395 57 76,-373-64 174,0-4 1,39-5-237,-6 0 257,-74-1-49,-1-2-1,1-1 1,-1-3-1,4-3-207,14-2 259,43-3-259,2 1 504,72-22-504,-45 9 85,-53 13-81,13-2 19,43-16-23,-78 17 105,-1-3 0,0-3 0,-2-1 0,-1-4 0,9-7-105,51-28 154,-81 42-77,0-2 0,13-13-77,-15 12 95,1 0 0,17-7-95,80-44 73,-50 28-73,2 3 0,2 4 0,7 1 0,-67 30-9,99-39 26,-102 36-12,-1-2 0,0 0 0,-1-1 0,0-1 0,-2-1 0,2-2-5,6-5 2,215-192 11,-219 199-31,-1-2 0,0 0 0,-2-1 0,-1-1 0,0-1 0,-2 0 0,12-21 18,102-165-15,-114 182 21,-11 18 2,0 0 1,0 0-1,-1 0 0,0-1 0,0 0 1,-1 0-1,0-1-8,22-70 80,-11 38-73,9-53-10,-9 32-4,-4 19 10,-1-1 0,-3 1-1,-1-1 1,-2-33-3,-3 69-2,0 0 0,0 0 0,-1 0-1,0 0 1,0 1 0,-1-1 0,0 0 0,-1 0 0,0 1 0,0 0 0,-1-1-1,0 1 1,0 1 0,-1-1 0,-5-6 2,-100-111-49,102 117 38,0-1 1,0 2 0,-1-1-1,0 1 1,-3-1 10,3 1-4,0 1 0,1-1 0,-1 0 1,2-1-1,-1 0 0,0-1 4,0 1-5,0 0 0,-1 0 1,0 1-1,-1 0 0,0 1 0,0 0 0,-7-3 5,-4-3-3,-29-18-11,-228-130-195,218 133 137,-1 3 0,-1 3 0,-1 2 0,-43-6 72,-2-2 8,30 5 5,5 2-16,0 3 0,-6 2 3,-94-11 9,-28-14-9,154 28 33,-101-24 402,-42-20-435,90 26 19,-2 5-1,-1 4 1,-1 4 0,-2 5-19,25 6-50,-14 4 50,-50-4-14,75-3 52,-29-8-38,23 3 34,-3 3-34,15 7-359,-37 4 359,44 1-141,52-1 24,-1 1 0,0 0 0,0 0 1,1 1-1,-1 0 0,0 0 0,1 0 1,0 0-1,-1 1 0,1 0 0,0 0 117,-58 43-1807,62-45 1771,-10 8-267,-13 10-1291,0-2 0,-13 7 1594,-14 1-3988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2:05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96,'0'0'237,"0"0"14,0 0 1,0 0 106,0 0 2,-3 1-139,3-1-219,-3 1-21,0 0-1,0 0 1,1 1 0,-1-1-1,1 1 1,-1-1-1,1 1 1,0 0 0,-1 0-1,1 0 1,0 0-1,0 0 1,0 0-1,1 1 1,-1-1 0,0 0-1,1 1 1,0 0-1,-2 1 20,-11 17-492,6-12-125,4-6 318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2:0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0 1 432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31:0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262 976 416,'0'0'1415,"0"0"-523,0 0-386,0 0-14,0 0 175,0 0 89,0 0 9,0 0-123,0 0-113,0 0-65,0 0-49,0 0-38,0 0-80,0 0-72,0 0-78,0 0-43,0 0-38,0 0-46,0 0-6,0 0-4,0 0 4,0 0-5,0 0 0,0 0 6,0 0 0,0 0-6,0 0 0,0 0 5,0 0-4,0 0 4,0 0 3,0 0 23,0 0-17,0 0 11,0 0-18,0 0-1,0 0 0,0 0-6,0 0-1,0 0-3,0 0-10,0 0-3,0 0 3,0 0 10,0 0 3,0 0 1,0 0 5,0 0-5,0 0-1,0 0 8,0 0 25,0 0-13,0 0 8,0 0-13,0 0 17,0 0-24,0 0-8,0 0-3,0 0-7,0 0 7,0 0 3,0 0 0,0 0 0,0 0 8,0 0 39,0 0 33,0 0 1,0 0-14,-17-18-38,7 4-47,-1 1-1,0 0 0,-1 0 1,-9-6 10,7 6-14,0-1 1,1-1-1,-6-8 14,-5-16-141,1-1-1,-16-41 142,26 55-26,9 17-12,0 0 1,1 0-1,0-1 1,1 1-1,0-4 38,1 11-14,0-1 0,1 1 0,0-1-1,-1 0 1,1 1 0,0-1 0,1 0 0,-1 1 0,0-1 0,1 0 0,-1 1-1,1-1 1,0 1 0,0-1 0,0 1 0,0-1 0,0 1 0,1 0-1,-1 0 1,2-3 14,31-26-39,-11 9 6,0 2-1,1 1 0,5-2 34,61-36-77,35-14 77,-121 68-8,2 0 0,-1 1-1,0 0 1,0 0 0,1 0 0,-1 1 0,1 0 0,-1 0 0,3 0 8,117-2-136,-124 3 133,-1 0 0,1 0 0,0 0 0,0 0 1,0 0-1,0 0 0,-1 0 0,1 1 0,0-1 1,0 0-1,0 0 0,-1 1 0,1-1 0,0 1 1,0-1-1,-1 0 0,1 1 0,0 0 0,-1-1 1,1 1-1,-1-1 0,1 1 0,-1 0 0,1-1 1,-1 1-1,1 0 0,-1-1 0,1 1 0,-1 0 1,0 0-1,1 0 3,21 18-87,3 20 21,-20-33 66,0 0 1,-1 1 0,1 0 0,-1 0 0,0 0 0,-1 0 0,0 1-1,1 4 0,18 33 3,-8-23-6,1-2 0,1 1 0,1-2 0,0 0 0,3 0 3,-17-17-9,0 1 0,1-1 0,0 1 0,-1-1 0,1 0 0,0 0 0,0-1 0,0 1 0,0-1 0,0 0-1,0 0 1,1 0 9,55 2 103,-55-3-73,1-2-26,0 0 0,-1 0 0,1-1 0,-1 0-1,0 0 1,0 0 0,0-1 0,0 0 0,0 0 0,-1 0-1,4-5-3,0 2 13,-3 3 8,-1-1-1,1 0 1,-1 0 0,0 0-1,0-1 1,-1 0 0,1 1-1,-1-1 1,0 0 0,-1 0-1,0-1 1,0 1 0,0-1-1,-1 0-20,2-12 22,-1-1-1,-1 1 1,-1-1-1,0-1-21,-1-12 24,2 13-20,-2 1 1,0-1 0,-1 0 0,-1 1-1,0 0 1,-2-1 0,-4-9-5,1-11-40,7 38 27,1 0 1,0 0-1,0 0 0,0 0 1,0 0-1,0 0 1,0 0-1,1 0 1,-1 0-1,0 0 1,1 1-1,0-1 1,-1 0-1,1 0 0,0 1 1,0-1-1,0 0 1,0 1-1,1-2 13,12-6-12,1 0-1,-1 1 0,1 0 0,1 1 1,0 1-1,0 1 0,0 0 1,0 1-1,1 1 0,6 0 13,35-3-56,0 2 0,21 4 56,-69 0-7,-7 0 5,0 1 0,-1 0 1,1 0-1,0 0 0,0 0 1,0 0-1,-1 0 0,1 1 1,-1-1-1,1 1 1,-1-1-1,0 1 0,1 0 1,-1 0-1,0 0 0,0 1 1,0-1-1,-1 0 0,1 1 1,0-1-1,-1 1 1,1 1 1,14 16-9,-15-16-26,-1 1-1,1-1 0,-1 0 1,0 1-1,0-1 0,0 0 1,-1 1-1,0 1 36,1-3 0,-2 32 13,1-23-20,1-1-1,-1 1 1,2-1-1,-1 0 1,2 1-1,0 0 8,2-2-24,2 0 0,-1 0 1,1-1-1,0 0 0,1-1 0,0 1 0,1-1 1,4 4 23,-11-11-1,14 14 35,0 0 0,1-1 0,0-1 0,1 0 0,1-2 0,0 0 0,16 7-34,-28-16 33,0-1 0,1 0 0,-1 0 0,0 0 0,1-1 0,-1 0-1,0-1 1,4 0-33,9 1 102,-15-2-84,0 0 0,-1 0 0,1 0 1,-1 0-1,0 0 0,1-1 0,-1 0 0,0 1 0,-1-1 0,1 0 0,0-1 0,-1 1 1,2-3-19,4-4 39,68-84 40,-17 17-27,-42 51-30,2 1 1,12-11-23,-23 27-3,0 0 0,0 1-1,1 0 1,0 1 0,0 0 0,1 0 0,0 1-1,0 1 1,0-1 0,11-2 3,6 0 11,0 2 1,0 1-1,1 2 1,0 0-1,0 2 0,0 1 1,8 2-12,10-2 63,-37 1-58,0 1 1,-1 0 0,1 1 0,-1 0 0,1 0 0,-1 1-1,0 0 1,0 0 0,-1 1 0,3 1-6,13 8 40,-17-11-35,5 2 6,0 1-1,0 1 0,0 0 1,-1 0-1,0 1 1,-1 0-1,0 0 0,2 4-10,-7-7 19,-1-1 0,-1 1 0,1 0 0,-1 0-1,0 0 1,0 0 0,0 1 0,-1-1 0,0 1 0,0-1-1,0 1 1,-1-1 0,1 1 0,-1-1 0,-1 1-1,0 3-18,1 8 86,-1-14-75,1-1 0,-1 1 0,0-1 0,0 1-1,0-1 1,0 0 0,0 1 0,-1-1 0,1 0 0,-1 0 0,1 0 0,-1 0-1,0 0 1,0 0 0,0-1 0,0 1 0,0-1 0,-2 2-11,-42 25 43,46-28-43,-32 15 24,19-10-27,0 1 0,1 1 0,0 0 0,1 0 0,0 1 0,0 0 0,0 1 0,0 1 3,9-8-12,0 1 0,0-1 1,0 0-1,0 1 0,1-1 0,-1 1 1,0-1-1,1 1 0,0 0 0,0-1 1,0 1-1,0 0 0,0 0 1,0 0-1,1 0 0,-1 0 0,1 0 1,0 0-1,0 0 0,0 0 12,0 11-96,-1-11 86,1-1-1,0 1 1,-1 0-1,1 0 1,0 0-1,0 0 1,1 0-1,-1 0 1,1 0 0,-1 0-1,1 0 1,0-1-1,0 1 1,0 0-1,1-1 1,-1 1 0,1 0-1,-1-1 1,1 0-1,0 1 1,0-1-1,0 0 1,0 0 10,20 15 14,-19-14 4,0 0-1,0-1 1,0 1-1,0-1 1,0 0-1,0 0 1,1-1-1,-1 1 1,1 0-1,-1-1 1,1 0 0,0 0-1,-1 0 1,1-1-1,0 1 1,0-1-1,2 1-17,100-1 192,-61-9-167,-7 0-10,22 5 5,60 4-20,-53 1 4,-56-1-2,-1 1-1,0 0 1,1 1-1,-1 1 1,0-1-1,0 1 1,0 1 0,0 0-1,-1 0 1,1 1-1,-1 1 1,0-1-1,-1 1 1,6 5-2,13 13 10,-1 1 1,-1 1 0,13 19-11,-3-5 3,-29-33 5,1 0 0,-1 1 0,0 0 0,-1 0 0,0 0 0,0 1 0,-1 0 1,0 0-1,0 0 0,-1 0 0,0 0 0,-1 1 0,0-1 0,0 1 0,-1 0 0,0 7-8,-1-10 11,0 0 1,0 0-1,-1-1 1,0 1 0,0 0-1,0 0 1,-1 0-1,0-1 1,0 1 0,-1-1-1,0 1 1,0-1 0,-1 0-1,1 0 1,-1-1-1,-1 1 1,1-1 0,-1 0-1,0 0 1,0 0 0,-1 0-12,-6 4 70,0-1 1,-1 0 0,0-1-1,0 0 1,0-1 0,-1 0-1,0-2 1,0 1 0,-1-2-1,1 0 1,-7 0-71,-27 2 374,0-2 0,-42-4-374,27 0 231,56 1-230,0-1-1,0 0 1,1 0 0,-1-1-1,0 1 1,0-2 0,1 1-1,-1-1 1,1 0 0,0 0-1,-1 0 1,2-1 0,-3-2-1,-12-9 10,2-1 1,0-1 0,-3-5-11,-20-18 68,35 33-79,0 0 1,0 0-1,1-1 0,0 0 0,-4-7 11,-20-29-26,15 30 22,1 1 0,-2 0 0,1 1 0,-2 1 0,0 0 0,-2 0 4,12 8-10,-1 1 0,1 1 0,-1-1 0,0 1 0,1 0 0,-1 1 0,0 0 0,0 0 0,-4 1 10,0-1-20,10 0 12,1 0-2,0 0-3,0 0 2,0 0-2,0 0-4,0 0-30,0 0 4,0 0 29,0 0-5,0 0-32,0 0 33,0 0 8,0 0-11,0 0-20,0 0 18,0 0-12,0 0 12,0 0-17,0 0 18,0 0-13,0 0 20,-3 24 9,2-15 11,1-5-2,0 0 1,-1-1-1,1 1 1,-1-1 0,0 1-1,0-1 1,0 1-1,0-1 1,-1 0-1,1 1 1,-1-1-1,0 0 1,0 0-1,-1 2-3,-8 28 48,-3-6-52,11-22-3,1-1 1,0 0-1,-1 0 0,1 1 0,1-1 1,-1 1-1,1 0 0,0-1 0,0 1 0,0 0 7,0-1-42,0 0-1,-1-1 0,0 1 0,1-1 0,-1 1 0,0-1 0,0 0 0,-1 0 0,1 0 0,-1 0 0,0 0 0,1-1 0,-3 3 43,-43 34-290,42-37 275,0 0-1,0 0 0,0-1 0,0 0 1,0 0-1,-1 0 0,1-1 0,0 0 1,0 0-1,0-1 0,-6 0 16,-12-1-91,12 1 1,-1-2-1,1 0 1,0 0-1,0-1 1,0-1-1,0 0 1,1-1-1,0 0 1,-7-5 90,-22-10-17,9 6 104,0-1-1,0-1 0,-18-16-86,39 25 21,1 0 1,0 0 0,0-1 0,1 0-1,0 0 1,0-1 0,1 0-1,1 0 1,0-1 0,0 0-1,1 0 1,-1-3-22,4 8-9,1 0-1,0 0 1,0 0-1,1-1 1,-1 1 0,1-2 9,-4-33-48,4 40 33,0 0 0,-1 1 0,1-1 0,0 0 0,-1 0 0,1 0 0,-1 0 0,1 0 0,-1 1 0,0-1 0,1 0 0,-1 1 0,0-1 0,1 0 0,-1 1 0,0-1 0,0 1 0,0-1 0,1 1 0,-1-1 0,0 1 0,0-1 0,0 1 0,0 0 0,0 0 0,0 0 0,0-1 0,0 1 0,0 0 0,0 0 0,1 0 0,-1 0 0,0 0 0,0 1 0,0-1 0,0 0 0,0 0 0,-1 1 15,-11-1-46,5 1 43,1-1 0,-1 2-1,1-1 1,-1 1 0,1 0 0,0 0 0,0 1-1,0-1 1,0 2 0,0-1 0,1 1-1,-1 0 1,1 1 0,-3 2 3,-2 2-7,1 0 0,1 1 0,0 0 0,0 1 0,1 0-1,0 0 1,-5 10 7,10-12-11,-1-1 0,1 0 0,1 1 0,0 0 0,0 0-1,1 0 1,-1-1 0,2 3 11,-10 47-31,6-44 29,2 0 0,-1 0-1,2 0 1,0 1-1,1 6 3,0-6 1,-1 1 0,0-1-1,-1 0 1,-3 10-1,0-8 9,0 0 1,0 0-1,-2 0 1,0-1-1,-9 14-9,13-25 1,0 0 1,-1-1-1,0 1 0,1-1 0,-1 0 1,-1-1-1,1 1 0,0 0 0,-1-1 1,0 0-1,0 0 0,0-1 0,0 1 1,0-1-1,-1 0 0,1-1 0,-1 1 0,1-1 1,-1 0-1,-3 0-1,-96 2-65,72-4-25,30 1 65,1-1 0,-1 1 0,1-1 0,-1 0 0,1 0 0,-1 0 0,1-1 0,0 1 0,-1 0 0,1-1 0,0 0 0,0 1 0,0-1 0,0 0 0,1 0 0,-1 0 0,-1-2 25,-28-40 42,29 40-21,-7-12 5,1 0 1,0 0-1,1 0 1,1-1-1,0 0 0,1 0 1,1-6-27,-2-9 76,3 0 0,0 0 0,2-19-76,1 50 3,0 1 1,0-1-1,-1 0 0,1 1 1,0-1-1,-1 1 1,1-1-1,-1 1 0,1-1 1,-1 1-1,1 0 1,-1-1-1,1 1 0,-1 0 1,1-1-1,-1 1 0,0 0 1,1-1-1,-1 1 1,0 0-1,1 0 0,-1 0 1,1 0-1,-1 0 0,0-1 1,1 1-1,-1 0 1,0 1-1,0-1-3,-23-1-199,21 1 187,-12 0-29,-1 1 0,1 0 1,-1 1-1,1 0 0,0 2 1,0 0-1,0 0 0,-1 2 41,7-3-7,1 1-1,-1 0 0,1 1 1,0 0-1,0 0 1,0 1-1,1-1 1,0 2-1,-2 1 8,-2 4-20,1 1 0,1 0-1,0 0 1,1 1 0,0 0 20,0 1 3,1 0 1,1 0 0,1 1-1,0 0 1,0 0 0,2 0-1,-2 15-3,4-19 11,0 0 0,-1 0 1,-1 0-1,0 0 0,-1 0 0,0-1 0,-1 1 0,0-1 0,-1 0 0,0-1 0,0 1 1,-7 5-12,10-13 28,0 0 1,-1-1-1,0 0 1,0 0-1,0 0 1,0 0-1,0 0 1,0-1 0,0 0-1,0 0 1,0 0-1,-1 0 1,1-1-1,-5 1-28,-2 0 77,-1-1 1,0 0-1,0-1 0,1 0 0,-2-1-77,6-1 24,0-1 0,0 0 0,0 0 0,1 0 0,-1-1 0,1 0 0,0 0 0,0 0 0,1-1 0,0 0 0,-1-1-24,-8-8 31,-4-4-24,2 0-1,0 0 1,2-2 0,0 0 0,1 0 0,1-1 0,1-1 0,1 0-1,1-1 1,1 1 0,1-2 0,2 1 0,0-1 0,1-3-7,2 8-34,1 0 0,0 0 0,2 0 0,2-16 34,-2 33-3,0 0 0,0 0 1,0 0-1,0 0 0,1 0 0,-1 0 1,1 0-1,1-1 3,-1 2 4,-1 0 1,1-1-1,-1 1 0,0 0 1,0 0-1,0-1 1,0 1-1,0 0 0,-1-1 1,1 1-1,-1-1 0,1 0-4,1-2 256,-1 3-3096,-1 2 818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49:53.2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186 219 16,'0'0'8,"0"0"11,0 0 47,0 0 17,0 0-58,0-36 45,0 32 91,1 1 0,-1 0 0,1 0 1,0-1-1,0 1 0,0 0 0,0 0 0,0 0 1,2-2-162,-1 2 110,-1 0 1,0 1-1,0-1 1,0 0-1,0 0 1,0 0-1,0 0 1,-1 0 0,1-2-111,0 1 106,-1 1 0,2-1 0,-1 1 1,0-1-1,1 1 0,0-1 1,0 1-1,0 0 0,0 0 1,0 0-1,1 0 0,-1 0 1,1 1-1,1-2-106,43-36-116,-40 36 102,0 0 1,0 0-1,0 1 1,1 0-1,-1 1 1,1 0-1,0 0 1,0 0-1,0 1 1,0 0-1,0 1 1,0 0-1,0 0 1,0 1-1,0 0 1,8 2 13,-12-2-6,0 1-1,1-1 1,-1 2 0,0-1 0,0 0 0,0 1 0,0-1-1,-1 1 1,1 0 0,2 3 6,35 39-57,-23-24 73,-13-16-13,-1 0-1,1 0 1,-1 1-1,0-1 1,-1 1-1,1 0 1,-1 0-1,0 1 1,-1-1-1,1 1 1,-1-1-1,-1 1 1,1 0 0,-1 0-1,0-1 1,-1 1-1,0 0 1,0 0-1,0 0-2,-1-1 25,1-1 1,-1 1-1,0-1 0,0 1 0,-1-1 0,0 0 1,0 1-1,0-1 0,0 0 0,-1 0 0,0-1 1,0 1-1,0-1 0,-3 4-25,-10 9 61,1-1 0,-2 0-1,-4 1-60,-26 27 47,23-20-19,-1 0 0,-1-2 1,-1-1-1,-21 13-28,39-29 44,-1-1 1,0 0-1,0-1 0,0 0 1,-1 0-1,1-1 0,-1 0 0,1-1 1,-1 0-1,1-1 0,-11-1-44,-40 5 137,25 4-132,29-6-3,1 0 1,-1 0-1,0-1 1,0 0-1,-3 0-2,10-1 15,0 0 6,0 0 15,0 0-13,0 0 14,0 0-46,0 0-48,0 0 23,0 0-7,20-1-30,-6-3 72,-1 0-1,0 0 0,12-7 0,-15 6 3,-1 1-1,1 0 1,-1 1-1,1 0 1,0 1 0,0 0-1,0 0 1,8 0-3,-3 2-14,34 0-23,26 5 37,-58-3 6,0 0 0,-1 2 0,1 0-1,-1 1 1,0 1 0,5 2-6,153 66 129,-177-74 1492,-42 5-3190,34 5 33,-2-1-461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49:54.3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65 328,'0'0'424,"0"0"-48,0 0-93,0 0-111,0 0-64,0 0-41,0-7-39,1 0 83,-1 1 0,1-1-1,0 0 1,0 0 0,1 1 0,2-6-111,-4 12 36,0-1-1,0 1 1,0 0-1,0-1 1,1 1-1,-1 0 1,0 0-1,0-1 1,0 1-1,1 0 1,-1-1-1,0 1 1,0 0-1,1 0 0,-1 0 1,0-1-1,0 1 1,1 0-1,-1 0 1,0 0-1,1 0 1,-1-1-1,0 1 1,1 0-1,-1 0 1,0 0-1,1 0 1,-1 0-1,0 0 1,1 0-1,-1 0 1,0 0-1,1 0 1,-1 0-1,0 0 1,1 0-1,-1 0 1,0 1-1,1-1 1,-1 0-1,0 0 1,1 0-36,18 15 384,20 32-587,-33-39 374,7 11-162,0 1-1,-2 1 1,0 0-1,2 6-8,29 55 40,-37-73-24,-1-1 0,0 1 0,0 1-1,-1-1 1,0 0 0,0 1 0,-1-1 0,-1 1 0,1 3-16,0 21 491,-1 0-1,-1 3-490,-1 1 1345,-36-42-1253,35 3-198,-1 0-120,1 0 0,0 0 0,0 0-1,0 0 1,0 0 0,1 0 0,-1-1 0,0 1 0,0-1 0,1 1 0,-2-2 226,3 3-1647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49:56.1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66 128,'0'0'475,"0"0"36,0 0-29,0 0-60,0 0-42,0 0-21,0-9-18,0-47 1054,0 56-1064,0 0-3,0 0-3,0 0 1,0 0-82,0 0-136,0 0-86,0 0-12,0 0 3,-17 3-797,12 3 780,1-1 1,0 1 0,1 0-1,0 0 1,-1 0-1,2 1 1,-1-1-1,1 1 1,-1 3 3,-10 25 8,10-29-17,1-1-1,-1 1 0,1 0 1,0 0-1,1 0 1,0 0-1,0 0 0,0 0 1,0 1-1,1 2 10,0-9-47,0 1 34,0 0-1,0 0 0,0 0 0,0 0 0,0 0 0,1 0 0,-1 0 0,0 0 0,0 0 0,1 0 1,-1 0-1,0-1 0,1 1 0,-1 0 0,1 0 0,-1 0 0,1-1 0,0 1 0,0 1 14,5 1-15,1 0-1,0 0 1,-1-1 0,1 0-1,0 0 1,0 0-1,0-1 1,1 0-1,-1 0 1,0-1-1,0 0 1,0 0-1,1-1 1,-1 0-1,1-1 16,-4 1 9,1 0-1,-1-1 0,0 0 0,1 0 1,-1 0-1,0 0 0,0-1 0,-1 0 1,1 1-1,1-3-8,37-34 57,-41 38-54,4-5-16,1 1 0,0 0 1,0 0-1,0 0 0,0 0 0,1 1 0,0 0 1,0 1-1,0 0 0,6-2 13,-11 4 1,0 1 0,0-1 0,0 1-1,0-1 1,0 0 0,-1 0 0,1 0 0,0 0-1,0 0 1,-1 0 0,1 0 0,0-1 0,-1 1 0,1-1-1,-1 1 1,0-1 0,1 0-1,-1-1 14,0 0 0,0 0 0,0-1 0,-1 1 0,1 0 0,-1-1 0,0 1 0,1-1-1,-2 1 1,1-1-14,0 3 4,0 0-1,0 0 0,0 0 0,0 0 0,0 0 1,-1 0-1,1 0 0,0 0 0,-1 0 1,1 0-1,0 1 0,-1-1 0,1 0 0,-1 0 1,0 0-1,1 1 0,-1-1 0,1 0 0,-1 1 1,0-1-1,0 0 0,1 1 0,-1-1 0,0 1 1,0-1-1,0 1 0,0-1-3,-27-3 80,27 4-120,1 0 24,0 0 8,0 0 1,-63 2-507,63-1 247,-10 7 441,10-8-228,0-1 0,0 1 0,0 0 0,0 0 0,1 0 0,-1 0 0,0 0 0,0 0 0,0 0 0,1 0 0,-1 0 0,0 0 0,0 0 0,0 0-1,0 0 1,1 0 0,-1 0 0,0 0 0,0 0 0,0 0 0,0 1 0,1-1 0,-1 0 0,0 0 0,0 0 0,0 0 0,0 0 0,0 0 0,1 0 0,-1 1 0,0-1-1,0 0 1,0 0 0,0 0 0,0 0 0,0 0 0,0 1 0,0-1 0,0 0 0,1 0 0,-1 0 0,0 0 0,0 1 0,0-1 0,0 0 0,0 0 0,0 0 0,0 1-1,0-1 1,0 0 0,0 0 0,0 0 0,-1 0 0,1 1 0,0-1 0,0 0 0,0 0 0,0 0 0,0 0 0,0 1 0,0-1 0,0 0 0,0 0 0,-1 0 0,1 0 54,10 0-898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49:57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92 336,'0'0'265,"0"0"-102,0 0-75,0 0-25,0 0-4,1-4-42,1-10-14,-1 11 3,-1 3 2,0-1-1,16-13-4,-11 11 0,-1-1 0,1 0 0,-1 0 0,0 0 0,-1 0 0,1-1 0,0 0-3,0-7 1865,1 2-1743,-4 10-135,0 0 0,0 0-1,-1 1 1,1-1 0,0 0-1,0 1 1,0-1 0,0 1-1,0-1 1,-1 1-1,1-1 1,0 1 0,-1 0-1,1-1 1,0 1 0,-1 0-1,1-1 1,-1 1 0,1 0 13,7 9 24,-1-1 0,0 2 0,-1-1 0,0 1 0,-1-1 0,0 2 0,0-1 0,-1 0 0,-1 1 0,0 0 0,-1 0 0,2 11-24,0 25 276,-2 0-1,-3 35-275,0-22 221,0-24-106,-1 0 0,-2 1 0,-6 25-115,-1-23 157,-2-1 1,-2 0-1,-2 1-157,1 1 114,10-31-74,1 1 1,-1-1-1,-1 0 0,-2 2-40,-15 24 197,13-17-123,-1-1-1,-1-1 0,-1 0 1,-1-1-1,0-1 1,-10 8-74,25-23 6,35 3-3579,-21-3 1577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49:59.0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12 784,'0'0'835,"0"0"-422,0 0-285,0 0-14,0 0 143,0 0 75,0 0-5,0 0-60,0 0-75,0 0-14,0 0 11,0 0-13,-23 1-31,16 2-156,0 2-1,0-1 1,0 1 0,0 0 0,1 0 0,0 1-1,0 0 1,-4 6 11,4-5 3,1-2-6,1 0 0,-1 0-1,1 0 1,1 1 0,-1 0 0,1 0-1,0 0 1,0 0 0,1 0 0,0 0-1,0 1 1,0 0 3,0 9-22,0 1 0,1 0 0,1-1 0,0 3 22,0 2-29,1-20 20,0 0 0,-1 0-1,1-1 1,0 1 0,-1 0-1,1 0 1,0 0 0,0-1-1,0 1 1,0 0 0,0-1-1,0 1 1,0-1 0,0 1-1,0-1 1,0 1 0,0-1-1,0 0 1,1 0 0,-1 1-1,0-1 1,0 0 0,0 0-1,0 0 1,1 0 9,32 2-22,-27-2 34,12 0 18,0-1 0,-1 0 0,5-2-30,-16 2 4,0-1 1,0 0 0,1-1 0,-1 0-1,-1 0 1,1 0 0,0-1 0,-1 0 0,3-2-5,-3 2 11,-1 0 1,0 0 0,0 0 0,0-1 0,-1 1 0,1-1 0,-1-1 0,-1 1-1,1 0 1,-1-1 0,3-5-12,-3 2 33,0 0-1,-1 0 1,0 0-1,-1 0 1,0 0-1,0 0 1,-1 0-1,0-2-32,0 8 31,0 0 0,0 0-1,0 0 1,0 0-1,-1 0 1,1 0 0,-1 0-1,0 0 1,0 0 0,0 0-1,0 0 1,0 0 0,-1 1-1,1-1 1,-3-2-31,1 2 27,0 0 0,-1 0-1,0 1 1,0-1 0,0 1 0,0 0 0,0 0 0,0 1 0,0-1-1,-4 0-26,-6-1 49,-1 0 0,0 0 0,1 2 0,-1 0 0,0 0 0,0 2 0,-3 0-49,-19 0 12,36-1-28,0 0 0,0 1 0,0-1 0,0 0 0,0 1 0,1-1-1,-1 1 1,0-1 0,0 1 0,0 0 0,1-1 0,-1 1 0,0 0 0,1 0 0,-1-1-1,0 1 1,1 0 0,-1 0 0,1 0 0,-1 0 0,1 0 0,0-1 0,-1 1 0,1 0 0,0 0-1,0 0 1,0 0 0,-1 0 16,-4 34-912,4-28 723,-3 16-799,-2-1-313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01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90 149 72,'0'0'171,"0"0"-70,0 0-66,0 0 41,0 0 58,0-4-42,7-43 598,-4 37 1,-1 0-1,0 0 0,-1 0 1,0-6-691,-1-25 700,-33 40-884,10 1 177,23 1-4,-1 0 0,0 1 0,0-1 0,1 0 0,-1 1 0,1-1 0,-1 0 0,1 1 0,-1-1 0,1 1 0,0-1 0,0 1 0,0 0 11,-1-1-10,-17 62 4,-3 16 4,20-68-12,0 0-1,0 0 1,1 0-1,0 0 1,1 0-1,0 0 1,1 0-1,0 0 1,1 0 0,4 9 14,-5-13-9,1 0 0,1-1 0,-1 0 0,1 1 0,0-1 1,0-1-1,1 1 0,-1 0 0,1-1 0,1 0 0,-1 0 0,1-1 1,-1 0-1,2 0 0,-1 0 0,0 0 0,1-1 9,8 4-18,1-1-1,0-1 0,0 0 1,1-1-1,-1-1 0,1 0 1,0-1-1,0-1 0,11-1 19,-10 0 22,-11 1-12,-1-1 0,0 1 0,1-1-1,-1-1 1,0 1 0,1-1 0,-1 0 0,0-1 0,0 1 0,0-1 0,0 0 0,0-1 0,0 1 0,0-1-1,-1-1 1,1 1 0,-1-1 0,0 0-10,52-50 108,-3-3 0,40-54-108,-93 110 17,0 0-1,0-1 0,0 1 1,0-1-1,0 1 0,-1-1 1,1 1-1,0-1 0,-1 1 1,1-1-1,-1 1 0,0-1 1,1 0-1,-1 1 1,0-1-1,0 0 0,0 1 1,0-1-1,0 0 0,-1 1 1,1-1-1,0 0-16,-1-1 19,-1 1 0,1-1 0,-1 0 0,1 1 0,-1-1-1,0 0 1,1 1 0,-1 0 0,-1 0 0,1-1 0,-2 0-19,-7-6 35,-1 1 1,0 1-1,0 0 1,-12-5-36,23 12 1,-16-8 8,-1 1 0,0 1 0,0 1 0,0 1 0,-1 0 0,1 2 0,-1 0 0,0 1 0,0 0-1,-3 2-8,17-1-6,0 1-1,0-1 0,0 1 1,0 0-1,0 1 0,0-1 0,1 1 1,-1 0-1,0 0 0,1 0 1,-1 1-1,1-1 0,0 1 0,0 0 1,0 1-1,1-1 0,-1 1 0,1-1 1,-1 1-1,1 0 0,0 0 1,1 1-1,-1-1 0,1 0 0,-1 3 7,2 17-2689,1-18 1552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02.9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53 254 256,'0'0'452,"0"0"24,0 0 36,0 0 18,0 0 19,0 0-74,-4-5-92,0 0-424,0 1 184,0 0 0,0 0 0,0 0 0,1-1 0,0 0 1,0 0-1,0 0 0,0 0 0,1 0 0,0 0 0,0 0 1,0-1-1,1 1 0,0-1-143,-3-122 69,5 126-73,-1 0 0,1 1 0,-1-1 0,1 0 0,0 1 0,0-1 0,0 0 0,0 1 0,0-1 0,0 1 0,0 0 1,0-1-1,0 1 0,1 0 0,-1 0 0,0-1 0,1 1 0,-1 0 0,1 0 0,-1 1 0,1-1 0,0 0 0,-1 1 0,1-1 0,0 1 0,0-1 4,5-1-22,0 0 0,0 0 0,-1 1-1,1 0 1,0 0 0,2 1 22,57 0-360,-65 0 350,1 0 0,-1 0 1,0 1-1,1-1 0,-1 1 0,0-1 0,0 1 0,1 0 1,-1 0-1,0-1 0,0 1 0,0 0 0,0 0 0,0 0 0,0 0 1,0 0-1,0 0 0,0 1 10,18 27 14,-7-10 54,-11-16-65,1-1 0,0 1-1,-1 0 1,0 0-1,0 0 1,0 0-1,0 0 1,0 0-1,0 0 1,-1 0-1,0 0 1,1 3-3,-3 44 94,1-25-55,1-22-34,-1-1-1,0 1 0,0 0 0,0-1 0,0 1 0,0-1 0,0 0 0,0 1 1,-1-1-1,0 0 0,1 0 0,-1 0 0,0 0 0,-1 1-4,-34 31 85,25-23-61,-1 0 10,-1 0 0,1 0 0,-2-1 0,1-1 0,-17 7-34,29-14-327,4-1 149,13-4 122,21-5 128,188-43 272,-211 48-299,1 2-1,-1-1 1,1 2 0,0-1-1,-1 2 1,1 0-1,-1 1 1,1 0-45,-4 4 1012,-20-3 175,-7 1-4745,8 4 918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09.64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1721 328,'0'0'415,"0"0"52,0 0-27,0 0-80,0 0-78,1-21 1267,17 36-1549,-17-15 9,2 1-1,-1 0-1,1 1 1,-1-1 0,1 1-1,-1 0 1,0-1 0,0 1-1,0 0 1,0 0 0,0 0-1,1 1-7,12 12 331,-3-10-316,1 0 0,-1 0 1,14 2-16,-14-3 2,-10-3-3,1 0 0,-1 0 0,0 0 0,0 1 0,0-1 0,0 1 0,0-1 0,0 1 0,-1 0 0,1 0 0,-1-1 0,1 1 0,-1 0 0,2 2 1,5 7-3,48 22 119,-42-21 40,1-2-1,0 0 1,1-1 0,0 0-156,34 21 165,-35-21-136,0-1 1,1-1-1,14 5-29,7 3 9,-10-5 115,0-1 0,1-2 0,0-1 0,1-1 0,0-1-124,68 14 414,130 28 256,-213-44-654,65 14 18,49 7-11,184 30 33,-265-43 118,23 4 60,57 5-234,-26-6 116,-58-6 54,36 1-170,317-4 232,-258-4-190,-107-2 47,-1-1 0,1-1 0,24-8-89,-25 5 92,1 2 0,-1 0 0,28 1-92,210 4 1216,-255-1-1209,1 0-1,0-1 1,-1-1 0,6-2-7,-5 2 39,-1 0 0,1 0 0,0 2-1,6-1-38,15 0 68,1-1-1,-1-3 0,22-5-67,12-3 47,-21 7-59,0 3 0,47 1 12,736 0-401,-810 4 413,1 1 0,18 4-12,26 3 4,74 3 2,-20-1 3,26-5-9,-130-6 100,1-1 0,-1 0 0,0-2 0,0 0 0,0 0 0,-1-2 0,1 0 0,-1-1-1,0 0 1,0-1 0,-1-1 0,0 0 0,0-1 0,3-4-100,47-32 203,3 3-1,64-30-202,149-57-34,-258 119-63,1 1 1,0 1-1,1 1 1,0 1-1,0 2 1,0 0-1,1 1 1,18 1 96,66-10-158,-99 11 186,1-1 1,-1 0-1,0-1 0,0 0 0,0 0 0,9-5-28,-6 2 89,6-2-49,-1-2 1,0 0 0,-1-2 0,0 1-1,1-4-40,5-2-2,1 1-1,7-4 3,-10 9 3,166-84-46,-181 91 125,1 1-1,-1-1 1,-1 0-1,1-1 1,-1 1-1,1-1 1,-1 0 0,-1-1-1,3-1-81,37-58 986,-23 34-905,-8 13-87,1 0 0,1 1 1,0 1-1,11-8 6,2 1-21,1 1-1,1 1 1,1 1-1,1 2 0,0 1 1,1 2-1,13-3 22,42-13-28,10 1 28,-66 20-13,32-8 4,-44 8 24,0-2-1,0 0 1,-1-1 0,-1-1 0,0 0 0,-1-2 0,5-5-15,12-16 31,-1-2 0,23-35-31,-42 50 45,0-1 0,-2-1 0,-1 0-1,0 0 1,-2-1 0,2-16-45,23-61-26,1 1 14,-19 55 37,19-42-25,5 6 3,-25 44 96,-15 37-220,1 0 0,0 0 1,0-1-1,0 1 1,0 0-1,0 0 0,1 0 1,-1 0-1,1 0 0,0 0 1,0 0-1,0 1 0,0-1 1,1 1-1,-1-1 1,1 1-1,-1 0 0,1 0 1,0 0-1,0 0 0,0 0 1,0 1-1,0 0 1,3-2 120,12-2-1723,1 0 0,-1 2 0,12-2 1723,-13 3-1384,8-1-2431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10.8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0 440,'0'0'219,"0"0"-34,0 0 43,0 0-88,0 0-80,18 3-65,-13-1 4349,-6 16-4342,-1 1 1,-1-1-1,-1 0 1,0 0-1,-2 1-2,0 4 9,0 0 0,2 1 1,0 0-10,0 54 560,4 38-560,1-39 566,-1-74-561,-1 0-1,1 0 1,-1 0-1,0 0 0,0 0 1,0 0-1,-1 0 1,1 0-1,-1-1 0,0 2-4,0-1 1,0 0-1,0 0 0,1 0 0,-1 1 0,1-1 0,0 0 0,0 0 1,0 1-1,1-1 0,-1 3 0,-2 35-228,3-40-8,0-1-158,0 0-251,0 0-310,0-2-416,0-8-447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12.2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0 131 936,'0'0'718,"0"0"59,0 0-97,0 0-118,0 0-133,0 0-110,0 0-75,0 0-45,0 0-1,0 0 52,0 0 5,0-32 613,0-22-479,28 46-450,33-5 51,1 3 0,0 3 0,1 2 0,18 3 10,-80 2 6,-1 0 9,0 0 28,0 0 3,0 0-28,0 0-5,0 0-2,0 0 2,0 0-4,0 0-1,0 0 2,0 0 3,0 0-4,0 0-1,0 0-2,0 0-12,0 0-2,0 0-1,-1 6 7,0 0 0,-1 0 0,1-1 0,-1 1 0,0-1 0,0 1-1,-4 4 3,-4 13 3,-30 82 105,19-55 42,3 0 1,2 1-1,-5 28-150,18-57 89,-2-1 1,-1 1-1,0-1 0,-7 12-89,11-28-8,1 0 0,-1 0 0,1 0 0,0 1 0,0-1 0,0 0 0,1 1 0,-1 2 8,1-7-205,0-1-106,0 0-137,0 0-60,0 0-84,1-3-240,3-9-315,5-6-113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12.9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78 992,'0'0'540,"0"0"-32,0 0-66,0 0-18,0 0-47,0 0-95,-18-3 2949,198-38-2959,-165 36-244,8-2-4,0 1 1,0 0-1,1 2 0,0 1 1,8 0-25,-31 3-15,0 1-53,0-2 64,-1 1 1,0 0-1,0 0 0,1 0 1,-1 0-1,0 0 0,1 0 1,-1 0-1,0 0 1,0 0-1,1 0 0,-1 0 1,0 0-1,1 1 0,-1-1 1,0 0-1,0 0 1,1 0-1,-1 0 0,0 0 1,0 1-1,1-1 1,-1 0-1,0 0 0,0 0 1,1 1-1,-1-1 0,0 0 1,0 0-1,0 0 1,0 1-1,0-1 0,1 0 1,-1 1-1,0-1 1,0 0-1,0 0 0,0 1 1,0-1-1,0 0 0,0 1 1,0-1-1,0 0 1,0 0-1,0 1 0,0-1 1,0 0-1,0 1 1,0-1 2,0 0-229,0 0-258,-5 6-2890,-3-6 1301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15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242 176 904,'0'0'535,"0"0"49,0 0 91,0 0-15,0 0-85,0 0-146,0-9 7,0-2-481,1-2 456,0 0 1,-1 0-1,-1 0 0,0 0 0,-2-6-411,2 16-1,0-1 0,0 1 0,-1 0 0,1-1 0,-1 1 0,0 0 0,0 0-1,0 0 1,0 0 0,0 0 0,-1 1 0,1-1 0,-1 1 0,0 0 0,0-1-1,0 1 1,0 0 0,0 1 0,0-1 0,0 0 0,-3 0 1,-2 0-11,1 0-1,-1 0 1,0 1 0,0 0-1,0 1 1,0-1 0,0 1-1,0 1 1,-4 0 11,9 0-5,0 1 1,0-1-1,0 0 0,0 1 0,0-1 1,0 1-1,1 0 0,-1 0 0,1 0 1,-1 1-1,1-1 0,0 0 0,0 1 1,0-1-1,0 1 0,0 0 1,0 2 4,-5 6-17,1 1 1,0 0 0,-3 9 16,1 0-75,-10 29 161,17-47-180,0 0-1,0 0 0,1 0 1,-1 1-1,1-1 0,0 0 1,0 0-1,0 1 0,1-1 1,-1 0-1,1 0 0,0 1 1,1 2 94,-1-4-1,1 1 1,0-1-1,0 1 0,0-1 1,0 0-1,0 0 1,1 0-1,-1 0 0,1 0 1,-1-1-1,1 1 1,0-1-1,0 1 0,-1-1 1,1 0-1,0 0 1,0 0-1,0-1 0,0 1 1,0-1-1,1 0 1,7 2 66,1-1-1,0 0 1,0-1-1,9-2-65,-16 1 9,0 0 0,0-1-1,0 0 1,0 0 0,0 0-1,0-1 1,-1 1 0,1-1 0,-1 0-1,0 0 1,0-1 0,0 1-1,0-1 1,-1 0 0,1-1-9,7-8 23,0 0 1,-1-1-1,-1-1 0,1-1-23,-7 8 12,1 0 1,-1 0-1,-1 0 0,1-1 0,-1 1 1,-1-1-1,1 1 0,-2-1 0,1 1 1,-1-1-1,-1-3-12,1 12 9,0 0 7,0 0 22,0 0-46,0 0-63,0 0-50,0 0-14,0 0 40,0 0 71,0 0 15,0 0-12,0 0-21,0 0 20,0 0-25,0 0-31,0 0-14,0 0 6,0 0 11,31 2 3,-10 0 102,1-1 0,0-1 0,-1-1 0,1 0 0,-1-2 1,1-1-1,-1 0 0,0-2 0,9-4-30,-23 8-31,0-1 0,-1 1 0,1 1 0,1-1 0,-1 1 1,0 0-1,4 1 31,-10 27-216,-1-21 185,0 8 21,1-1 1,-2 0-1,0 0 1,0 0 0,-1 0-1,-1 0 1,0-1-1,-1 1 1,-2 4 9,-179 372 1125,77-185-458,34-66-224,51-91-303,-10 31-140,16-3 63,4-23 16,9-29-2563,4-23 608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15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36 2697,'0'0'680,"0"0"-178,0 0 69,0 0 204,0 0-161,0 0-294,-4-15 313,0 16-645,0 0 0,0 0 0,0 1 0,0-1 0,0 1 1,0 0-1,0 0 0,0 0 0,1 0 0,-1 1 0,1-1 0,0 1 0,0 0 0,0 0 0,0 0 0,0 1 0,-2 2 12,-2 4-5,0 0 0,0 0-1,1 1 1,0-1 0,-3 12 5,5-8-47,0 0 1,2 1-1,0-1 1,0 1-1,2 0 1,0 11 46,0-23-8,1-1 0,0 0-1,-1 0 1,1 1 0,0-1 0,0 0-1,1 0 1,-1 0 0,0 0 0,1 0 0,-1-1-1,1 1 1,-1 0 0,1-1 0,0 1-1,0-1 1,0 1 0,-1-1 0,1 0-1,1 0 1,-1 0 0,0 0 0,0 0 0,1 0 8,7 3 1,-1-1 0,1 0 0,0 0 0,0-1 0,2 0-1,0 0 9,1-1 0,0 0-1,-1-1 1,1 0 0,-1-1 0,1 0-1,-1-1 1,0 0 0,1-1 0,-1-1 0,0 0-1,-1-1 1,1 0 0,-1 0 0,0-1 0,0-1-1,1-1-8,-10 7 0,8-6 28,0 0-1,-1-1 1,0 0-1,2-3-27,-8 8 8,-1 0 0,0 0-1,1 0 1,-2 0 0,1 0 0,0 0 0,-1-1-1,1 1 1,-1-1 0,0 1 0,0-1 0,0 1 0,-1-1-1,1 0 1,-1 1 0,0-2-8,0 0 4,-1-1 0,1 1 0,-1-1 0,0 1 0,-1 0 0,1-1 0,-1 1 0,0 0-1,-1 0 1,1 0 0,-1 1 0,0-1 0,0 0 0,0 1 0,-1 0 0,1 0 0,-1 0 0,0 0 0,-1 1 0,-1-2-4,0-1-8,-1 0 0,0 0 0,0 1 0,-1 0 0,1 0 0,-1 1 0,0 0 0,0 1 0,-1-1 0,1 2 1,-1-1-1,1 1 0,-1 0 0,0 1 0,0 0 0,0 0 0,0 1 0,-2 0 8,9 1-109,0 0 0,0 0 1,0 0-1,0 0 0,0 1 0,0-1 0,0 1 1,0-1-1,1 1 0,-1-1 0,1 1 0,-1 0 1,1 0-1,0 0 0,-1 0 0,1 0 0,0 0 1,0 0-1,0 1 109,-6 9-980,-6 6-1209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17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259 58 640,'0'0'495,"0"0"85,0 0 118,0 0 2,0 0-63,0 0-130,0-3-115,0 1-347,0 0-1,0-1 1,0 1 0,0 0-1,-1 0 1,1 0-1,-1 0 1,1 0 0,-1 0-1,0 0 1,0 0 0,0 0-1,0 0 1,0 0 0,0 0-1,0 0 1,-1 1 0,1-1-1,0 0 1,-1 1-1,0-1 1,1 1 0,-1 0-1,0 0 1,0 0 0,0-1-1,0 2 1,0-1 0,0 0-1,0 0 1,0 1 0,0-1-1,0 1 1,0-1-1,0 1 1,0 0 0,-1 0-1,1 0 1,0 0 0,0 0-45,-4 0-1,1 1 0,0-1 0,0 1 1,0 0-1,-1 0 0,1 1 0,0-1 1,1 1-1,-1 0 0,0 0 0,0 1 1,1-1-1,-1 1 0,1 0 0,0 1 1,0-1-1,0 1 0,1-1 0,-1 1 0,1 0 1,-1 1 0,-6 7-8,0 0 0,1 1 1,0 0-1,1 1 0,0-1 0,1 2 1,1-1-1,0 1 0,1 0 1,1 0-1,0 0 0,1 3 8,-4 29-31,3 1 0,2 0 1,2 16 30,0-54-1,0-5-7,1 0 0,-1-1 0,1 1 0,0 0 0,0-1 0,1 1 0,-1-1 0,1 1 0,0-1-1,0 0 1,1 0 0,-1 0 0,1 0 0,0 0 0,0 0 0,0-1 0,1 1 0,-1-1 0,1 0 0,0 0-1,-1 0 1,1-1 0,1 0 0,-1 1 0,0-1 0,1-1 0,0 1 8,9 4-32,1-2 1,-1 0 0,1 0-1,0-2 1,0 1-1,0-2 1,14 0 31,-18-1 1,0 0 0,-1-1 0,1 0 0,0 0 0,-1-1 0,1 0 0,6-3-1,-13 3 5,1-1 0,-1 1 0,0-1 0,0 1 1,0-1-1,0-1 0,0 1 0,-1 0 0,1-1 0,-1 0 0,0 1 0,0-1 0,-1-1 0,1 1 0,-1 0 0,0-1 0,2-3-5,2-11-18,-1 0 0,-1 0 0,0 0 0,-2-1 0,0 1 1,-1-1-1,-1 1 0,-1-10 18,1-1 2,-1 26 16,1 1 0,0-1 0,-1 0 0,0 1 0,0-1 0,0 1 1,0-1-1,-1 1 0,1-1 0,-1 1 0,0 0 0,0 0 0,0 0 0,0 0 1,-1 0-1,1 0 0,-1 1 0,0-1-18,-8-7 218,-1 1 1,0 0-1,-1 1 1,-1 0-219,-36-26 125,7 7-2736,42 26 1683,1 1-386,-3 0-465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18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33 170 2529,'0'0'422,"0"0"-288,0 0 16,0 0 297,0 0 7,0 0-157,-5-10 14,-1-1-203,3 6-58,0 1 0,1-1 0,0 0 0,0 0 0,0 0 0,1 0-1,-1 0 1,1 0 0,0-1-50,0-4 103,0 0 1,1 0-1,0-1 0,0 1 0,2-10-103,-1 18-3,0 1-1,0-1 0,0 1 1,1-1-1,-1 1 0,0 0 1,1-1-1,-1 1 0,0 0 1,1 0-1,0 0 0,-1 0 1,1 0-1,-1 0 0,1 0 1,0 1-1,0-1 1,0 1-1,-1-1 0,1 1 1,0 0-1,2-1 4,42-3-86,-36 4 82,-2-1-10,-1 1-1,1 0 1,0 1 0,-1 0-1,1 0 1,-1 1-1,2 0 15,-6 0-4,0-1-1,0 1 1,0-1-1,0 1 1,-1 0-1,1 0 1,0 1-1,-1-1 1,0 0-1,0 1 1,0-1-1,0 1 1,0 0-1,0 0 1,-1 0-1,1 0 1,-1 0-1,1 3 5,4 11 24,-1 0 0,-1 0 0,-1 1 0,0 0 0,-1 0-1,-1-1 1,-1 1 0,-1 0 0,0 0 0,-1 1-24,-1-15 24,1 1 0,0-1 0,-1 0 0,0-1 0,0 1 0,0-1 0,0 1 0,-1-1 0,0 0 1,1 0-1,-1 0 0,0-1 0,-2 2-24,-6 5 34,-10 9-17,1 2 0,1 0 0,1 1 0,1 1 0,-1 4-17,12-20 0,7-6-3,0 0 47,0 0 134,0 0 27,0 0-33,0 0 11,18-6 364,14-10-534,1 1 0,0 2 0,1 1 0,1 1 0,0 2 0,0 1 0,1 3 0,-1 0 0,1 2 0,2 2-13,28 1 2,-66 0-12,0 0 1,1 0 0,-1 0-1,0 0 1,1 0-1,-1 0 1,0 0 0,0 0-1,1 0 1,-1 0 0,0 0-1,1 1 1,-1-1-1,0 0 1,0 0 0,1 0-1,-1 0 1,0 0 0,0 1-1,1-1 1,-1 0-1,0 0 1,0 0 0,0 1-1,1-1 1,-1 0 0,0 0-1,0 1 1,0-1-1,0 0 1,0 1 0,0-1-1,1 0 1,-1 0 0,0 1-1,0-1 1,0 0-1,0 1 1,0-1 0,0 0-1,0 1 1,0-1 0,0 0-1,0 0 1,0 1-1,-1-1 1,1 0 0,0 1-1,0-1 10,0 2-646,0 1-2273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4:12.9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103 536 592,'0'0'368,"0"0"-368,0 0 0,-85-178 0,73 133-136,6 6-112,6 2 248,0 7 168,0 7-168,21 4-8,14-2-56,12 0 56,47-22 0,-11 3-224,-4 1-192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4:17.6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73 104,'0'0'299,"0"0"109,0 0 75,0 0-287,0 0-50,0 0-11,0-6-22,0-28 161,-1 33-202,0-1-1,1 0 1,-1 0 0,0 0 0,0 1 0,0-1-1,0 0 1,0 1 0,-1-1 0,1 1 0,0 0 0,-1-1-1,1 1 1,-1 0 0,1 0 0,-1 0 0,1 0-1,-1 0 1,0 0 0,0 0 0,1 0 0,-1 1-1,0-1 1,0 1 0,0 0 0,-1-1-72,10 1 2337,-2-1-2350,0 1 0,0 0 0,0 0 0,0 1 0,0 0 0,-1 0-1,1 0 1,2 1 13,58 19 57,-18-7 30,-25-7 76,2-1 0,12 1-163,-17-3 23,0 0 0,0 1 0,-1 1 0,7 3-23,2 3 13,1 0 0,0-2 0,0-1 0,24 4-13,33 13 92,-31-12-55,-30-7-65,0-1 0,16 2 28,189 31 242,-44 8-180,-179-46-129,12 1-2273,-18-2 612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4:19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28 304,'0'0'724,"0"0"-120,0 0 75,0 0 67,0 0-73,0 0-123,0-4-109,0-16 204,-2 20 560,-2-2-489,11 1-865,73 0 166,92 3 38,-152 1-57,1 1 0,-1 1 0,0 1 0,-1 1 0,1 1 0,16 9 2,40 15-3,-9-12 13,-42-14-14,-1 2-1,-1 0 1,20 10 4,-33-13-6,16 11 22,-26-15-8,0 0 42,-1 1 1,1 0-1,-1 0 1,1-1 0,-1 1-1,0 0 1,0-1 0,0 1-1,0-1 1,0 1 0,0-1-1,0 0 1,-1 1-1,1-1 1,0 0 0,-1 0-1,1 0 1,-1 0 0,0 0-51,-37 23-16,23-15 151,-51 32 100,-2-2 0,-2-4 0,-1-2 0,-38 10-235,29-19 225,-3 2-82,-79 35-143,162-61-61,1 0-1,0 0 0,0 0 0,-1 0 0,1 1 1,0-1-1,0 0 0,-1 0 0,1 0 1,0 1-1,0-1 0,0 0 0,0 1 0,0-1 1,-1 0-1,1 0 0,0 1 0,0-1 0,0 0 1,0 1-1,0-1 0,0 0 0,0 0 1,0 1-1,0-1 0,0 0 0,0 1 0,0-1 1,0 0-1,0 1 0,0-1 0,0 0 0,0 0 1,1 1-1,-1-1 0,0 0 0,0 1 1,0-1-1,0 0 0,1 0 0,-1 0 0,0 1 1,0-1-1,0 0 0,1 0 0,-1 0 1,0 1-1,0-1 0,1 0 0,-1 0 0,0 0 1,1 0-1,-1 0 0,0 0 62,14 10-1030,-13-10 847,11 7-1570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16.26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1932 336,'0'0'405,"0"0"-246,0 0 5,0 0-22,5-9 5808,-3 7-6649,37 2 807,0 2-1,-1 2 0,14 4-107,76 1 709,-103-6-549,0-1 1,16 0-161,41 3 127,-27 0 22,1-1-1,29-4-148,-20 0 95,44 6-95,-29-4 12,5 2 32,-34 3 467,1-2-1,-1-3 1,1-2-1,7-2-510,39-4-4,18 6 4,-66 0 27,-31 1-30,-1 1 0,0 0 1,14 5 2,-14-3 3,0-1 1,0 0 0,14-1-4,378-2 128,-352 3-22,1 2 1,35 9-107,-36-4 53,1-3-1,37-1-52,-69-6 20,-7 1 32,0-1 0,0-1-1,0-1 1,0 0-1,0-2 1,0 0 0,4-2-52,27-10 72,1 3 1,0 2-1,9 2-72,1-2 16,11-1-5,1 3-1,0 3 1,6 3-11,902 0 579,-810-3-470,-96 5-112,-15 0-34,37 4 37,-12 7-5,-27-3 45,51-1-40,-99-6 5,92 1 28,0-5 1,47-11-34,-118 12-20,1 1 0,11 1 20,-21-4 9,-12 1 75,113-20 279,-12 2-293,0 4 1,5 6-71,-67 9 29,0-2 0,0-2-1,-1-2 1,14-6-29,113-36 192,-164 47-183,37-12 44,-1-1-1,-1-3 1,21-12-53,-22 11 75,-34 17-30,-1-1-1,1 0 0,9-8-44,49-38 133,-9 7-84,1 2-1,2 2 1,2 4-1,2 3 1,53-19-49,-63 31 1,-28 12 10,-1-2 0,-1-1-1,19-12-10,-27 13 119,-13 7-114,0 1-1,-1-2 1,1 1 0,-1-1 0,0 1 0,0-2-1,3-3-4,14-23 145,-1-2 0,-2 0 0,-2-1 0,-1-1 0,4-16-145,5-13 44,-4 9-60,10-14 16,-10 23-9,-13 26-2,1 0 0,1 1 0,13-19 11,24-27-111,3 2 0,2 3 0,40-34 111,-33 38-83,-1-5 83,-31 30-28,-2-2 0,0 0 0,-3-1 0,7-15 28,-24 31 35,-6 17-30,1 0 1,-1 0-1,1 0 1,-1 1-1,1-1 0,0 0 1,-1 0-1,1 0 1,0 1-1,0-1 1,2-1-6,0 1 228,-3 2-7034,0 0 3055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4:21.0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80,'0'0'156,"0"0"48,0 0-7,0 0-83,0 0-62,0 0-32,0 0-11,0 0 21,0 0 92,0 0 53,17 14 584,-13-9-503,0-1 0,0 1 1,0-1-1,0 1 0,1-1 0,-1 0 1,1-1-1,0 1 0,0-1 0,3 1-256,29 22 144,86 67 285,34 39-248,-126-104-147,2-1 0,1-1 0,1-2 0,1-2 0,1-1 0,0-2 0,31 11-34,5-4 117,84 35 65,-152-57-20,2 0-3118,-4-4 1347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4:22.0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0 928,'0'0'586,"0"0"15,0 0 53,0 0 11,0 0-147,0 0-184,0 0-111,0 0-35,0 0-17,0 0-65,0 0-72,0 0-81,0 0-17,0 0 3,0 0 17,0 0 28,18 14-8,50 23 10,55 21 14,-96-45 7,0 0-1,-2 2 1,0 0-1,0 2 1,-2 1-1,5 5-6,-25-19 45,0-1 0,0 1-1,0 0 1,-1 0 0,0 0 0,0 0-1,0 0 1,-1 1 0,1-1 0,-1 0-1,0 1 1,0-1 0,0 1 0,-1-1-1,0 1 1,0 0 0,0-1 0,-1 5-45,1-7 32,0-1 0,-1 1 1,1 0-1,-1-1 1,0 1-1,0-1 0,0 1 1,0-1-1,0 1 1,0-1-1,0 0 1,0 1-1,0-1 0,0 0 1,-1 0-1,0 1-32,-29 20 220,20-14-140,-39 25 171,0-3-1,-2-3 0,-1-1 0,-27 8-250,-3 2 192,-3-2 276,86-34-522,0 0 0,0 0 0,0 0 1,0 0-1,-1 0 0,1 0 0,0 0 1,0 0-1,0 0 0,0 0 0,0 0 1,-1 0-1,1 0 0,0 1 0,0-1 1,0 0-1,0 0 0,0 0 0,0 0 1,0 0-1,-1 0 0,1 1 0,0-1 1,0 0-1,0 0 0,0 0 0,0 0 1,0 0-1,0 1 0,0-1 0,0 0 1,0 0-1,0 0 0,0 0 0,0 1 1,0-1-1,0 0 0,0 0 0,0 0 1,0 0-1,0 1 0,0-1 0,0 0 1,0 0-1,0 0 0,0 0 0,1 0 1,-1 1-1,0-1 0,0 0 0,0 0 54,11 7-782,16 3-138,-7-4-530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4:28.9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295 279 488,'0'0'799,"0"0"-424,0 0-207,0 0 133,0 0 215,0 0-26,-3-9-57,1-1-286,1 7-72,1-1-1,-1 1 1,0 0 0,0-1 0,0 1 0,-1 0-1,1 0 1,-1-1 0,0 1 0,0 0 0,0 0-75,0 2 170,1-1 1,-1 0-1,0 1 1,0-1-1,0 1 1,0-1 0,-1 1-1,1 0 1,0 0-1,0 0 1,-1 0-1,1 1 1,-1-1-1,1 0 1,-1 1 0,1 0-1,-1 0-170,-49-1 189,32 1-265,14 1 69,1 0 0,0 0 1,-1 0-1,1 1 0,0 0 0,0 0 0,0 0 0,0 1 0,0-1 0,0 1 0,1 0 0,0 1 0,-1-1 1,1 1-1,0 0 0,1 0 0,-1 0 0,0 0 7,-6 9-20,0 0 1,1 0-1,1 1 0,0 0 1,-4 10 19,9-19-10,1 1 1,0-1 0,0 1 0,0-1 0,1 1 0,0 0-1,0-1 1,0 1 0,1 0 0,-1 0 0,1 0-1,1 0 1,-1-1 0,1 1 0,0 0 0,1 0 0,-1-1-1,1 1 1,0-1 0,0 1 0,1-1 0,0 0 0,0 0-1,0 0 1,0 0 0,1-1 0,0 1 0,0-1 0,0 0-1,0 0 1,1 0 0,-1-1 0,3 2 9,7 3-24,1-1 1,0 0-1,0-1 0,0-1 1,1 0-1,-1-1 0,1-1 1,3 0 23,10 1-24,0-2 0,0-1 1,0-2-1,5-1 24,-24 1-11,0-1 0,0-1 0,-1 0 1,1 0-1,-1 0 0,0-2 0,0 1 1,0-1-1,0 0 0,-1-1 0,0 0 1,0 0-1,-1-1 0,0 0 0,1 0 11,3-6 17,1 0-1,-2 0 1,0-1-1,0 0 1,-1-1-1,-1 0 1,-1 0-1,3-8-16,-6 7 2,0-2-1,-1 1 0,-1 0 0,-1 0 0,0-1 1,-1 1-1,-3-16-1,3 14-37,-2 10 42,1-1-1,-1 0 0,0 1 0,-1-1 0,0 1 0,-1 0 1,0 0-1,0 0 0,-1 1 0,0-1 0,0 1 1,-1 0-1,0 1 0,0-1 0,-1 1 0,0 0 0,0 1 1,-1 0-1,0 0 0,0 1 0,0 0 0,-1 0 0,-3-1-4,6 4-20,1 1-1,0 0 0,0 0 0,-1 0 1,1 1-1,0 0 0,-1 0 1,1 0-1,0 0 0,-1 1 0,1 0 1,0 0 20,2 0-80,1-1 1,0 1 0,0 0 0,-1 0 0,1 0 0,0 0 0,0 0 0,0 0 0,0 1-1,1-1 1,-1 1 0,0-1 0,1 1 0,-1 0 0,1 0 0,-1-1 0,1 1 0,0 0-1,-1 0 1,1 0 0,0 1 0,1-1 0,-1 0 0,0 0 0,1 0 0,-1 1-1,1-1 1,-1 0 0,1 1 79,0 42-2274,0-24 982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4:30.2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21 118 1672,'0'0'1121,"0"0"-725,0 0-179,0 0 297,0 0 86,0 0-88,0 0-132,-15-12 1248,14 9-1617,0 0 0,0 1 0,1-1 0,-1 1 0,0-1 0,1 0 0,0 0 0,0 1 0,0-1 0,0 0 0,0 0 0,0 1 0,1-1 1,-1 0-1,1 1 0,0-1 0,0 1 0,0-1 0,0 0 0,0 1 0,0 0 0,1-1 0,-1 1 0,1 0 0,0 0 0,0 0 0,0 0 0,0 0 0,0 0 0,1-1-11,6-1-29,1-1 0,-1 2 1,1-1-1,0 1 0,0 1 0,0 0 0,0 0 1,0 1-1,0 0 0,0 1 0,1 0 0,5 1 29,-7-1-68,-6 0 36,1 1-1,0 0 0,0 0 1,0 0-1,0 1 0,0-1 0,-1 1 1,1 0-1,-1 0 0,1 0 1,-1 1-1,0-1 0,0 1 0,0 0 1,0-1-1,0 1 0,1 2 33,0 1 1,1 0-1,0 0 1,-1 1 0,0-1-1,-1 1 1,1 0-1,-1 0 1,-1 0 0,1 2-1,-1-3 11,-1 0 0,0 0 0,0 0 0,0 1 0,-1-1 0,0 0 0,0 0 0,-1 1 1,1-1-1,-1 0 0,-1 0 0,1 1 0,-1-1 0,0 0 0,-1-1 0,1 1 0,-1 0 0,0-1 0,0 1 1,-1-1-1,0 0 0,-1 1-11,-35 35 99,-22 15-99,42-37-7,20-19-3,0 0 1,0 0-1,0 0 1,-1 0 0,1 0-1,0 0 1,0 0-1,0 0 1,0 0-1,0 0 1,0 0-1,-1 0 1,1 0-1,0 0 1,0 0 0,0 0-1,0 0 1,0 0-1,-1 0 1,1 0-1,0 0 1,0 0-1,0 0 1,0 0-1,0 0 1,0 0 0,-1 0-1,1 0 1,0 0-1,0 0 1,0 0-1,0-1 1,0 1-1,0 0 1,0 0-1,-1 0 1,1 0 0,0 0-1,0 0 1,0 0-1,0 0 1,0-1-1,0 1 1,0 0-1,0 0 1,0 0-1,0 0 1,0 0 0,0-1-1,0 1 1,0 0 9,-3-13 67,3 11-60,0 1 0,0 0 0,0-1-1,0 1 1,0-1 0,0 1-1,0 0 1,1-1 0,-1 1 0,0 0-1,1-1 1,-1 1 0,1 0-1,0-1 1,-1 1 0,1 0 0,0 0-1,0 0 1,0 0-7,25-11-33,1 1-1,1 1 0,0 1 1,19-2 33,-6 1 129,20-5-19,1 3 1,0 3-1,0 2 0,1 3 1,5 3-111,-59 0 28,18 1-77,-26 0 59,-1 0 1,1 0 0,-1 0 0,1 0 0,0 0 0,-1 0 0,1 0-1,-1 0 1,1 0 0,-1 0 0,1 1 0,-1-1 0,1 0-1,-1 0 1,1 1 0,-1-1 0,1 0 0,-1 0 0,1 1-1,-1-1 1,1 1 0,-1-1 0,1 0 0,-1 1 0,0-1 0,1 1-1,-1-1 1,0 1 0,0-1 0,1 1-11,-1 0 253,0 9-2579,0-7-1268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6:10.8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804 3 808,'-480'-2'0,"157"2"-808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6:16.7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1 464,'0'0'312,"0"0"-312,0 0-392,0 0 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6:21.4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1 408,'0'0'856,"0"0"-341,0 0-146,0 0 58,0 0-1,0 0-76,0 0-44,0 0 18,2 1 4819,10 5-5281,17 28 312,-2 2 1,-1 0-1,-2 1 1,-1 2-1,14 34-174,-27-52 34,1-1 0,0 0 1,4 2-35,17 30 152,-2 3-16,-12-18 99,3-2-1,0 0 1,21 23-235,-15-13 177,-4-6 31,42 70 32,5 5 58,-31-42-253,-20-29 36,-16-33-33,1-1 0,0 1 0,1-1 0,0 0 1,2 2-49,-1-1 34,-1 0 1,1 1 0,-2-1-1,0 1 1,0 1 0,0 1-35,7 20 17,-6-19 3,5 14 30,2 0 0,8 14-50,-16-32 61,0 1-1,-1 0 1,0 0-1,2 8-60,-4-12-5,29 107 167,-28-105-154,14 45 73,26 38-65,7 4-16,24 21 208,-27-20-8,-33-65-186,-8-15 8,-5-14-19,1-1 1,-1 1 0,1 0 0,0-1 0,0 1 0,0-1 0,0 1 0,0-1 0,1 1 0,-1-1 0,2 2-4,-3-2 5,1 6-9,1 1 0,0 0 0,0-1 0,1 1 0,0-1 0,1 0 0,0 0 0,0 0 0,0-1 0,1 1 0,0-1 0,6 6 4,16 28-13,0-2 4,4 11 18,-25-38-867,-7-15-2461,-13-20-446,-9-2-552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6:24.1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63 108 200,'0'0'308,"0"0"42,0 0-5,0 0 38,0 0 9,0 0-21,-7-11 14,-2-6-211,-25-36 1095,31 48-1023,-7-10 348,11 14-586,-1 1 1,0 0-1,0-1 1,1 1 0,-1-1-1,0 1 1,0 0-1,1 0 1,-1-1 0,0 1-1,1 0 1,-1-1-1,0 1 1,1 0-1,-1 0 1,1 0 0,-1-1-1,1 1 1,-1 0-1,0 0 1,1 0-1,-1 0 1,1 0 0,-1 0-1,1 0 1,-1 0-1,0 0 1,1 0-1,-1 0 1,1 0 0,-1 0-1,1 0 1,-1 0-1,0 0 1,1 1 0,-1-1-1,1 0 1,-1 0-1,0 0 1,1 1-9,7 1 90,0 1 1,0 1-1,-1-1 1,0 1 0,1 1-1,-1-1 1,-1 1-1,5 3-90,13 10 189,62 34 596,-3 4-1,-2 4 0,8 12-784,-81-64 171,-1 1 1,0 0-1,0 0 1,-1 0-1,0 1 1,-1 0-1,3 8-171,8 11 311,8 23 55,-18-37-312,0 0 0,2-1 0,4 7-54,13 19 148,-11-17-54,0-1 0,19 20-94,32 40 88,-28-36 25,14 25-113,-42-57 87,-2 0-1,0 0 1,0 1-1,-1 0 0,-1 0 1,-1 1-1,2 8-86,-1 5 54,-1 0 0,-1 0 0,-2 24-54,0-40 3,1-1-1,0 1 1,0-1-1,1 0 1,1 1-1,0-1 1,5 10-3,76 124-24,-67-114 27,8 16 18,16 20-21,-7-15 0,-24-39 0,-10-12-1,1 0 0,0 0-1,0 0 1,-1 1 0,1-1 0,-1 1 0,1-1 0,-1 1 0,0 1 1,11 5-29,-12-7 29,0-2 4,20 35 5,25 39-9,-41-64 228,-4-9-417,0-1 0,1 1 0,-1-1 0,1 1 0,-1 0-1,0-1 1,1 1 0,-1-1 0,1 1 0,-1-1 0,1 0 0,0 1 0,-1-1 0,1 1-1,-1-1 1,1 0 0,0 1 0,-1-1 0,1 0 0,0 0 0,-1 0 0,1 0 0,0 1-1,-1-1 1,1 0 0,0 0 189,27 17-2523,-16-7 287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4:24.7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318 297 224,'0'0'196,"0"0"155,0 0 65,0 0-60,0 0-85,0 0-46,-2-10-60,0-2-69,0-6 386,-2 0 1,0 1-1,-2-5-482,-6-7 2920,8 20-2879,0 0 0,1 0 0,0-1 0,0 1 1,1-1-1,0 1 0,1-1 0,-1-9-41,2 16-19,0 0-1,0-1 1,0 1-1,0 0 0,1 0 1,0 0-1,-1 0 1,1 0-1,0 0 1,0 0-1,1 0 1,-1 0-1,1 0 1,-1 1-1,1-1 1,1-1 19,-1 2-17,1 0 0,0 0 1,0 0-1,0 0 1,0 0-1,1 0 0,-1 1 1,0 0-1,1-1 1,-1 1-1,1 1 0,-1-1 1,1 0-1,-1 1 1,1 0 16,21-3-171,1 2 0,-1 1 1,0 1-1,0 2 171,-21-3-8,-1 1 0,0-1 0,0 1 0,0 0 0,0 0 0,0 0 0,0 1 0,0-1 0,0 1-1,0 0 1,-1-1 0,1 1 0,-1 0 0,1 1 0,-1-1 0,1 1 8,3 4-34,0 1 1,-1 0-1,0 1 0,2 5 34,12 17 56,-15-22-5,0 0 0,0-1 0,-1 1 0,-1 1 0,1-1 0,-2 0-1,1 0 1,-1 1 0,0-1 0,-1 1 0,0-1 0,-1 1 0,0-1 0,0 0 0,-1 1-51,-3 1 75,0 0 0,0 0 1,-1-1-1,-1 1 0,0-1 0,0-1 0,0 0 0,-5 4-75,-20 27 110,21-25-84,0-1 0,0-1 0,-2 0 0,0 0 0,0-1-1,-6 3-25,-14 9 51,-2-2-1,-6 2-50,26-17 7,0 0 0,0-1 1,-1-1-1,0 0 0,0-2 0,-1 1 0,1-2 1,-1 0-1,1-1 0,-1-1 0,0 0 1,-11-3-8,25 3-15,1-1 1,-1 0-1,0 0 1,1 0-1,-1 0 1,1-1-1,-1 1 1,1-1-1,0 1 1,-1-1-1,1 0 1,0 0-1,0 0 1,0 0 0,1 0-1,-1-1 1,0 1-1,1 0 1,0-1-1,-1 1 1,1-1-1,0 0 1,0 1-1,0-1 1,1 0-1,-1 1 1,1-1-1,-1 0 15,-2-13-109,1 1-1,0-1 0,1 1 0,1-8 110,3 21-13,1 0-1,-1 0 1,1 0-1,-1 1 1,1 0-1,-1-1 1,1 1-1,0 1 1,0-1-1,0 0 14,1 0-5,33-8 2,-8 0-11,1 2 0,0 1 0,0 2-1,31-1 15,-41 6-9,0 2-1,0 0 1,0 1-1,0 0 1,-1 2-1,0 1 0,0 0 1,0 2 9,-16-8 0,257 100 240,-243-95-120,-15-5-302,-1-1-1,0 0 1,0 1-1,0 0 0,0 0 1,0-1-1,0 1 0,0 0 1,0 0-1,0 1 0,0-1 1,0 0-1,-1 1 0,1-1 1,0 1-1,-1 0 0,1-1 1,-1 1-1,0 0 1,0 0-1,1 1 183,-1 3-1534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4:25.4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1384,'0'0'386,"0"0"-28,0 0 347,0 0 5,0 0-251,0 0-119,0 0-313,0 0 0,0 0 0,0 0 0,0 0 0,0 0 0,0 0 0,0 0 0,0 0 0,0 0 0,0 0 0,0 0 0,0 1 0,1-1 0,-1 0-1,0 0 1,0 0 0,0 0 0,0 0 0,0 0 0,0 0 0,0 0 0,0 0 0,0 0 0,0 0 0,0 0 0,0 0 0,0 0 0,0 0 0,0 0 0,0 0 0,1 0 0,-1 0 0,0 0 0,0 0-1,0 0 1,0 0 0,0 0 0,0 0 0,0 0 0,0 0 0,0 0 0,0 0 0,0 0 0,0 0 0,0 0 0,1 0 0,-1 0 0,0 0 0,0 0 0,0 0 0,0 0 0,0 0 0,0 0-1,0 0 1,0 0 0,0 0 0,0 0 0,0 0-27,5 103 543,5-1-1,14 58-542,-19-132 25,1 54-1323,-6-82 119,0-1-554,0-8-584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23.6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2 160,'0'0'299,"0"0"73,0 0-1,0 0-62,0 0-25,-1-1-296,-1 1 0,1 0 1,0 0-1,-1 0 0,1 0 0,-1 0 0,1 0 1,0 0-1,-1 1 0,1-1 0,0 0 0,-1 1 0,1-1 1,0 1 11,-6 11-574,1 0-66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4:27.1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266 58 936,'0'0'515,"0"0"-203,0 0 123,0 0 72,0 0-81,0 0-24,-6-18 4067,-14 15-4506,0 0-1,0 1 1,-1 1 0,1 1 0,0 1 0,-17 2 37,32-1-22,1-1 1,-1 1-1,1 0 1,-1 0-1,1 0 1,-1 1-1,1-1 0,0 1 1,0 0-1,1 0 1,-1 0-1,0 1 1,1 0-1,0-1 0,0 1 1,0 0-1,0 0 1,1 1-1,0-1 1,0 0-1,0 1 0,0 0 1,-1 4 21,-1 6-39,0 1 0,0 0 0,2 1 0,0-1 0,1 0 1,0 9 38,1-13-35,0-6 24,-1-1-1,1 0 0,1 1 0,-1-1 0,1 0 0,0 1 1,0-1-1,2 4 12,-2-7-12,0 0-1,1 0 1,-1 0 0,1 0 0,-1-1-1,1 1 1,0 0 0,0-1 0,0 1 0,0-1-1,0 0 1,0 1 0,0-1 0,0 0-1,0 0 1,1-1 0,-1 1 0,0 0 0,1-1-1,-1 1 1,3-1 12,6 2-20,0-1 1,1 0-1,-1-1 0,1 0 0,-1-1 1,0 0-1,1-1 0,-1 0 0,0-1 1,0 0-1,0-1 0,-1 0 0,1-1 1,-1 0-1,2-2 20,1-1 2,1 0 0,-2-2 0,1 1-1,-1-2 1,-1 1 0,0-2 0,0 1 0,-1-1 0,-1-1 0,7-11-2,-13 19 7,0 1 0,-1-1 1,0 0-1,0 0 1,0 0-1,-1 0 0,1-1 1,-1 1-1,-1 0 1,1 0-1,-1-1 0,1 1 1,-2-1-1,1 1 0,-1-3-7,0 4 18,0 0-1,0 1 0,0-1 0,-1 1 1,1-1-1,-1 1 0,0 0 1,0 0-1,0-1 0,0 1 0,-1 1 1,1-1-1,-1 0 0,0 1 1,1-1-1,-1 1 0,-1 0 0,1 0 1,0 0-1,0 0 0,-3-1-17,-8-5 5,11 7-63,0-1 0,0 0 0,0 1 0,0-1 0,0 1 1,0 0-1,0 0 0,0 0 0,-3 0 58,6 3-7,0-1 0,0 0-1,0 1 1,0-1 0,0 1 0,1-1-1,-1 1 1,1-1 0,-1 0 0,1 1-1,-1-1 1,1 0 0,0 0 0,0 1 7,5 4-16,0-1 0,1 1 0,-1-2 1,1 1-1,0-1 0,0 0 0,1 0 0,-1-1 1,1 0-1,0 0 0,-1-1 0,1 0 1,9 1 15,13 1-60,1-2 0,0 0 0,5-3 60,-18 1 25,-17 0-84,-1 0-14,2 68 651,0-45-432,-1 0-1,-1 0 0,-1 0 1,-1 0-1,-1 0 1,-5 15-146,-30 80 580,13-43 200,-15 73-780,38-137 28,-1-1 0,0 1 0,0-1 0,-1 0 0,0 0 0,-6 9-28,9-17-11,0 0-1,0 1 1,0-1 0,0 1-1,1-1 1,-1 1 0,1-1-1,0 1 1,0-1 0,0 2 11,0-4-341,0 0-315,13-1-1497,6-5 647,2-8-167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4:27.8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17 888,'0'0'1110,"0"0"-469,0 0 118,0 0 124,0 0-175,0 0-117,-6-2-115,5 1-449,-32-11 525,31 11-548,1 1-1,-1 0 1,1 0 0,-1-1-1,0 1 1,1 0 0,-1 0-1,1 1 1,-1-1 0,1 0-1,-1 0 1,1 1 0,-1-1-1,1 1 1,-1 0 0,1-1-1,0 1 1,-1 0 0,1 0-1,0-1 1,0 1 0,-1 0-1,1 0 1,0 1 0,0-1-4,-7 10-13,0 0 0,1 0 1,0 1-1,1 0 0,0 0 0,1 0 1,0 1-1,1 0 0,1 0 1,0 0-1,1 0 0,0 1 0,1-1 1,0 1-1,2 10 13,-1-20-4,0 1 0,1 0-1,0-1 1,0 1 0,0 0-1,1-1 1,0 1 0,0-1 0,0 0-1,0 1 1,0-1 0,1 0 0,0-1-1,0 1 1,0 0 0,0-1-1,1 1 1,-1-1 0,1 0 0,0 0-1,0-1 1,0 1 0,0-1 0,2 1 4,4 2-30,1 0 1,-1-1 0,1-1 0,0 1 0,0-2-1,0 1 1,0-2 0,0 0 0,10 0 29,-5 0-50,-3-1 11,0 0-1,0-1 0,-1 0 1,1-1-1,1 0 40,-11 1 12,0 0 0,0 0 0,0 0 0,0 0 0,0-1 0,0 1 0,0-1 0,0 1 0,-1-1 1,1 0-1,0 0 0,-1-1 0,0 1 0,0 0 0,1-1 0,-1 0 0,-1 1 0,1-1 0,0 0 0,-1 0 0,1 0 0,-1-1-12,1-2 46,-1 0 0,-1 0 0,1 0 0,-1 0 0,0-1 0,0 1-1,-1 0 1,0 0 0,0 0 0,-1-1 0,1 1 0,-1 0 0,0 1 0,-1-1 0,0 0 0,-1-2-46,-4-4 3,0 1 1,0 0 0,-1 0-1,0 1 1,-1 0-1,0 1 1,-1-1-4,6 6-76,0 1 0,0-1 1,0 1-1,0 0 0,-1 0 0,1 1 0,-1 0 1,1 0-1,-1 0 0,0 1 0,0-1 1,0 1-1,0 1 0,0-1 0,0 1 1,0 0-1,-4 1 76,7 0-146,1-1 1,-1 1 0,0 0-1,1 1 1,-1-1-1,1 0 1,-1 1-1,1-1 1,0 1-1,0 0 1,0 0 0,0 0-1,0 0 1,0 0-1,0 0 1,-1 2 145,-15 20-1517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4:58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0 247 200,'0'0'272,"0"0"-40,0 0-232,9-172-48,0 130-192,0 10-176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5:00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18 109 144,'0'0'335,"0"0"-93,0 0-83,0 0 80,0 0 26,0 0-97,0 0-52,0-17 8,-3-75 639,-12 92-3065,15 0 2049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5:50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0 160,'0'0'119,"0"0"-49,0 0-34,0 0 95,0 0 156,1 4 6988,1 19-7351,-3-11 108,0 0 0,-1 0 0,-1 0 0,0-1 0,-1 1 1,-3 8-33,1-6 42,2 0 1,0 1 0,-3 15-43,4 9 166,2 34-166,1-39 369,-1 0 0,-4 21-369,-2-10 102,7-44-85,0-1 23,0 0-24,0 0-1,0 0 19,0 0-8,0 0 24,0 0-30,0 0 2,0 0-1,0 0-117,0 0-105,0 0-169,0 0-206,0-12-1220,0-6-135,-3-2-1881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5:52.5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1 432,'0'0'750,"0"0"-208,0 0 81,0 0 93,0 0-169,0 0-172,8 0 5062,31 3-5521,97 44 201,-43-16-11,30 18-106,-105-39 40,-17-10-24,-1 0 2,0 0 29,0 0-24,0 0-3,0 0 30,0 0-23,0 0 13,0 0-17,0 0 11,0 0-11,0 0 18,0 0-11,0 0 20,0 0 4,0 0-37,0 0-1,0 0 24,-2 3-36,1 0 1,-1 0-1,1 0 0,-1 0 1,0 0-1,0-1 0,-1 1 1,1-1-1,0 0 0,-1 1 1,0-1-1,1 0 0,-1 0 1,-2 0-5,-7 8 3,-31 33 8,2 2 0,2 1-1,-15 26-10,33-40 207,-15 29-207,-4 6 145,32-54-121,0 1 1,1 0-1,0 0 0,1 1 0,1 0 1,-1 2-25,6-8-1620,0-8-1904,0-8 1337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5:53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1096,'0'0'832,"0"0"-534,0 0-42,0 0 236,0 0 23,0 0-125,5 0 2203,17 0-2260,-15 2-220,1-1 0,-1 1-1,1 0 1,-1 1 0,0 0-1,0 0 1,0 1 0,0-1-1,-1 2 1,1-1-113,26 15 415,108 36 0,-135-51-294,-5-3-4374,-1-1 1391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5:55.0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340 115 1456,'0'0'1679,"0"0"-929,0 0-254,0 0 321,0 0 89,0 0-241,0-3-275,1 0-332,-1 0-1,1 0 1,-1 1 0,1-1-1,-1 0 1,0 0 0,0 1-1,0-1 1,-1 0 0,1 0-1,-1 1 1,0-1 0,1 0-1,-1 1 1,0-1 0,0 1 0,-1-1-1,1 1 1,-1-1 0,1 1-1,-1 0 1,0 0 0,1 0-1,-1 0 1,0 0 0,0 0-1,-1 0 1,1 1 0,0-1-1,-1 1 1,1-1 0,-1 1 0,1 0-1,-1 0 1,1 0 0,-1 1-1,0-1 1,1 0 0,-2 1-58,-19-7-133,16 5 98,0-1 0,-1 1 0,1 0 1,-1 1-1,0-1 0,0 2 0,1-1 0,-1 1 0,0 0 0,0 1 1,-5 0 34,10 1-13,0-1 0,0 1 0,0 0 0,0 0 0,0 1 0,0-1 0,1 0 0,-1 1 1,1-1-1,0 1 0,-1 2 13,-26 36-59,24-32 57,-28 49-125,33-57 110,0-1-1,0 1 1,-1-1 0,1 1-1,0-1 1,0 1-1,-1 0 1,1-1 0,0 1-1,0-1 1,0 1 0,0-1-1,0 1 1,0 0-1,0-1 1,0 1 0,0-1-1,1 1 1,-1 0 0,0-1-1,0 1 1,0-1-1,1 1 1,-1-1 0,0 1-1,1-1 1,-1 1-1,0-1 1,1 1 0,-1-1-1,0 1 1,1-1 0,-1 1-1,1-1 1,-1 0-1,1 1 1,-1-1 0,1 0-1,-1 0 1,1 1-1,0-1 1,-1 0 0,1 0-1,-1 0 1,1 0 0,0 0-1,-1 0 1,1 0-1,-1 0 1,1 0 0,0 0-1,-1 0 1,1 0 17,42 1 128,-33-2-200,-3 2 53,0-2-1,1 1 1,-1-1 0,1 0 0,-1 0 0,0-1 0,0 0 0,4-2 19,-6 2-1,-1 0 0,1-1 0,-1 0 0,0 0 0,0 0 0,0-1 0,-1 1 0,1-1 0,-1 0 0,0 0 1,0 0-1,2-4 1,7-13 40,-8 14-34,0 1 0,0-1 0,0 1 0,1-1 0,0 1 0,0 1 0,0-1 0,1 1 0,0 0 0,1-1-6,4-2-42,-9 6 62,0 0 0,0 0 0,0 1 1,0-1-1,1 1 0,-1-1 0,0 1 0,1 0 0,-1 0 1,1 0-21,-3 18 32,-3-8 1,0 1 1,0-1-1,-1 1 1,0-1 0,-4 6-34,-5 12 204,-38 77 790,-4-2 0,-13 10-994,30-48 386,-4 4 596,-13 14-982,48-76-384,5-10-1636,4-13-754,5 3 295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5:56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198 121 1768,'0'0'793,"0"0"-355,0 0 53,0 0 129,0 0-29,0 0-215,-6-5-192,3 2-146,-1 1-1,1-1 1,-1 1 0,0 0-1,0 0 1,0 0 0,0 0 0,0 1-1,-1-1 1,1 1 0,0 0-1,-1 1 1,1-1 0,0 1-1,-1 0 1,0 0-38,2 0-1,0 1-1,0 0 1,1-1 0,-1 1 0,0 1 0,1-1-1,-1 0 1,1 0 0,0 1 0,-1 0-1,1-1 1,0 1 0,0 0 0,0 0 0,0 0-1,0 0 1,0 0 0,1 1 0,-1 0 1,-33 55-4,27-44 15,5-8 14,-1 0-16,1-1-1,-1 1 0,1 0 1,1-1-1,-1 2 0,1-1 1,0 0-1,0 0 0,1 1 1,0-1-1,0 1 1,0-1-1,1 1 0,0-1 1,0 5-9,1-9 1,0 0 0,0 0 1,0-1-1,1 1 0,-1 0 1,0 0-1,1-1 1,-1 1-1,1-1 0,-1 1 1,1-1-1,0 0 0,-1 1 1,1-1-1,0 0 0,0 0 1,0 0-1,0 0 1,0-1-1,2 1-1,46 13 42,-44-12-43,17 3 22,-1-1 0,1-1 1,0-1-1,0 0 0,0-2 1,-1-1-1,10-2-21,-30 3 4,0-1 1,0 1-1,0-1 1,0 1-1,0-1 1,0 0-1,0 0 1,0 0-1,0 0 1,0 0-1,-1 0 1,1-1-1,0 1 1,-1 0-1,1-1 1,-1 1-1,0-1 1,1 0-1,-1 1 1,0-1-1,0 0 1,0 0-1,0 0 1,0 0-1,-1 0 1,1 0-1,0-1-4,0-6 30,1 0 0,-1 0 1,-1 0-1,0-1 0,-1-7-30,1-4 16,-1 8-26,-1 0-1,0 0 1,-1 0-1,-1 0 1,0 0-1,0 0 1,-1 1-1,-1 0 1,0 0-1,0 1 1,-1-1-1,-1 1 1,0 1-1,-1-1 1,0 2-1,-7-8 11,8 13-203,-1-1 0,1 1 0,-1 1-1,0 0 1,1 0 0,-1 0 0,0 1 0,-1 1 0,1-1 0,0 2-1,-1-1 1,1 1 0,0 1 0,-3 0 203,-1-1-1272,4 0-452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13:58.9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73 1062 56,'0'0'248,"0"0"-19,0 0 45,0 0 1,0 0-38,-4-15 631,2 15-860,-64 0 762,65 0-329,1 0-69,0 0-150,0 0-104,0 0-28,0 0-2,0 0 26,0 0 2,0 0-49,0 0-44,0 0-3,0 0 37,0 0 10,0 0 57,0-7 4869,0-22-4205,1 16-780,0 1 0,1 0-1,1 0 1,0 0 0,0 0 0,5-10-8,33-70 41,-34 77-40,14-21-14,1 1 1,2 1-1,2 1 0,0 1 0,22-18 13,-7 9-16,3 2-1,1 2 1,2 3-1,1 1 1,27-13 16,233-133-16,-267 157-15,1 2 0,0 2 1,21-5 30,126-30-66,-170 48 58,0 1-1,0 1 0,5 0 9,17-3-6,52-6-20,0 5 0,0 4-1,20 4 27,-36-1 153,-49 2-118,0 2 0,0 0 0,0 2 0,12 5-35,-39-11 2,40 10 45,-14-4-36,0 1 0,-1 1 0,0 1 0,21 11-11,7 9-427,-54-17-1789,0-3 1732,-1 0 0,0 1 1,-1-1-1,0 0 0,0 0 0,-1 0 1,0 1 483,-16 29-1975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39.2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4698 2277 264,'0'0'152,"0"0"-4,0 0-11,0 0 18,0 0 16,-4 0 49,-107 0 2707,111 0-2929,-41 0 358,-428-6 3548,284-2-3397,165 8-391,1-1-1,-1-1 0,1 0 1,-19-5-116,5 1 25,1 2 0,-1 1 0,0 2 0,0 1 0,-10 3-25,-31-1 35,51-4 32,1-1 1,-1 0 0,1-2 0,0 0-1,0-2 1,1 0 0,-5-3-68,11 4 14,-14-3-2,-1 2 0,-4 0-12,-20-6 32,17 6-2,-35-4-30,36 7 35,-34-9-35,-39-8 12,67 14 366,-42-12-378,72 15 22,0 2 1,0 0-1,0 0 1,-3 1-23,-31-6 0,-54-18 26,-62-16 10,80 22-26,52 12-2,6 2 16,1 0 0,-1-2 0,1-1 0,0-1 0,-20-12-24,27 13 31,13 6-31,0 1 0,0-1-1,0 0 1,0 0-1,0 0 1,0 0 0,1 0-1,-1-1 1,1 1-1,-1-1 1,1 0-1,0 0 1,0 0 0,-1-1 0,-40-65-170,14 27 435,22 34-260,1 1 1,1-2-1,-1 1 0,1-1 0,-3-9-5,-6 0 95,12 17-94,1 0 0,0 0-1,0 0 1,0 0 0,0 0 0,0-1-1,0 1 1,0 0 0,0 0 0,0-1-1,1 1 1,-1-1 0,1 1 0,-1-1-1,1 1 1,-1-1 0,1 1 0,0-1-1,0 0 0,-3-3 17,1 1-1,0-1 1,-1 1-1,0 0 1,0 0-1,0 0 1,0 0-1,-1 1 1,1-1 0,-1 1-1,0 0 1,0 0-1,-1 0-16,-31-19 14,-11-10-9,43 27 1,-1 0-1,1 0 1,1-1 0,-1 1 0,1-1-1,-3-4-5,2 2-4,-3-7-18,0-1 0,2 1 0,-3-9 22,-2-8 58,6 23-59,2 0 0,0 0 0,0-1 0,0 1 0,1 0 0,1-1 0,-1 1 0,2-3 1,-11-104 7,3 6 8,7 110-34,0 0-25,0 0-4,0 0 20,0 0-9,0 0 10,0 0-9,0 0 15,0 0-15,0 0 9,0-27-8,-6-294 58,6 321-30,0-1-2,-2-21 35,0 0 0,-1 0-1,-2 0 1,0 0 0,-7-17-26,1 1 18,7 25-15,-1 0 1,-1 1 0,0-1 0,0 1-1,-2 0 1,0-1-4,-54-68-32,45 60-9,7 10 28,9 10 17,-1 0 0,1-1 0,0 1 0,-1-1 1,1 1-1,0-1 0,0 1 0,0-1 0,0 0 0,0 1 0,0-1 0,1 0 0,-1 0 0,0 0 0,1 0 0,0 1 0,-1-3-4,1 3-3,0 0 4,0-1-1,0 1 0,0 0 1,0 0-1,0 0 0,0 0 0,-1 0 1,1 0-1,0 0 0,-1 0 1,1 0-1,-1 0 0,1 0 1,-1 0-1,0 0 0,1 0 1,-1 0-1,0 1 0,0-1 0,1 0 1,-1 0-1,0 1 0,-2-1-11,1-1 11,-1 1-1,1-1 0,-1 0 1,1 0-1,0-1 0,0 1 1,0 0-1,0-1 0,0 1 1,0-1-1,1 0 0,-1 0 1,1 1-1,-1-3 1,-8-11 16,-37-20-215,29 21 269,12 12-62,1-1-1,0 0 0,0-1 1,0 1-1,1-1 0,0 0 1,0 0-1,0-1 0,-1-1-7,-15-8 6,18 13-6,-1 1 0,1 0 0,-1-1 1,1 0-1,0 1 0,0-1 0,0 0 1,0 0-1,0 0 0,0 0 0,-1-2 0,3 2 0,-1 0-1,0 1 1,0-1-1,0 1 1,0 0-1,0-1 1,0 1-1,0 0 1,-1 0-1,1 0 1,0-1-1,-1 1 1,1 1-1,-1-1 1,1 0-1,-1 0 0,1 0 1,-2 1 0,-19-17-7,21 15-5,-1 0-1,1-1 0,-1 1 0,1 0 1,-1 1-1,0-1 0,0 0 1,0 1-1,0-1 0,0 1 0,0-1 1,0 1-1,-1 0 0,1 0 0,-1 0 1,1 0-1,0 0 0,-1 1 0,1-1 1,-1 1-1,0-1 0,0 1 13,3 0-16,-2-1-9,0-1 0,0 1 0,0 0 0,-1 0 0,1 0-1,0 0 1,0 0 0,0 0 0,-1 1 0,1-1 0,-1 1-1,1-1 1,0 1 0,-1 0 0,0 0 25,-66-12-87,-28 6 33,-118 6-44,208 2 57,-1-1-1,0 1 1,1 0-1,-1 1 0,1 0 1,0 0-1,0 0 1,0 1-1,-4 3 42,-40 16-203,38-19 132,0 1 1,-1 0-1,1 1 1,1 1-1,0-1 1,-3 4 70,6-4-187,-22 14-258,15-14 459,0-1 0,1 0 0,-1-1 0,-5 0-14,18-4 0,-28 7 11,13-3 6,1 0 0,-1-1 1,-17 0-18,27-3 4,1-1-10,0 1 1,-1 0-1,1 0 0,-1 1 1,1 0-1,-1 0 0,1 1 1,0 0-1,-1 0 6,8-1-17,0-1-19,0 0-113,0 0-131,0 0-46,-27 15-571,21-10 816,-3 2 32,-1 0-1,1 1 1,0 0 0,1 1-1,-4 3 50,10-11 24,-1 1 0,1-1 0,-1 0-1,0 0 1,0 0 0,0-1-1,0 1 1,1 0 0,-1-1 0,0 0-1,0 0 1,0 0 0,0 0-1,0 0 1,0-1 0,-2 0-24,-7 0 53,11 2-90,0-1 1,1 0 0,-1 0 0,1 0 0,-1 1 0,1-1 0,-1 0 0,1 1 0,-1-1 0,1 0 0,-1 1 0,1-1 0,-1 1 0,1-1 0,0 0 0,-1 1 0,1-1 0,0 1 0,-1 0 0,1-1 0,0 1 0,0-1 0,-1 1 0,1-1 0,0 1 0,0 0 0,0-1 0,0 1 0,0-1 0,0 1 0,0 0 0,0-1-1,0 1 37,0 25-1970,1-21 1510,0 19-635,4-5-688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14:00.7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90 30 432,'0'0'1028,"0"0"-402,0 0-99,0 0 50,0 0 14,0 0-84,0-3-61,0-23 1376,0 26-1402,0 0-53,0 0-67,0 0-81,0 0-74,0 0-60,0 0-38,0 0-36,0 0-29,0 0-18,0 0 12,0 0-29,0 0-3,0 0 7,0 0 6,0 0 23,11 1 4,7 4 14,0 2 0,-1 0 0,0 1 1,-1 1-1,10 7 2,29 14 0,-32-18-1,-1 1 0,0 0 0,-1 2 0,-1 1 1,12 11 0,6 10-2,-2 1 0,5 10 2,-22-28 10,1 0 0,16 12-10,-9-8 5,-26-23 17,-1-1 0,0 1 0,1-1 0,-1 1 1,0-1-1,0 1 0,0 0 0,1-1 0,-1 1 0,0 0 0,0-1 0,0 1 1,0 0-1,0-1 0,0 1 0,0 0 0,0-1 0,-1 1 0,1-1 0,0 1 1,0 0-1,0-1 0,-1 1 0,1-1 0,0 1 0,-1 0 0,1-1 0,0 1 1,-1-1-1,1 1 0,-1-1-22,-13 17-72,14-17 89,-55 59-37,2 3 1,-41 64 19,71-93 6,-50 76 433,-5-4-1,-78 79-438,142-169-350,-1 2-1,2 0 1,-3 4 350,-2 2-2570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6:5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5009,'0'0'1616,"0"0"-1616,0 0-392,0 0 184,0 0 208,0 0 8,0 0 304,63-21-80,-47 21 152,-6 0-71,4 0-49,-4 0 48,3 0-160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6:5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7258,'0'0'-737,"0"0"-295,4 0-256,-4 12-32,0 0-17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2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1131 8,'0'0'207,"0"0"6,0 0 19,0 0-66,0 0 68,-20-20-107,-61-63-18,71 74-20,1-1 1,1-1-1,0 0 0,0 0 0,1 0 0,-2-6-89,-16-23 496,-97-105 1578,124 142-1484,10 4-502,14 7-126,128 67 327,56 16-289,-169-70 13,0 2 0,-1 1 0,-2 2 0,-1 2 0,9 10-13,7 4 23,-15-9-15,-1 2 0,-2 1 0,6 11-8,20 20 14,-36-39 38,-3 0 0,4 8-52,-5-6 86,2-1 0,6 4-86,16 19 171,7 13-171,39 44 181,-56-66-32,-24-28-100,0-1-1,1-1 1,5 4-49,-2-2 129,0 2 1,-1-1 0,3 8-130,18 20 200,53 46-98,-17-20-54,-15-7 172,-56-63-157,0 0 1,0 0 0,0 0 0,0 1-1,0-1 1,0 0 0,0 0 0,0 0 0,0 1-1,0-1 1,0 0 0,0 0 0,0 0-1,0 1 1,0-1 0,0 0 0,0 0-1,0 0 1,0 0 0,-1 1 0,1-1 0,0 0-1,0 0 1,0 0 0,0 0 0,0 1-1,0-1 1,-1 0 0,1 0 0,0 0 0,0 0-1,0 0 1,0 0 0,-1 0 0,1 0-1,0 1 1,0-1 0,0 0 0,-1 0-1,1 0 1,0 0 0,0 0 0,0 0 0,-1 0-1,1 0 1,0 0 0,0 0 0,0 0-1,0 0 1,-1 0 0,1-1-64,-23 4 832,-38-2-1548,48-1 1035,-284 0-447,286 1 108,0 1-1,0 1 1,0 0-1,0 0 1,0 1 0,1 1-1,0 0 1,-6 3 20,-11 5-13,1-1-168,0 1 0,1 2 0,0 0 1,2 1-1,-17 15 181,16-8-43,0 0 0,2 2 0,0 1-1,2 0 1,1 2 0,1 0 0,2 1 0,0 1 0,2 0 0,-6 22 43,11-27-49,6-18-7,1 0 0,0 0 0,0 0 0,0 1 1,1-1-1,0 1 0,0 7 56,1 110-592,13-42 577,-6-60-2,1 32 106,0 4-82,2 42 1,-9-92-8,0 0 0,1-1 0,0 1 0,1-1 0,1 4 0,3 10 0,-1-6 25,0 0 0,0-1 1,2 0-1,0 0 0,0-1 1,3 2-26,44 71 111,-47-75-113,0 0 0,1-1 1,1 0-1,-1 0 0,2-1 1,-1 0-1,1-1 0,1 0 1,10 6 1,-13-11-30,0 1-1,1-1 1,-1-1 0,1 0 0,0 0 0,0-1 0,0 0-1,1-1 1,3 0 30,27 1 65,34-4-65,-15 1-9,-51 1 9,4 0 9,0 1 0,1-1-1,-1-1 1,0-1 0,0 1-1,-1-2 1,1 0 0,0-1-1,-1 0 1,0 0 0,3-3-9,-11 5 60,1 0-1,-1-1 1,0 0 0,0 0 0,0 0-1,0 0 1,-1-1 0,1 1 0,-1-1 0,0 0-1,2-2-59,90-108 224,-92 105-209,0 1 151,-2 16-269,-1-8 64,0 0 12,0 0-23,0 0 20,-1 5-47,1-1 0,-1 1 0,1 0 0,0-1 0,0 1 0,2 4 77,-2 2 18,-3 111 173,-4 20-231,7-135 39,-1 9 2,1-1 1,1 1-1,0-1 0,1 1 1,0-1-1,2 1 0,-1-1 0,2 0 1,1 3-2,7 10-4,-8-12 6,2-1 0,0 0 0,1 0-1,0-1 1,1 0 0,0 0 0,2-1 0,-1 0 0,3 0-2,0 1 14,0 0 0,-1 0 0,2 5-14,10 12 14,-3-9-13,1 0 1,1-2-1,2 0-1,19 18 3,-20-17 26,2-1 1,0-1-1,2-2 1,0 0 0,22 9-30,-36-21 98,1 0 0,-1-1 0,1 0 0,0-1 0,0-1 0,12 0-98,97 0 287,-72-3-311,9 2 105,-19 1-41,41-5-40,-61-1 22,0 0 1,13-5-23,37-7 12,-58 12 60,0 0 0,0-1 0,0-1 0,-1 0 0,0-1-1,0 0 1,-1-1 0,0-1 0,9-7-72,13-10 59,-1-2-1,-1-1 1,14-19-59,-31 30 6,0-1 0,-2-1 0,0-1 0,-1 0 0,4-12-6,14-37 63,-1-7-63,-17 45 6,-7 11 24,0 0 0,-2-1 0,0 1 1,-1-1-1,-2 0 0,0 1 0,-2-18-30,0-23-35,1 54 45,0-1 0,0 0 0,-1 1 0,0 0 0,-1-1 0,0 1-1,0 0 1,-1 0 0,0 0 0,0 1 0,0-1 0,-1 1 0,-1 0 0,1 0 0,-6-5-10,5 6-28,0 0 0,-1 0 1,1 0-1,-1 1 0,0 0 0,-1 0 0,1 1 0,-1 0 0,0 0 0,-5-2 28,-50-30 100,51 27-68,-1 1-1,0 0 1,-1 1-1,0 1 1,-6-2-32,27 8-970,0-1 938,0 1 0,0 0 0,0 1 0,0-1 0,-1 1-1,1 1 1,0-1 0,-1 1 0,1 0 32,107 49 89,-53-28-47,-53-19-43,0-1 0,-1 0 0,1 0 0,0-1 0,1 0 0,-1-1 1,0 1-1,5-1 1,71-2 1,-60 0 10,0 1 0,20 2-11,-10 1 62,0-2 1,23-3-63,3 1-5,-53 0 27,1 1 1,0-1 0,0-1-1,-1 1 1,1-1 0,-1-1-1,1 1 1,-1-1 0,5-3-23,60-39 413,-13 7-297,-47 29-91,0 0 0,0 0 1,-1-1-1,0-1 0,-1 0 0,7-9-25,-2 3 32,1-1 44,-1 0 0,0-2 1,-1 0-1,-2 0 0,0-1 0,0-2-76,12-34 160,7-27-160,-10 26 19,-16 36 78,0-1-1,-1 1 1,-1-1-1,-1 0 1,-2 0-1,0 0 1,-2-12-97,1-18 16,0 47 25,0 0 1,0 0-1,0 0 1,-1 1-1,0-1 1,0 0-1,0 1 0,-1-1 1,0 1-1,0 0 1,0 0-1,-1-1-41,-47-55 259,38 49-114,0 1 1,0 1-1,-2 0 0,1 1 0,-11-5-145,-14-9 185,29 18-203,1 0 0,-1 0 0,0 1 0,0 1 0,-1-1 0,1 2 0,-1-1 0,1 1 0,-11 0 18,-18 0-133,-1 2-1,-5 2 134,-18 0-72,-131-2-918,194-1 1025,-1-3-22,0 3-33,1 0-1,0 1 1,0-1 0,0 1 0,0-1 0,0 1-1,0-1 1,0 1 0,0-1 0,0 0 0,0 1-1,0-1 1,0 1 0,1-1 0,-1 1 0,0-1-1,0 1 1,1-1 0,-1 1 0,0-1 0,0 1-1,1-1 1,-1 1 0,1-1 0,-1 1 0,0 0-1,1-1 1,-1 1 0,1 0 0,-1-1 0,1 1-1,0 0 21,4-3-37,1 0 0,-1 0 0,1 1 0,0 0-1,0 0 1,0 1 0,0-1 0,0 1 0,6 0 37,23-6-283,5-7 187,0-2 1,-2-2 0,0-2-1,15-11 96,-28 16 98,6-5-14,1 2 1,1 2-1,4-1-84,15-1-55,35-8 55,-63 18 11,0-2 0,0 0 0,-1-2-1,-1 0 1,0-1 0,5-5-11,1-4 108,-1-1 1,-1-1 0,-1-2 0,-2 0 0,0-2 0,0-1-109,-18 22 31,0 0 0,0-1 0,-1 1 0,0-1 0,0 0-1,0 0 1,-1 0 0,-1-1 0,1 1 0,-1-1 0,0 0-31,1-5 22,2 0 0,0 0 0,1 0-1,0 1 1,1 0 0,2-1-22,22-50 4,-25 47 158,-1 0 0,0 0 0,-2 0 0,0 0 0,1-15-162,-4 23 26,0-1 0,0 0 0,-1 0 1,0 1-1,0-1 0,-1 0 0,-1 1 1,0-1-1,0 1 0,-4-9-26,-1 3-1,5 7-10,0 0-1,-1 1 1,0-1 0,-1 1-1,0-1 1,0 1-1,0 1 1,-1-1 0,0 1-1,0 0 1,0 0 0,-1 1-1,0 0 1,-6-4 11,5 4 38,-1-1 0,1 0 0,0 0 0,-3-4-38,-22-17 17,-5 0 16,19 13-29,0 1 0,-1 0 1,-16-6-5,16 10-1,0 1 0,-1 1-1,0 1 1,0 1 0,-1 1 1,-4 0-16,-1 1 0,0 2 0,0 0-1,0 2 1,-11 2 16,-88 27-49,11 2 71,58-13-22,21-6 0,-24 11-29,-102 36 30,105-36 4,31-14-16,0 1 1,1 1 0,-17 11 10,14-4 11,-2-2 0,0-1 0,-1-1 1,0-2-1,-1-1 0,0-1 0,-5-1-11,-3-10 626,35 0-623,0-1 1,0 0-1,1-1 0,-1 1 1,0-1-1,1 0 1,-1 0-1,1 0 1,0-1-1,-2 0-3,-24-13 16,-36-17-1,52 26-8,0-1 0,0 0 0,1-1 0,0 0-1,0-1 1,1 0 0,-6-8-7,6 8 16,-56-57 102,42 41-79,0 0 0,-2 2 0,0 2 0,-4-1-39,-38-25 62,28 18-22,-35-17-40,10 6-3,43 24 1,-1 3-1,-17-9 3,17 10 2,1-1-1,1-1 1,0-1-1,-14-15-1,9 9 3,-1 1-1,-20-11-2,0 2-16,-21-20 16,57 41-1,-20-13-8,17 11 12,0 0 1,1-1-1,0 0 1,-7-9-4,-104-101 0,122 117-1,-137-133-13,114 115 4,-1 1 0,0 2 0,-2 0 0,-19-8 10,-3 2-35,-1 2 0,-34-9 35,-2 2 6,-20-13-6,105 41 3,0 0 1,0 0-1,1 0 0,-1-1 0,1 0 1,0 1-1,-2-3-3,5 5-66,-1 1 0,1 0 0,-1-1 0,1 1 0,-1 0 0,1 0 0,-1-1 0,1 1 0,-1 0 0,1 0 0,-1 0-1,1 0 1,-1 0 0,1 0 0,-1 0 0,1 0 0,-1 0 0,1 0 0,-1 0 0,0 0 0,1 0 0,-1 0 0,1 0 0,-1 1 0,1-1 0,-1 0 0,1 0 0,-1 1 0,1-1 0,0 0 0,-1 1 0,1-1 0,-1 0 0,1 1 0,0-1 0,-1 1 0,1-1 66,-31 71-2838,13-26-1419,-18 30 4257,-6-10-5408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50.8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90 312,'0'0'264,"0"0"-25,0 0 153,0 0 95,0 0-46,-5-2-207,-29-21 513,-13-8 826,46 31-1487,0-1-1,0 1 1,-1-1 0,1 1-1,0-1 1,0 0 0,0 0-1,0 1 1,0-1-1,0 0 1,1 0 0,-1 0-1,0 0 1,0 0 0,1 0-1,-1 0 1,0 0 0,1 0-1,-1 0 1,1-1 0,-1 1-1,1 0 1,0 0 0,0 0-1,-1-1 1,1 1-1,0-1-85,0 2 69,0 0-15,0 0 6,0 0-10,0 0-37,0 0-20,0 0-6,0 0 9,0 0 28,0 0 20,0 0-15,0 0 13,0 0-25,0 0-4,0 0 5,0 0 22,0 0-16,0 0 16,0 0-22,0 0 1,0 0-2,0 0 18,0 0-23,0 0-17,0 0-3,0 0 0,0 0-8,0 0-26,0 0 21,0 0 12,0 0 1,0 0-2,0 0-3,0 0 6,0 0 13,0 0 2,0 0-3,0 0-10,0-1-3,0-1 0,0 2 0,0 0-2,0 0-3,0-1 5,0-1 8,0 2 8,0 0 12,0 0 16,0 0-20,0 0-3,0 0-1,0 0 10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8:10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63 110 408,'0'0'492,"0"0"-61,0 0-80,0 0-74,0 0-5,-4-12 51,-14-36 8,17 46-250,1 0 1,-1 0-1,1 0 0,-1 1 1,0-1-1,1 0 1,-1 0-1,0 1 1,0-1-1,-1 0 1,1 1-1,0 0 1,0-1-1,-1 1 1,1-1-1,-1 1 1,1 0-1,-1 0 0,1 0 1,-1 0-1,0 0 1,0 0-1,-1 0-81,2 1 55,1-1-1,-1 1 0,1 0 0,-1-1 1,1 1-1,-1-1 0,1 1 0,-1-1 1,1 1-1,0-1 0,-1 1 1,1-1-1,-1 0 0,1 1 0,0-1 1,0 1-1,-1-1 0,1 0 0,0 1 1,0-2-55,-2-1-969,2 16 342,0 159-2699,8-167 8496,27 2-4573,87 2 497,-104-8-1030,-1 1 0,1 0 0,-1 1 0,3 2-64,-3-1 13,0 0 0,0-2 0,0 0 0,2-1-13,-11 0 0,-1 1 0,1 0 0,-1 0 0,0 0-1,0 1 1,0-1 0,0 2 0,0-1 0,-1 1 0,1 0 0,5 5 0,17 14-8,22 20 8,-48-40 0,32 38-36,-29-33 27,0 0 0,0 0 1,1-1-1,0 0 0,0 0 1,2 0 8,55 44 15,-45-35-7,-1-1 0,2 0 0,0-2 0,1 0 1,0-1-1,7 2-8,63 29 16,-70-31-1,1-1-1,0-2 1,0 0 0,1-1-1,0-1 1,8 1-15,58 10 100,-44-8 254,1-2 0,2-2-354,67 11 30,-76-10 78,-1-2 0,1-1 1,1-2-109,37 1 103,34 8-103,-64-6 22,-19-1 8,-1 1 0,7 3-30,37 7 219,-22 1-55,-40-12-38,0-1 0,0 0 1,0-1-1,9 2-126,10 0 113,1 2 0,-1 1 0,0 1 0,21 10-113,14 3 402,58 11-402,-41-12 72,35 2 32,-54 4-98,123 19 82,-152-35-84,47 14 70,2-4 0,1-3-74,-46-9 143,-1 2 0,-1 1-1,0 1 1,22 13-143,-8-5 136,33 10-136,13-3 207,-56-17-111,0-1 0,1-2-1,0-2 1,1-2 0,32-1-96,-47-1 123,0 0 1,-1 2-1,1 1 1,-1 1-1,13 4-123,-26-6 16,-8-3-13,0 0-1,0 1 1,0 0-1,-1 0 0,1 0 1,0 0-1,-1 0 0,1 0 1,0 0-1,-1 1 0,0 0 1,1-1-1,0 2-2,-1-1 2,-1-1 20,0 0 1,0 0 0,0 0-1,1 0 1,-1 0-1,0 0 1,1 0 0,-1 0-1,1 0 1,-1-1-1,1 1 1,-1 0-1,1-1 1,0 1 0,-1-1-1,1 0 1,0 0-1,-1 0 1,1 1 0,0-1-1,-1-1 1,1 1-1,0 0 1,0 0-23,-2 0 0,13 1-46,0 0-1,-1 2 1,1-1-1,-1 2 1,0 0-1,4 2 47,42 11-128,2-2-13,9 4 141,-66-18-12,47 15-155,0-4-1,42 6 168,-49-12-9,-12-1-7,0-1 0,13-2 16,-36-1-1,1 0 0,-1 0 0,1 0 0,6 3 1,29 3-4,39-1 43,46 6-23,66 3-32,-164-13 2,0 1 1,0 2 0,15 5 13,3-1-139,-15 2-154,-28-9 281,-1 0 0,1 0-1,0-1 1,0 0 0,0 0 0,5 1 12,28 7 3,-39-9 4,0 0 10,0 0 28,0 0-18,0 0 20,0 0-13,0 0 30,0 0-9,0 0-7,0 0-20,0 0 8,0 0-21,0 0-7,0 0 1,0 0 5,0 0-4,0 0 4,0 0-4,0 0 5,0 0 0,0 0-9,0 0-11,0 0-3,0 0-3,0 0-7,0 0 6,0 0-2,0 0 5,0 0 1,0 0 3,0 0 10,0 0 4,0 0 5,0 0-5,0 0-1,0 0 1,0 0 13,0 0 20,0 0-8,0 0 34,0 0 4,0 0-6,0 0 5,0 0-10,0 0-42,0 0-11,0 0 0,0 0 0,0 0 7,0 0 19,0 0-19,0 0-7,0 0 8,0 0 24,0 0-23,0 0 5,0 0 20,0 0-12,0 0 11,0 0-24,0 0-3,0 0 2,0 0 18,0 0-18,0 0-2,0 0-8,0 0-12,0 0-8,0 0 5,0 0 1,0 0 0,0 0 0,0 0 0,0 0 0,0 0 0,0 0 0,0 0 0,0 0 0,0 0 0,0 0 0,0 0 0,0 0-8,0 0-24,0 0 24,0 0 8,0 0 3,0 0 10,0 0 3,0 0 0,0 0 0,0 0 3,0 0 2,0 0-33,0 0-25,0 0-22,0 0-61,0 0-75,0 0-105,1 9-1480,-1-7 1496,0 0-1,0 0 1,0 0 0,0 0 0,0 0-1,0 0 1,0 0 0,0-1-1,-1 1 1,1 0 0,-1 0-1,0 0 1,1 0 0,-1 0-1,0-1 1,0 1 0,-1 1 292,-20 12-4171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55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6865,'4'0'-24,"1"0"-1,-1 1 1,0-1-1,0 1 1,0 0-1,0 0 1,0 1-1,0-1 1,-1 1-1,1 0 1,0 0-1,-1 0 1,1 0-1,-1 1 1,0-1-1,2 3 25,-1-3-14,-1 0 0,0 0 0,0 0 0,1 0 0,-1-1 0,1 1 0,-1-1 0,1 0 0,0 0 0,0 0 0,-1-1 0,2 1 14,45 5 2,-31 11-101,-19-16 91,1 1-4,1-2 12,-1 0-3,-1 0 0,1 0 0,0 0 0,0 0 0,-1 0 0,1 0 0,0 0-1,0 0 1,-1 0 0,1 0 0,0 0 0,0 0 0,-1 1 0,1-1 0,0 0 0,-1 0 0,1 1 0,0-1 0,-1 0 0,1 1 0,0-1 0,-1 1-1,1-1 1,-1 1 0,1-1 0,-1 1 0,1 0 0,-1-1 0,1 1 0,-1 0 3,0-1-65,0 0-69,0 0-74,0 0-20,0 0-20,0 0-13,27 22-347,-23-18 628,-1 0 0,1 0 0,1 0 0,-1-1 0,1 1 1,-1-1-1,1 0 0,1-1-20,2 3 88,-5-2 90,-5-1 132,4 0-309,-1-1-1,1 1 1,-1 0-1,0 0 1,0 0-1,0 0 1,0 0-1,0 1 1,-1-1-1,1 0 1,-1 0-1,1 1 0,-1-1 1,0 0-1,1 1 0,-1-2 1,1 13 8,2 0 0,-1-1 0,2 1-1,0-1 1,1 0 0,0 1-9,-2-8 6,2 8 3,1-1-1,1-1 1,0 1 0,1-1 0,1 0 0,0-1-1,0 0 1,1-1 0,0 0 0,1 0 0,0-1 0,0 0-1,1-1 1,0 0 0,1-1 0,0-1 0,0 0-1,11 4-8,-7-5 9,-7-3 32,0 1 0,0 0-1,0 1 1,-1 0 0,0 0 0,1 1-1,-1 0 1,-1 1 0,1 0 0,0 1-41,9 9 18,-1 1 1,-1 0 0,12 16-19,-13-15 21,1-1 1,0 0 0,1-1 0,7 4-22,10 9 39,-22-20 49,1 0-1,0-1 0,0 0 0,1-1 1,0-1-1,0 0 0,2 0-87,17 5 180,-18-7-154,0 2 0,0 0 0,0 0 0,6 6-26,45 17 81,-47-18-69,0 0-1,1-2 0,20 7-11,10 9 405,-45-22-355,0-1 1,0 0-1,1 0 0,-1-1 0,0 1 0,1-1 0,-1 0 1,3 0-51,-3-1 4,1 1 0,0 1 1,-1-1-1,0 1 0,1 0 1,-1 0-1,0 0 0,0 1 1,1 0-5,36 15 66,-32-16-32,1 0 0,-1 1 0,0 0-1,0 1 1,0 0 0,-1 0 0,0 1 0,5 4-34,18 14 125,-22-16-102,-1 0-1,0 0 1,0 1 0,4 4-23,2 3 8,1-1 0,0 0 0,10 5-8,23 21 72,-36-31 71,1-1-1,-1 0 1,1-1 0,1 0 0,-1-1 0,1-1 0,15 3-143,8 5 64,14 6 114,-1 3 1,0 1-1,13 11-178,-54-27 1,66 38 55,60 25-56,105 53 24,-221-112-16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55.9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9466,'20'5'-110,"-1"1"0,1 1 0,-1 1 0,-1 1 0,0 0 0,0 1 0,4 5 110,-13-10-6,50 22-9,-34-18 67,0-1 0,0-1 0,1-1 0,0-1-1,1-2 1,-1-1 0,1 0 0,7-3-52,-21 1 24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56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9850,'7'0'-8,"0"0"-48,-1 3-72,7 0-184,21 9-488,-1-3-520,-10-6-993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8:19.5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160 153 184,'0'0'240,"0"0"-57,0 0 30,0 0 85,0 0-10,-9-9-84,-71-81 1717,50 60-690,27 28-1165,1 1-1,0-1 0,0 0 0,-1 1 0,1-1 0,-1 1 0,1 0 0,-1 0 0,0 0 0,1 0 0,-1 0 0,0 0 0,0 1-65,3 0 12,-1 0 0,1 0 0,0 0-1,0 0 1,0 0 0,0 0 0,0 0 0,0 0 0,0 0 0,0 1 0,-1-1 0,1 0-1,0 0 1,0 0 0,0 0 0,0 0 0,0 0 0,0 0 0,-1 0 0,1 0 0,0 0-1,0 0 1,0-1 0,0 1 0,0 0 0,0 0 0,0 0 0,-1 0 0,1 0-1,0 0 1,0 0 0,0 0 0,0 0 0,0 0 0,0 0 0,0 0 0,0 0 0,0-1-1,-1 1 1,1 0 0,0 0 0,0 0 0,0 0 0,0 0 0,0 0 0,0 0 0,0-1-1,0 1 1,0 0 0,0 0 0,0 0 0,0 0 0,0 0 0,0 0 0,0 0 0,0-1-1,0 1 1,0 0 0,0 0 0,0 0-12,12-3 63,-4 4-56,0 1 0,0 0 0,-1 0 0,1 1 0,0-1 0,-1 2 0,0-1 0,1 1 0,-2 0 0,1 1 0,0 0 0,-1 0 0,4 4-7,42 27 25,-2-7 216,-1 2 0,17 16-241,-38-27 76,19 17 466,21 21-542,-34-16 210,31 41-45,-19-28-122,-16-18-4,-27-31-31,1 0 0,0-1 0,1 1 1,-1-1-1,1 0 0,0 0 0,5 3-8,2 1 6,-1 1-1,0 0 1,0 0 0,-1 1-6,-1-1 5,1 0 0,0-1 1,0 0-1,1 0 0,3 1-5,44 28 21,-33-20-3,1-2-1,3 1-17,152 86 132,-169-96-131,60 46 17,-20-13 0,12 7-3,-44-32-33,0 1 0,8 10 18,-6-6 9,-5-3 0,-9-9-3,0-1 0,0 0 0,1 0-1,3 1-5,24 20 16,4 3 8,109 62 66,-96-63-82,1-2 0,2-2 1,0-3-1,3-2-8,-32-11 44,0 1-1,20 11-43,-21-9 28,0-1 0,23 6-28,345 116 513,-61-29-402,-230-71-114,-2 6 0,-2 3 0,23 18 3,-86-44 3,47 28 3,-12-3 17,2-3-1,57 19-22,8 6 18,121 69-25,1-17 526,114 15-212,-334-121-204,1-1 1,0-2-1,0-2 1,35 0-104,12 2 95,56 4-32,56 8 5,-90-11 39,-1-4 1,45-6-108,-13 0-39,-117 4 32,0 1 0,0 1 1,0 1-1,0 1 0,0 1 1,6 4 6,74 19-18,-18-12 197,1-5-1,0-4 0,76-1-178,-141-6 3,0 0 1,0 1-1,-1 2 0,11 3-3,44 8 7,-40-10-5,60 6 16,3-8 10,54 3-16,-81 2-36,61 15 24,203 65 47,-305-83 294,0-2-1,0-1 1,27-1-341,16 1 51,-29 1-2,93 4-8,-56 5 61,-18-5-94,-39-4 17,0-1 0,14-1-25,43 4 24,11 0 22,-43-6 2186,-50 0-2236,0 1 0,0-1 0,0 0 0,0 0 1,0 1-1,0-1 0,0 0 0,1 1 1,-1-1-1,0 0 0,0 0 0,0 1 0,0-1 1,0 0-1,0 1 0,0-1 0,-1 0 1,1 1-1,0-1 0,0 0 0,0 0 0,0 1 1,0-1-1,0 0 0,0 1 0,-1-1 1,1 0-1,0 0 0,0 1 0,0-1 0,-1 0 1,1 0-1,0 0 0,0 1 0,-1-1 0,1 0 1,0 0-1,0 0 0,-1 0 0,1 0 1,0 0-1,-1 1 0,1-1 4,-13 10-330,7 0-4074,6-6 3893,0-1-1,0 1 0,0 0 0,0 0 1,1 0-1,0 0 0,0 2 512,0-3-851,2 10-2091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51.6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12943 5886 160,'0'0'307,"0"0"93,0 0-28,0 0-21,0 0 5,-1-7 53,-2-51 711,3 57-1016,0 1 16,0 0 26,0 0 50,0 0 3,0 0-33,0 0 32,0 0 84,0 0 25,0 0-63,0 0-48,0 0-64,0 0-2,0 0-13,0 0-28,0 0-30,0 0-39,0 0-1,0 0-7,0 0 1,0 0-4,0 0-1,0 0 0,0 0-2,0 0-12,0 0-2,0 0 0,0 0-1,0 0-4,0 0-7,0 0-31,0 0 18,0 0-34,0 0 34,0 0-25,0 0-3,0 0-39,0 0-29,0 0 3,2-14-83,16 0 239,-16 13-18,0-1-1,0 1 0,0 0 0,0-1 0,-1 1 1,1-1-1,0 0 0,-1 1 0,1-1 0,-1 0 0,1 0 1,-1 0-1,1-2-11,2-1 10,0 0 0,0 0 0,1 0 0,0 0 0,0 0 0,0 1 0,0 0 0,1 0 1,4-2-11,-4 3 12,0 0 0,-1-1 0,1 1 0,-1-2 0,0 1 1,0 0-1,0-1 0,0 0 0,-1 0 0,0 0 1,0-1-1,0 1 0,-1-1 0,0 0 0,2-5-12,46-85 222,-23 46 190,12-33-412,-33 69 12,0 0 1,1 0 0,1 1-1,5-5-12,21-34 286,-19 30 16,-13 20-285,-1-1-1,0 1 1,0-1 0,0 0-1,0 0 1,0 0-1,-1 0 1,1 0-1,-1 0 1,1-1-17,2-8 27,1 1 1,1-1-1,0 1 0,0 0 1,4-3-28,8-16 15,-11 16-32,2 1 0,-1-1 0,2 2 0,0-1 0,0 1 0,1 1 0,0 0 0,1 1 0,7-5 17,39-25-24,-34 25 8,-2-1 0,13-11 16,30-24 25,-56 42 5,0 0 1,-1 0 0,-1-1-1,0 0 1,0 0 0,-1-1-1,0 0 1,0 0-31,10-26 206,8-33-206,-20 59 20,2-15 55,-1 0 0,-2 0 0,0 0 1,-2 0-1,-1 0 0,-3-24-75,2-15 85,0 46-7,-1 0 1,-1 0-1,-3-10-78,2 10 79,1 0 0,1-1 0,0-10-79,-1 4 101,0 1 1,-1 0 0,-2-1-1,-1 1 1,0 1 0,-8-15-102,1-2 175,-7-30-175,-16-88 508,20 100-425,-2 0-1,-26-53-82,21 54 40,-15-56 29,28 79-45,-1 4-19,-2 0 1,-1 1-1,-1 1 0,-1 0 1,-2 2-1,-3-4-5,-85-106-8,-18-24 25,111 140-25,0-1-1,-2-9 9,6 12-8,-1 0 0,-1 1 0,-10-12 8,16 20-16,-1 0-1,1 0 1,0 0 0,1-1 16,1 3-14,1 0-1,-2 1 1,1-1 0,-1 1-1,-1 0 1,1 1-1,-2-2 15,2 3-32,0-1-1,0 0 1,1 0-1,0 0 1,0 0-1,-2-5 33,2 3-9,0 1-1,0 0 1,-1 0-1,-5-5 10,-69-81-85,59 67 70,-2 0 0,0 2-1,-1 0 1,-2 1 0,-26-17 15,14 16-139,-1 3 1,-1 1-1,-38-14 139,-129-37 48,98 36 81,-7-1-71,65 22-18,0-2-1,1-2 1,1-3-1,-18-11-39,12 4 25,-2 2-1,-2 2-24,-25-11 119,42 18-103,-1 3-1,-29-6-15,7 2-46,44 14 35,0 0-1,0 2 1,-14-1 11,12 2-22,-7-2-19,-11 1 75,0-2-1,1-1 1,-1-3 0,2-1-1,-4-2-33,-159-51 375,168 54-379,-1 1-1,1 2 1,-1 2 0,-9 1 4,3-1 17,0-1 0,-25-7-17,-173-33 15,179 37-29,42 6 29,1-1-1,-1 0 0,1-1 0,0-1 0,-1-1-14,-43-12 37,0 3 1,-1 2-1,0 3 0,-39 0-37,-22-4 27,73 6-23,-57-6 56,-60-18-60,19 3-13,86 17 10,-10 3-42,0 2 0,0 4 0,-43 5 45,1-2 22,-804-4 99,763-6-161,111 8 28,27 0-6,0 0-1,0 2 0,-1-1 1,1 2-1,0 0 0,0 1 1,0 1 18,-34 9 0,0-1 0,-1-3 0,0-3 0,-9 0 0,-65 8 5,71-7-26,1 3 0,1 2 0,-41 15 21,-271 98-41,298-109 42,41-11-4,0 2 0,-20 7 3,20-5 5,0-2 1,-25 4-6,-3 1 5,-49 6 20,65-13-30,1 1 1,-4 4 4,-24 9-45,0 4 0,-32 18 45,68-31 26,0-1-1,0-1 1,-1-1 0,-17 1-26,33-6 1,-75 6 11,17-4 6,24 2 10,0-2 0,0-2 1,0-2-1,-13-3-28,50 1 9,0 0-1,0-1 1,1 0 0,0-1 0,-1 0 0,1-1-1,-1-1-8,-1 1 17,0 0-1,1 0 1,-2 1-1,1 0 1,-3 0-17,-36-3-17,1 3 0,-1 2 0,0 1 0,-6 4 17,-40-1 13,-388-2-67,311 3 115,167-4-51,-1 0 0,1-1 0,0 0 1,0 0-1,0 0 0,0 0 0,-2-2-10,-18-7 26,-29-2 7,0 2 0,-1 2 1,-16 2-34,-59-9 6,112 11 16,1-1 0,1 0-1,-1-1 1,1-1 0,1 0 0,-12-9-22,-35-16 90,54 29-29,0 0 0,1 0 0,0-1 0,0 0 0,0-1 0,0 0 0,0-1-61,-9-20 29,4 14 22,1-1 1,0 0-1,-3-5-51,6 6-2,-1 0 0,-1 1 0,0 0-1,-9-6 3,-35-27-4,2-3-1,-32-37 5,81 81-37,1-1 0,1 1-1,-1 0 1,0-1 0,1 0-1,0 1 1,-1-5 37,1 4-11,0 0-1,0 0 1,0 0-1,-1 0 1,1 1-1,-1-1 1,-3-3 11,-6-5 3,11 11-12,-1-1 0,1 1 0,-1 0 0,0 0 0,0 0-1,0 1 1,0-1 0,0 0 0,0 1 0,-1-1 0,1 1-1,0 0 1,-1 0 0,1 0 0,-1 0 0,1 0 0,-1 0-1,0 1 10,-7-4-14,1 1-1,0-1 0,1-1 0,-1 0 0,1 0 1,-1-1-1,1 0 15,-16-10-17,-32-16-113,-32-12 130,37 20-82,1-3 0,-15-12 82,-104-83-26,57 48-100,100 67 113,0 0 1,0 2-1,-8-4 13,-30-14 3,17 3-1,3 3-12,1-2-1,-18-14 11,-39-39-130,52 43 128,-1 2 0,-1 1 1,-2 2-1,0 1 1,-25-9 1,42 22 1,-63-31 12,-6 3-13,-36-7-6,77 30 20,-48-23-14,88 35-1,0 0 0,0 1 0,0 0 0,-1 0 0,-2 1 1,-33-7-3,30 4-1,-1 1 0,1 1 0,-1 1-1,-6 0 5,4 0-5,1-1 0,-1 0 0,-9-3 5,-2 0-33,1 1 0,-1 2 1,0 1-1,0 1 0,-12 2 33,-23-1-37,50 0-25,0 1 0,-1 0 1,1 1-1,-9 3 62,-39 8-168,34-9 141,1 1-1,0 2 1,0 1-1,1 1 1,0 1-1,-12 8 28,-50 20-27,62-31-137,19-6 24,-1 0 0,1 1 0,-1 0 0,1 0 0,0 1 0,-1 1 140,6-3-168,0-1 1,0 1-1,0 0 1,0-1-1,0 1 1,1 0-1,-1 0 0,1 0 1,0 0-1,-1 1 1,1-1-1,0 0 1,0 0-1,0 1 1,1-1-1,-1 1 0,1-1 1,-1 1-1,1-1 1,0 1-1,0-1 1,0 2 167,1 73-2869,8-42 1282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9:4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4013 174 208,'0'0'397,"0"0"-94,0 0-111,0 0-64,0 0 19,5-8 60,15-26-10,-15 26-68,-5 8-69,0 0-44,0 0-6,0 0 12,0 0 52,0 0 98,0 0 101,0 0 13,0 0-24,0 0-46,0 0-106,0 0-89,0 0-16,0 0 53,0 0 67,0 0 46,0 0-3,0 0 16,0 0 20,0 0 9,0 0 15,0-1-182,-1 0 0,1 0 0,-1 0-1,0 1 1,1-1 0,-1 0-1,0 0 1,1 1 0,-1-1 0,0 0-1,0 1 1,0-1 0,1 1-1,-1-1 1,0 1 0,0-1 0,0 1-1,0 0 1,0-1 0,-1 1-46,-29-10 125,17 6-12,-44-15 64,-1 2 0,-1 3 0,0 3 0,-34-2-177,31 4 116,-17 1-66,1 3-1,-1 5 1,-35 4-50,27 6-8,54-5 33,0-2 1,-9 0-26,-257 12 356,248-14-298,1 3 0,0 1-1,0 3 1,-5 4-58,-50 15-83,-40 20 83,95-30 72,-30 9 3,1 4-1,-76 40-74,-227 135 154,354-191 52,0-2 0,-26 8-206,-1 0 461,3 3-375,1 3 0,-38 26-86,75-43 6,-122 77 70,112-67-64,1 0 0,0 1 1,2 1-1,-5 7-12,-4 3 37,-1-2-1,-2 0 1,-4 0-37,10-8 18,-9 12 38,0 1 0,2 2 0,2 2 0,-3 6-56,-22 25-7,27-36-3,3 3-1,1 0 0,-18 32 11,9-8-8,-15 15 8,19-30-4,2 2-1,-16 35 5,24-34-38,2 1 0,2 1 0,3 1-1,2 0 1,-1 13 38,12-42-38,0 1 0,2 0 0,0 0-1,2 4 39,0 27-65,1 172-149,-2-211 211,1 0 0,0 1 0,1-2 0,2 2 3,-1 3 2,-1-10-16,0-1 1,0 1 0,1-1 0,0 0 0,0 0 0,3 2 13,4 8 8,-9-13-6,-1-1 0,1 1 0,-1-1-1,0 1 1,0 0 0,0 0 0,0 0-2,-1 0-2,1 0 0,0 0 0,0 0 1,0 0-1,1-1 0,0 1 0,0 1 2,18 53 17,26 16-66,-26-47 49,-16-23 0,0 0 0,0 0 0,-1 0 0,0 0 0,0 0 0,0 2 0,26 38 112,-24-37-95,-1-1-1,1 0 1,0 0 0,0 0 0,0 0-1,1-1 1,0 0 0,1 0 0,-1-1 0,1 0-1,2 1-16,1 2 27,1 1-1,-1 0 1,5 7-27,54 49 17,-36-32-7,-20-20-3,-1 0 0,0 1 0,5 8-7,-13-16 4,0-1 1,1 0-1,-1 0 0,1 0 1,0-1-1,1 0-4,10 10 6,-5-4-5,-9-6 1,2-1 0,-1 0-1,0 0 1,1-1 0,-1 1-1,1-1 1,0 0-1,0 1 1,-1-2 0,2 1-1,-1 0 1,0-1 0,1 0-2,88 29 41,-30-18-170,-49-8 91,0 1 1,-1 1 0,1 0-1,0 2 38,-1-3-13,-1-1 0,1 0-1,1 0 1,-1-1-1,0-1 1,12 0 13,14 4 6,77 13 12,3-6-18,82 2-1,-109-11-19,8-4 20,-36 0-4,655-3 76,-453 15-40,100-9-16,-338-2-28,-1 2 0,0 1-1,0 2 1,5 2 12,33 6-14,395 57 76,-373-64 174,0-4 1,39-5-237,-6 0 257,-74-1-49,-1-2-1,1-1 1,-1-3-1,4-3-207,14-2 259,43-3-259,2 1 504,72-22-504,-45 9 85,-53 13-81,13-2 19,43-16-23,-78 17 105,-1-3 0,0-3 0,-2-1 0,-1-4 0,9-7-105,51-28 154,-81 42-77,0-2 0,13-13-77,-15 12 95,1 0 0,17-7-95,80-44 73,-50 28-73,2 3 0,2 4 0,7 1 0,-67 30-9,99-39 26,-102 36-12,-1-2 0,0 0 0,-1-1 0,0-1 0,-2-1 0,2-2-5,6-5 2,215-192 11,-219 199-31,-1-2 0,0 0 0,-2-1 0,-1-1 0,0-1 0,-2 0 0,12-21 18,102-165-15,-114 182 21,-11 18 2,0 0 1,0 0-1,-1 0 0,0-1 0,0 0 1,-1 0-1,0-1-8,22-70 80,-11 38-73,9-53-10,-9 32-4,-4 19 10,-1-1 0,-3 1-1,-1-1 1,-2-33-3,-3 69-2,0 0 0,0 0 0,-1 0-1,0 0 1,0 1 0,-1-1 0,0 0 0,-1 0 0,0 1 0,0 0 0,-1-1-1,0 1 1,0 1 0,-1-1 0,-5-6 2,-100-111-49,102 117 38,0-1 1,0 2 0,-1-1-1,0 1 1,-3-1 10,3 1-4,0 1 0,1-1 0,-1 0 1,2-1-1,-1 0 0,0-1 4,0 1-5,0 0 0,-1 0 1,0 1-1,-1 0 0,0 1 0,0 0 0,-7-3 5,-4-3-3,-29-18-11,-228-130-195,218 133 137,-1 3 0,-1 3 0,-1 2 0,-43-6 72,-2-2 8,30 5 5,5 2-16,0 3 0,-6 2 3,-94-11 9,-28-14-9,154 28 33,-101-24 402,-42-20-435,90 26 19,-2 5-1,-1 4 1,-1 4 0,-2 5-19,25 6-50,-14 4 50,-50-4-14,75-3 52,-29-8-38,23 3 34,-3 3-34,15 7-359,-37 4 359,44 1-141,52-1 24,-1 1 0,0 0 0,0 0 1,1 1-1,-1 0 0,0 0 0,1 0 1,0 0-1,-1 1 0,1 0 0,0 0 117,-58 43-1807,62-45 1771,-10 8-267,-13 10-1291,0-2 0,-13 7 1594,-14 1-3988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09.64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1721 328,'0'0'415,"0"0"52,0 0-27,0 0-80,0 0-78,1-21 1267,17 36-1549,-17-15 9,2 1-1,-1 0-1,1 1 1,-1-1 0,1 1-1,-1 0 1,0-1 0,0 1-1,0 0 1,0 0 0,0 0-1,1 1-7,12 12 331,-3-10-316,1 0 0,-1 0 1,14 2-16,-14-3 2,-10-3-3,1 0 0,-1 0 0,0 0 0,0 1 0,0-1 0,0 1 0,0-1 0,0 1 0,-1 0 0,1 0 0,-1-1 0,1 1 0,-1 0 0,2 2 1,5 7-3,48 22 119,-42-21 40,1-2-1,0 0 1,1-1 0,0 0-156,34 21 165,-35-21-136,0-1 1,1-1-1,14 5-29,7 3 9,-10-5 115,0-1 0,1-2 0,0-1 0,1-1 0,0-1-124,68 14 414,130 28 256,-213-44-654,65 14 18,49 7-11,184 30 33,-265-43 118,23 4 60,57 5-234,-26-6 116,-58-6 54,36 1-170,317-4 232,-258-4-190,-107-2 47,-1-1 0,1-1 0,24-8-89,-25 5 92,1 2 0,-1 0 0,28 1-92,210 4 1216,-255-1-1209,1 0-1,0-1 1,-1-1 0,6-2-7,-5 2 39,-1 0 0,1 0 0,0 2-1,6-1-38,15 0 68,1-1-1,-1-3 0,22-5-67,12-3 47,-21 7-59,0 3 0,47 1 12,736 0-401,-810 4 413,1 1 0,18 4-12,26 3 4,74 3 2,-20-1 3,26-5-9,-130-6 100,1-1 0,-1 0 0,0-2 0,0 0 0,0 0 0,-1-2 0,1 0 0,-1-1-1,0 0 1,0-1 0,-1-1 0,0 0 0,0-1 0,3-4-100,47-32 203,3 3-1,64-30-202,149-57-34,-258 119-63,1 1 1,0 1-1,1 1 1,0 1-1,0 2 1,0 0-1,1 1 1,18 1 96,66-10-158,-99 11 186,1-1 1,-1 0-1,0-1 0,0 0 0,0 0 0,9-5-28,-6 2 89,6-2-49,-1-2 1,0 0 0,-1-2 0,0 1-1,1-4-40,5-2-2,1 1-1,7-4 3,-10 9 3,166-84-46,-181 91 125,1 1-1,-1-1 1,-1 0-1,1-1 1,-1 1-1,1-1 1,-1 0 0,-1-1-1,3-1-81,37-58 986,-23 34-905,-8 13-87,1 0 0,1 1 1,0 1-1,11-8 6,2 1-21,1 1-1,1 1 1,1 1-1,1 2 0,0 1 1,1 2-1,13-3 22,42-13-28,10 1 28,-66 20-13,32-8 4,-44 8 24,0-2-1,0 0 1,-1-1 0,-1-1 0,0 0 0,-1-2 0,5-5-15,12-16 31,-1-2 0,23-35-31,-42 50 45,0-1 0,-2-1 0,-1 0-1,0 0 1,-2-1 0,2-16-45,23-61-26,1 1 14,-19 55 37,19-42-25,5 6 3,-25 44 96,-15 37-220,1 0 0,0 0 1,0-1-1,0 1 1,0 0-1,0 0 0,1 0 1,-1 0-1,1 0 0,0 0 1,0 0-1,0 1 0,0-1 1,1 1-1,-1-1 1,1 1-1,-1 0 0,1 0 1,0 0-1,0 0 0,0 0 1,0 1-1,0 0 1,3-2 120,12-2-1723,1 0 0,-1 2 0,12-2 1723,-13 3-1384,8-1-2431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16.26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1932 336,'0'0'405,"0"0"-246,0 0 5,0 0-22,5-9 5808,-3 7-6649,37 2 807,0 2-1,-1 2 0,14 4-107,76 1 709,-103-6-549,0-1 1,16 0-161,41 3 127,-27 0 22,1-1-1,29-4-148,-20 0 95,44 6-95,-29-4 12,5 2 32,-34 3 467,1-2-1,-1-3 1,1-2-1,7-2-510,39-4-4,18 6 4,-66 0 27,-31 1-30,-1 1 0,0 0 1,14 5 2,-14-3 3,0-1 1,0 0 0,14-1-4,378-2 128,-352 3-22,1 2 1,35 9-107,-36-4 53,1-3-1,37-1-52,-69-6 20,-7 1 32,0-1 0,0-1-1,0-1 1,0 0-1,0-2 1,0 0 0,4-2-52,27-10 72,1 3 1,0 2-1,9 2-72,1-2 16,11-1-5,1 3-1,0 3 1,6 3-11,902 0 579,-810-3-470,-96 5-112,-15 0-34,37 4 37,-12 7-5,-27-3 45,51-1-40,-99-6 5,92 1 28,0-5 1,47-11-34,-118 12-20,1 1 0,11 1 20,-21-4 9,-12 1 75,113-20 279,-12 2-293,0 4 1,5 6-71,-67 9 29,0-2 0,0-2-1,-1-2 1,14-6-29,113-36 192,-164 47-183,37-12 44,-1-1-1,-1-3 1,21-12-53,-22 11 75,-34 17-30,-1-1-1,1 0 0,9-8-44,49-38 133,-9 7-84,1 2-1,2 2 1,2 4-1,2 3 1,53-19-49,-63 31 1,-28 12 10,-1-2 0,-1-1-1,19-12-10,-27 13 119,-13 7-114,0 1-1,-1-2 1,1 1 0,-1-1 0,0 1 0,0-2-1,3-3-4,14-23 145,-1-2 0,-2 0 0,-2-1 0,-1-1 0,4-16-145,5-13 44,-4 9-60,10-14 16,-10 23-9,-13 26-2,1 0 0,1 1 0,13-19 11,24-27-111,3 2 0,2 3 0,40-34 111,-33 38-83,-1-5 83,-31 30-28,-2-2 0,0 0 0,-3-1 0,7-15 28,-24 31 35,-6 17-30,1 0 1,-1 0-1,1 0 1,-1 1-1,1-1 0,0 0 1,-1 0-1,1 0 1,0 1-1,0-1 1,2-1-6,0 1 228,-3 2-7034,0 0 3055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23.6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2 160,'0'0'299,"0"0"73,0 0-1,0 0-62,0 0-25,-1-1-296,-1 1 0,1 0 1,0 0-1,-1 0 0,1 0 0,-1 0 0,1 0 1,0 0-1,-1 1 0,1-1 0,0 0 0,-1 1 0,1-1 1,0 1 11,-6 11-574,1 0-66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39.2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4698 2277 264,'0'0'152,"0"0"-4,0 0-11,0 0 18,0 0 16,-4 0 49,-107 0 2707,111 0-2929,-41 0 358,-428-6 3548,284-2-3397,165 8-391,1-1-1,-1-1 0,1 0 1,-19-5-116,5 1 25,1 2 0,-1 1 0,0 2 0,0 1 0,-10 3-25,-31-1 35,51-4 32,1-1 1,-1 0 0,1-2 0,0 0-1,0-2 1,1 0 0,-5-3-68,11 4 14,-14-3-2,-1 2 0,-4 0-12,-20-6 32,17 6-2,-35-4-30,36 7 35,-34-9-35,-39-8 12,67 14 366,-42-12-378,72 15 22,0 2 1,0 0-1,0 0 1,-3 1-23,-31-6 0,-54-18 26,-62-16 10,80 22-26,52 12-2,6 2 16,1 0 0,-1-2 0,1-1 0,0-1 0,-20-12-24,27 13 31,13 6-31,0 1 0,0-1-1,0 0 1,0 0-1,0 0 1,0 0 0,1 0-1,-1-1 1,1 1-1,-1-1 1,1 0-1,0 0 1,0 0 0,-1-1 0,-40-65-170,14 27 435,22 34-260,1 1 1,1-2-1,-1 1 0,1-1 0,-3-9-5,-6 0 95,12 17-94,1 0 0,0 0-1,0 0 1,0 0 0,0 0 0,0-1-1,0 1 1,0 0 0,0 0 0,0-1-1,1 1 1,-1-1 0,1 1 0,-1-1-1,1 1 1,-1-1 0,1 1 0,0-1-1,0 0 0,-3-3 17,1 1-1,0-1 1,-1 1-1,0 0 1,0 0-1,0 0 1,0 0-1,-1 1 1,1-1 0,-1 1-1,0 0 1,0 0-1,-1 0-16,-31-19 14,-11-10-9,43 27 1,-1 0-1,1 0 1,1-1 0,-1 1 0,1-1-1,-3-4-5,2 2-4,-3-7-18,0-1 0,2 1 0,-3-9 22,-2-8 58,6 23-59,2 0 0,0 0 0,0-1 0,0 1 0,1 0 0,1-1 0,-1 1 0,2-3 1,-11-104 7,3 6 8,7 110-34,0 0-25,0 0-4,0 0 20,0 0-9,0 0 10,0 0-9,0 0 15,0 0-15,0 0 9,0-27-8,-6-294 58,6 321-30,0-1-2,-2-21 35,0 0 0,-1 0-1,-2 0 1,0 0 0,-7-17-26,1 1 18,7 25-15,-1 0 1,-1 1 0,0-1 0,0 1-1,-2 0 1,0-1-4,-54-68-32,45 60-9,7 10 28,9 10 17,-1 0 0,1-1 0,0 1 0,-1-1 1,1 1-1,0-1 0,0 1 0,0-1 0,0 0 0,0 1 0,0-1 0,1 0 0,-1 0 0,0 0 0,1 0 0,0 1 0,-1-3-4,1 3-3,0 0 4,0-1-1,0 1 0,0 0 1,0 0-1,0 0 0,0 0 0,-1 0 1,1 0-1,0 0 0,-1 0 1,1 0-1,-1 0 0,1 0 1,-1 0-1,0 0 0,1 0 1,-1 0-1,0 1 0,0-1 0,1 0 1,-1 0-1,0 1 0,-2-1-11,1-1 11,-1 1-1,1-1 0,-1 0 1,1 0-1,0-1 0,0 1 1,0 0-1,0-1 0,0 1 1,0-1-1,1 0 0,-1 0 1,1 1-1,-1-3 1,-8-11 16,-37-20-215,29 21 269,12 12-62,1-1-1,0 0 0,0-1 1,0 1-1,1-1 0,0 0 1,0 0-1,0-1 0,-1-1-7,-15-8 6,18 13-6,-1 1 0,1 0 0,-1-1 1,1 0-1,0 1 0,0-1 0,0 0 1,0 0-1,0 0 0,0 0 0,-1-2 0,3 2 0,-1 0-1,0 1 1,0-1-1,0 1 1,0 0-1,0-1 1,0 1-1,0 0 1,-1 0-1,1 0 1,0-1-1,-1 1 1,1 1-1,-1-1 1,1 0-1,-1 0 0,1 0 1,-2 1 0,-19-17-7,21 15-5,-1 0-1,1-1 0,-1 1 0,1 0 1,-1 1-1,0-1 0,0 0 1,0 1-1,0-1 0,0 1 0,0-1 1,0 1-1,-1 0 0,1 0 0,-1 0 1,1 0-1,0 0 0,-1 1 0,1-1 1,-1 1-1,0-1 0,0 1 13,3 0-16,-2-1-9,0-1 0,0 1 0,0 0 0,-1 0 0,1 0-1,0 0 1,0 0 0,0 0 0,-1 1 0,1-1 0,-1 1-1,1-1 1,0 1 0,-1 0 0,0 0 25,-66-12-87,-28 6 33,-118 6-44,208 2 57,-1-1-1,0 1 1,1 0-1,-1 1 0,1 0 1,0 0-1,0 0 1,0 1-1,-4 3 42,-40 16-203,38-19 132,0 1 1,-1 0-1,1 1 1,1 1-1,0-1 1,-3 4 70,6-4-187,-22 14-258,15-14 459,0-1 0,1 0 0,-1-1 0,-5 0-14,18-4 0,-28 7 11,13-3 6,1 0 0,-1-1 1,-17 0-18,27-3 4,1-1-10,0 1 1,-1 0-1,1 0 0,-1 1 1,1 0-1,-1 0 0,1 1 1,0 0-1,-1 0 6,8-1-17,0-1-19,0 0-113,0 0-131,0 0-46,-27 15-571,21-10 816,-3 2 32,-1 0-1,1 1 1,0 0 0,1 1-1,-4 3 50,10-11 24,-1 1 0,1-1 0,-1 0-1,0 0 1,0 0 0,0-1-1,0 1 1,1 0 0,-1-1 0,0 0-1,0 0 1,0 0 0,0 0-1,0 0 1,0-1 0,-2 0-24,-7 0 53,11 2-90,0-1 1,1 0 0,-1 0 0,1 0 0,-1 1 0,1-1 0,-1 0 0,1 1 0,-1-1 0,1 0 0,-1 1 0,1-1 0,-1 1 0,1-1 0,0 0 0,-1 1 0,1-1 0,0 1 0,-1 0 0,1-1 0,0 1 0,0-1 0,-1 1 0,1-1 0,0 1 0,0 0 0,0-1 0,0 1 0,0-1 0,0 1 0,0 0 0,0-1-1,0 1 37,0 25-1970,1-21 1510,0 19-635,4-5-688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51.6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12943 5886 160,'0'0'307,"0"0"93,0 0-28,0 0-21,0 0 5,-1-7 53,-2-51 711,3 57-1016,0 1 16,0 0 26,0 0 50,0 0 3,0 0-33,0 0 32,0 0 84,0 0 25,0 0-63,0 0-48,0 0-64,0 0-2,0 0-13,0 0-28,0 0-30,0 0-39,0 0-1,0 0-7,0 0 1,0 0-4,0 0-1,0 0 0,0 0-2,0 0-12,0 0-2,0 0 0,0 0-1,0 0-4,0 0-7,0 0-31,0 0 18,0 0-34,0 0 34,0 0-25,0 0-3,0 0-39,0 0-29,0 0 3,2-14-83,16 0 239,-16 13-18,0-1-1,0 1 0,0 0 0,0-1 0,-1 1 1,1-1-1,0 0 0,-1 1 0,1-1 0,-1 0 0,1 0 1,-1 0-1,1-2-11,2-1 10,0 0 0,0 0 0,1 0 0,0 0 0,0 0 0,0 1 0,0 0 0,1 0 1,4-2-11,-4 3 12,0 0 0,-1-1 0,1 1 0,-1-2 0,0 1 1,0 0-1,0-1 0,0 0 0,-1 0 0,0 0 1,0-1-1,0 1 0,-1-1 0,0 0 0,2-5-12,46-85 222,-23 46 190,12-33-412,-33 69 12,0 0 1,1 0 0,1 1-1,5-5-12,21-34 286,-19 30 16,-13 20-285,-1-1-1,0 1 1,0-1 0,0 0-1,0 0 1,0 0-1,-1 0 1,1 0-1,-1 0 1,1-1-17,2-8 27,1 1 1,1-1-1,0 1 0,0 0 1,4-3-28,8-16 15,-11 16-32,2 1 0,-1-1 0,2 2 0,0-1 0,0 1 0,1 1 0,0 0 0,1 1 0,7-5 17,39-25-24,-34 25 8,-2-1 0,13-11 16,30-24 25,-56 42 5,0 0 1,-1 0 0,-1-1-1,0 0 1,0 0 0,-1-1-1,0 0 1,0 0-31,10-26 206,8-33-206,-20 59 20,2-15 55,-1 0 0,-2 0 0,0 0 1,-2 0-1,-1 0 0,-3-24-75,2-15 85,0 46-7,-1 0 1,-1 0-1,-3-10-78,2 10 79,1 0 0,1-1 0,0-10-79,-1 4 101,0 1 1,-1 0 0,-2-1-1,-1 1 1,0 1 0,-8-15-102,1-2 175,-7-30-175,-16-88 508,20 100-425,-2 0-1,-26-53-82,21 54 40,-15-56 29,28 79-45,-1 4-19,-2 0 1,-1 1-1,-1 1 0,-1 0 1,-2 2-1,-3-4-5,-85-106-8,-18-24 25,111 140-25,0-1-1,-2-9 9,6 12-8,-1 0 0,-1 1 0,-10-12 8,16 20-16,-1 0-1,1 0 1,0 0 0,1-1 16,1 3-14,1 0-1,-2 1 1,1-1 0,-1 1-1,-1 0 1,1 1-1,-2-2 15,2 3-32,0-1-1,0 0 1,1 0-1,0 0 1,0 0-1,-2-5 33,2 3-9,0 1-1,0 0 1,-1 0-1,-5-5 10,-69-81-85,59 67 70,-2 0 0,0 2-1,-1 0 1,-2 1 0,-26-17 15,14 16-139,-1 3 1,-1 1-1,-38-14 139,-129-37 48,98 36 81,-7-1-71,65 22-18,0-2-1,1-2 1,1-3-1,-18-11-39,12 4 25,-2 2-1,-2 2-24,-25-11 119,42 18-103,-1 3-1,-29-6-15,7 2-46,44 14 35,0 0-1,0 2 1,-14-1 11,12 2-22,-7-2-19,-11 1 75,0-2-1,1-1 1,-1-3 0,2-1-1,-4-2-33,-159-51 375,168 54-379,-1 1-1,1 2 1,-1 2 0,-9 1 4,3-1 17,0-1 0,-25-7-17,-173-33 15,179 37-29,42 6 29,1-1-1,-1 0 0,1-1 0,0-1 0,-1-1-14,-43-12 37,0 3 1,-1 2-1,0 3 0,-39 0-37,-22-4 27,73 6-23,-57-6 56,-60-18-60,19 3-13,86 17 10,-10 3-42,0 2 0,0 4 0,-43 5 45,1-2 22,-804-4 99,763-6-161,111 8 28,27 0-6,0 0-1,0 2 0,-1-1 1,1 2-1,0 0 0,0 1 1,0 1 18,-34 9 0,0-1 0,-1-3 0,0-3 0,-9 0 0,-65 8 5,71-7-26,1 3 0,1 2 0,-41 15 21,-271 98-41,298-109 42,41-11-4,0 2 0,-20 7 3,20-5 5,0-2 1,-25 4-6,-3 1 5,-49 6 20,65-13-30,1 1 1,-4 4 4,-24 9-45,0 4 0,-32 18 45,68-31 26,0-1-1,0-1 1,-1-1 0,-17 1-26,33-6 1,-75 6 11,17-4 6,24 2 10,0-2 0,0-2 1,0-2-1,-13-3-28,50 1 9,0 0-1,0-1 1,1 0 0,0-1 0,-1 0 0,1-1-1,-1-1-8,-1 1 17,0 0-1,1 0 1,-2 1-1,1 0 1,-3 0-17,-36-3-17,1 3 0,-1 2 0,0 1 0,-6 4 17,-40-1 13,-388-2-67,311 3 115,167-4-51,-1 0 0,1-1 0,0 0 1,0 0-1,0 0 0,0 0 0,-2-2-10,-18-7 26,-29-2 7,0 2 0,-1 2 1,-16 2-34,-59-9 6,112 11 16,1-1 0,1 0-1,-1-1 1,1-1 0,1 0 0,-12-9-22,-35-16 90,54 29-29,0 0 0,1 0 0,0-1 0,0 0 0,0-1 0,0 0 0,0-1-61,-9-20 29,4 14 22,1-1 1,0 0-1,-3-5-51,6 6-2,-1 0 0,-1 1 0,0 0-1,-9-6 3,-35-27-4,2-3-1,-32-37 5,81 81-37,1-1 0,1 1-1,-1 0 1,0-1 0,1 0-1,0 1 1,-1-5 37,1 4-11,0 0-1,0 0 1,0 0-1,-1 0 1,1 1-1,-1-1 1,-3-3 11,-6-5 3,11 11-12,-1-1 0,1 1 0,-1 0 0,0 0 0,0 0-1,0 1 1,0-1 0,0 0 0,0 1 0,-1-1 0,1 1-1,0 0 1,-1 0 0,1 0 0,-1 0 0,1 0 0,-1 0-1,0 1 10,-7-4-14,1 1-1,0-1 0,1-1 0,-1 0 0,1 0 1,-1-1-1,1 0 15,-16-10-17,-32-16-113,-32-12 130,37 20-82,1-3 0,-15-12 82,-104-83-26,57 48-100,100 67 113,0 0 1,0 2-1,-8-4 13,-30-14 3,17 3-1,3 3-12,1-2-1,-18-14 11,-39-39-130,52 43 128,-1 2 0,-1 1 1,-2 2-1,0 1 1,-25-9 1,42 22 1,-63-31 12,-6 3-13,-36-7-6,77 30 20,-48-23-14,88 35-1,0 0 0,0 1 0,0 0 0,-1 0 0,-2 1 1,-33-7-3,30 4-1,-1 1 0,1 1 0,-1 1-1,-6 0 5,4 0-5,1-1 0,-1 0 0,-9-3 5,-2 0-33,1 1 0,-1 2 1,0 1-1,0 1 0,-12 2 33,-23-1-37,50 0-25,0 1 0,-1 0 1,1 1-1,-9 3 62,-39 8-168,34-9 141,1 1-1,0 2 1,0 1-1,1 1 1,0 1-1,-12 8 28,-50 20-27,62-31-137,19-6 24,-1 0 0,1 1 0,-1 0 0,1 0 0,0 1 0,-1 1 140,6-3-168,0-1 1,0 1-1,0 0 1,0-1-1,0 1 1,1 0-1,-1 0 0,1 0 1,0 0-1,-1 1 1,1-1-1,0 0 1,0 0-1,0 1 1,1-1-1,-1 1 0,1-1 1,-1 1-1,1-1 1,0 1-1,0-1 1,0 2 167,1 73-2869,8-42 1282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2:05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96,'0'0'237,"0"0"14,0 0 1,0 0 106,0 0 2,-3 1-139,3-1-219,-3 1-21,0 0-1,0 0 1,1 1 0,-1-1-1,1 1 1,-1-1-1,1 1 1,0 0 0,-1 0-1,1 0 1,0 0-1,0 0 1,0 0-1,1 1 1,-1-1 0,0 0-1,1 1 1,0 0-1,-2 1 20,-11 17-492,6-12-125,4-6 318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2:0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0 1 432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31:0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262 976 416,'0'0'1415,"0"0"-523,0 0-386,0 0-14,0 0 175,0 0 89,0 0 9,0 0-123,0 0-113,0 0-65,0 0-49,0 0-38,0 0-80,0 0-72,0 0-78,0 0-43,0 0-38,0 0-46,0 0-6,0 0-4,0 0 4,0 0-5,0 0 0,0 0 6,0 0 0,0 0-6,0 0 0,0 0 5,0 0-4,0 0 4,0 0 3,0 0 23,0 0-17,0 0 11,0 0-18,0 0-1,0 0 0,0 0-6,0 0-1,0 0-3,0 0-10,0 0-3,0 0 3,0 0 10,0 0 3,0 0 1,0 0 5,0 0-5,0 0-1,0 0 8,0 0 25,0 0-13,0 0 8,0 0-13,0 0 17,0 0-24,0 0-8,0 0-3,0 0-7,0 0 7,0 0 3,0 0 0,0 0 0,0 0 8,0 0 39,0 0 33,0 0 1,0 0-14,-17-18-38,7 4-47,-1 1-1,0 0 0,-1 0 1,-9-6 10,7 6-14,0-1 1,1-1-1,-6-8 14,-5-16-141,1-1-1,-16-41 142,26 55-26,9 17-12,0 0 1,1 0-1,0-1 1,1 1-1,0-4 38,1 11-14,0-1 0,1 1 0,0-1-1,-1 0 1,1 1 0,0-1 0,1 0 0,-1 1 0,0-1 0,1 0 0,-1 1-1,1-1 1,0 1 0,0-1 0,0 1 0,0-1 0,0 1 0,1 0-1,-1 0 1,2-3 14,31-26-39,-11 9 6,0 2-1,1 1 0,5-2 34,61-36-77,35-14 77,-121 68-8,2 0 0,-1 1-1,0 0 1,0 0 0,1 0 0,-1 1 0,1 0 0,-1 0 0,3 0 8,117-2-136,-124 3 133,-1 0 0,1 0 0,0 0 0,0 0 1,0 0-1,0 0 0,-1 0 0,1 1 0,0-1 1,0 0-1,0 0 0,-1 1 0,1-1 0,0 1 1,0-1-1,-1 0 0,1 1 0,0 0 0,-1-1 1,1 1-1,-1-1 0,1 1 0,-1 0 0,1-1 1,-1 1-1,1 0 0,-1-1 0,1 1 0,-1 0 1,0 0-1,1 0 3,21 18-87,3 20 21,-20-33 66,0 0 1,-1 1 0,1 0 0,-1 0 0,0 0 0,-1 0 0,0 1-1,1 4 0,18 33 3,-8-23-6,1-2 0,1 1 0,1-2 0,0 0 0,3 0 3,-17-17-9,0 1 0,1-1 0,0 1 0,-1-1 0,1 0 0,0 0 0,0-1 0,0 1 0,0-1 0,0 0-1,0 0 1,1 0 9,55 2 103,-55-3-73,1-2-26,0 0 0,-1 0 0,1-1 0,-1 0-1,0 0 1,0 0 0,0-1 0,0 0 0,0 0 0,-1 0-1,4-5-3,0 2 13,-3 3 8,-1-1-1,1 0 1,-1 0 0,0 0-1,0-1 1,-1 0 0,1 1-1,-1-1 1,0 0 0,-1 0-1,0-1 1,0 1 0,0-1-1,-1 0-20,2-12 22,-1-1-1,-1 1 1,-1-1-1,0-1-21,-1-12 24,2 13-20,-2 1 1,0-1 0,-1 0 0,-1 1-1,0 0 1,-2-1 0,-4-9-5,1-11-40,7 38 27,1 0 1,0 0-1,0 0 0,0 0 1,0 0-1,0 0 1,0 0-1,1 0 1,-1 0-1,0 0 1,1 1-1,0-1 1,-1 0-1,1 0 0,0 1 1,0-1-1,0 0 1,0 1-1,1-2 13,12-6-12,1 0-1,-1 1 0,1 0 0,1 1 1,0 1-1,0 1 0,0 0 1,0 1-1,1 1 0,6 0 13,35-3-56,0 2 0,21 4 56,-69 0-7,-7 0 5,0 1 0,-1 0 1,1 0-1,0 0 0,0 0 1,0 0-1,-1 0 0,1 1 1,-1-1-1,1 1 1,-1-1-1,0 1 0,1 0 1,-1 0-1,0 0 0,0 1 1,0-1-1,-1 0 0,1 1 1,0-1-1,-1 1 1,1 1 1,14 16-9,-15-16-26,-1 1-1,1-1 0,-1 0 1,0 1-1,0-1 0,0 0 1,-1 1-1,0 1 36,1-3 0,-2 32 13,1-23-20,1-1-1,-1 1 1,2-1-1,-1 0 1,2 1-1,0 0 8,2-2-24,2 0 0,-1 0 1,1-1-1,0 0 0,1-1 0,0 1 0,1-1 1,4 4 23,-11-11-1,14 14 35,0 0 0,1-1 0,0-1 0,1 0 0,1-2 0,0 0 0,16 7-34,-28-16 33,0-1 0,1 0 0,-1 0 0,0 0 0,1-1 0,-1 0-1,0-1 1,4 0-33,9 1 102,-15-2-84,0 0 0,-1 0 0,1 0 1,-1 0-1,0 0 0,1-1 0,-1 0 0,0 1 0,-1-1 0,1 0 0,0-1 0,-1 1 1,2-3-19,4-4 39,68-84 40,-17 17-27,-42 51-30,2 1 1,12-11-23,-23 27-3,0 0 0,0 1-1,1 0 1,0 1 0,0 0 0,1 0 0,0 1-1,0 1 1,0-1 0,11-2 3,6 0 11,0 2 1,0 1-1,1 2 1,0 0-1,0 2 0,0 1 1,8 2-12,10-2 63,-37 1-58,0 1 1,-1 0 0,1 1 0,-1 0 0,1 0 0,-1 1-1,0 0 1,0 0 0,-1 1 0,3 1-6,13 8 40,-17-11-35,5 2 6,0 1-1,0 1 0,0 0 1,-1 0-1,0 1 1,-1 0-1,0 0 0,2 4-10,-7-7 19,-1-1 0,-1 1 0,1 0 0,-1 0-1,0 0 1,0 0 0,0 1 0,-1-1 0,0 1 0,0-1-1,0 1 1,-1-1 0,1 1 0,-1-1 0,-1 1-1,0 3-18,1 8 86,-1-14-75,1-1 0,-1 1 0,0-1 0,0 1-1,0-1 1,0 0 0,0 1 0,-1-1 0,1 0 0,-1 0 0,1 0 0,-1 0-1,0 0 1,0 0 0,0-1 0,0 1 0,0-1 0,-2 2-11,-42 25 43,46-28-43,-32 15 24,19-10-27,0 1 0,1 1 0,0 0 0,1 0 0,0 1 0,0 0 0,0 1 0,0 1 3,9-8-12,0 1 0,0-1 1,0 0-1,0 1 0,1-1 0,-1 1 1,0-1-1,1 1 0,0 0 0,0-1 1,0 1-1,0 0 0,0 0 1,0 0-1,1 0 0,-1 0 0,1 0 1,0 0-1,0 0 0,0 0 12,0 11-96,-1-11 86,1-1-1,0 1 1,-1 0-1,1 0 1,0 0-1,0 0 1,1 0-1,-1 0 1,1 0 0,-1 0-1,1 0 1,0-1-1,0 1 1,0 0-1,1-1 1,-1 1 0,1 0-1,-1-1 1,1 0-1,0 1 1,0-1-1,0 0 1,0 0 10,20 15 14,-19-14 4,0 0-1,0-1 1,0 1-1,0-1 1,0 0-1,0 0 1,1-1-1,-1 1 1,1 0-1,-1-1 1,1 0 0,0 0-1,-1 0 1,1-1-1,0 1 1,0-1-1,2 1-17,100-1 192,-61-9-167,-7 0-10,22 5 5,60 4-20,-53 1 4,-56-1-2,-1 1-1,0 0 1,1 1-1,-1 1 1,0-1-1,0 1 1,0 1 0,0 0-1,-1 0 1,1 1-1,-1 1 1,0-1-1,-1 1 1,6 5-2,13 13 10,-1 1 1,-1 1 0,13 19-11,-3-5 3,-29-33 5,1 0 0,-1 1 0,0 0 0,-1 0 0,0 0 0,0 1 0,-1 0 1,0 0-1,0 0 0,-1 0 0,0 0 0,-1 1 0,0-1 0,0 1 0,-1 0 0,0 7-8,-1-10 11,0 0 1,0 0-1,-1-1 1,0 1 0,0 0-1,0 0 1,-1 0-1,0-1 1,0 1 0,-1-1-1,0 1 1,0-1 0,-1 0-1,1 0 1,-1-1-1,-1 1 1,1-1 0,-1 0-1,0 0 1,0 0 0,-1 0-12,-6 4 70,0-1 1,-1 0 0,0-1-1,0 0 1,0-1 0,-1 0-1,0-2 1,0 1 0,-1-2-1,1 0 1,-7 0-71,-27 2 374,0-2 0,-42-4-374,27 0 231,56 1-230,0-1-1,0 0 1,1 0 0,-1-1-1,0 1 1,0-2 0,1 1-1,-1-1 1,1 0 0,0 0-1,-1 0 1,2-1 0,-3-2-1,-12-9 10,2-1 1,0-1 0,-3-5-11,-20-18 68,35 33-79,0 0 1,0 0-1,1-1 0,0 0 0,-4-7 11,-20-29-26,15 30 22,1 1 0,-2 0 0,1 1 0,-2 1 0,0 0 0,-2 0 4,12 8-10,-1 1 0,1 1 0,-1-1 0,0 1 0,1 0 0,-1 1 0,0 0 0,0 0 0,-4 1 10,0-1-20,10 0 12,1 0-2,0 0-3,0 0 2,0 0-2,0 0-4,0 0-30,0 0 4,0 0 29,0 0-5,0 0-32,0 0 33,0 0 8,0 0-11,0 0-20,0 0 18,0 0-12,0 0 12,0 0-17,0 0 18,0 0-13,0 0 20,-3 24 9,2-15 11,1-5-2,0 0 1,-1-1-1,1 1 1,-1-1 0,0 1-1,0-1 1,0 1-1,0-1 1,-1 0-1,1 1 1,-1-1-1,0 0 1,0 0-1,-1 2-3,-8 28 48,-3-6-52,11-22-3,1-1 1,0 0-1,-1 0 0,1 1 0,1-1 1,-1 1-1,1 0 0,0-1 0,0 1 0,0 0 7,0-1-42,0 0-1,-1-1 0,0 1 0,1-1 0,-1 1 0,0-1 0,0 0 0,-1 0 0,1 0 0,-1 0 0,0 0 0,1-1 0,-3 3 43,-43 34-290,42-37 275,0 0-1,0 0 0,0-1 0,0 0 1,0 0-1,-1 0 0,1-1 0,0 0 1,0 0-1,0-1 0,-6 0 16,-12-1-91,12 1 1,-1-2-1,1 0 1,0 0-1,0-1 1,0-1-1,0 0 1,1-1-1,0 0 1,-7-5 90,-22-10-17,9 6 104,0-1-1,0-1 0,-18-16-86,39 25 21,1 0 1,0 0 0,0-1 0,1 0-1,0 0 1,0-1 0,1 0-1,1 0 1,0-1 0,0 0-1,1 0 1,-1-3-22,4 8-9,1 0-1,0 0 1,0 0-1,1-1 1,-1 1 0,1-2 9,-4-33-48,4 40 33,0 0 0,-1 1 0,1-1 0,0 0 0,-1 0 0,1 0 0,-1 0 0,1 0 0,-1 1 0,0-1 0,1 0 0,-1 1 0,0-1 0,1 0 0,-1 1 0,0-1 0,0 1 0,0-1 0,1 1 0,-1-1 0,0 1 0,0-1 0,0 1 0,0 0 0,0 0 0,0 0 0,0-1 0,0 1 0,0 0 0,0 0 0,1 0 0,-1 0 0,0 0 0,0 1 0,0-1 0,0 0 0,0 0 0,-1 1 15,-11-1-46,5 1 43,1-1 0,-1 2-1,1-1 1,-1 1 0,1 0 0,0 0 0,0 1-1,0-1 1,0 2 0,0-1 0,1 1-1,-1 0 1,1 1 0,-3 2 3,-2 2-7,1 0 0,1 1 0,0 0 0,0 1 0,1 0-1,0 0 1,-5 10 7,10-12-11,-1-1 0,1 0 0,1 1 0,0 0 0,0 0-1,1 0 1,-1-1 0,2 3 11,-10 47-31,6-44 29,2 0 0,-1 0-1,2 0 1,0 1-1,1 6 3,0-6 1,-1 1 0,0-1-1,-1 0 1,-3 10-1,0-8 9,0 0 1,0 0-1,-2 0 1,0-1-1,-9 14-9,13-25 1,0 0 1,-1-1-1,0 1 0,1-1 0,-1 0 1,-1-1-1,1 1 0,0 0 0,-1-1 1,0 0-1,0 0 0,0-1 0,0 1 1,0-1-1,-1 0 0,1-1 0,-1 1 0,1-1 1,-1 0-1,-3 0-1,-96 2-65,72-4-25,30 1 65,1-1 0,-1 1 0,1-1 0,-1 0 0,1 0 0,-1 0 0,1-1 0,0 1 0,-1 0 0,1-1 0,0 0 0,0 1 0,0-1 0,0 0 0,1 0 0,-1 0 0,-1-2 25,-28-40 42,29 40-21,-7-12 5,1 0 1,0 0-1,1 0 1,1-1-1,0 0 0,1 0 1,1-6-27,-2-9 76,3 0 0,0 0 0,2-19-76,1 50 3,0 1 1,0-1-1,-1 0 0,1 1 1,0-1-1,-1 1 1,1-1-1,-1 1 0,1-1 1,-1 1-1,1 0 1,-1-1-1,1 1 0,-1 0 1,1-1-1,-1 1 0,0 0 1,1-1-1,-1 1 1,0 0-1,1 0 0,-1 0 1,1 0-1,-1 0 0,0-1 1,1 1-1,-1 0 1,0 1-1,0-1-3,-23-1-199,21 1 187,-12 0-29,-1 1 0,1 0 1,-1 1-1,1 0 0,0 2 1,0 0-1,0 0 0,-1 2 41,7-3-7,1 1-1,-1 0 0,1 1 1,0 0-1,0 0 1,0 1-1,1-1 1,0 2-1,-2 1 8,-2 4-20,1 1 0,1 0-1,0 0 1,1 1 0,0 0 20,0 1 3,1 0 1,1 0 0,1 1-1,0 0 1,0 0 0,2 0-1,-2 15-3,4-19 11,0 0 0,-1 0 1,-1 0-1,0 0 0,-1 0 0,0-1 0,-1 1 0,0-1 0,-1 0 0,0-1 0,0 1 1,-7 5-12,10-13 28,0 0 1,-1-1-1,0 0 1,0 0-1,0 0 1,0 0-1,0 0 1,0-1 0,0 0-1,0 0 1,0 0-1,-1 0 1,1-1-1,-5 1-28,-2 0 77,-1-1 1,0 0-1,0-1 0,1 0 0,-2-1-77,6-1 24,0-1 0,0 0 0,0 0 0,1 0 0,-1-1 0,1 0 0,0 0 0,0 0 0,1-1 0,0 0 0,-1-1-24,-8-8 31,-4-4-24,2 0-1,0 0 1,2-2 0,0 0 0,1 0 0,1-1 0,1-1 0,1 0-1,1-1 1,1 1 0,1-2 0,2 1 0,0-1 0,1-3-7,2 8-34,1 0 0,0 0 0,2 0 0,2-16 34,-2 33-3,0 0 0,0 0 1,0 0-1,0 0 0,1 0 0,-1 0 1,1 0-1,1-1 3,-1 2 4,-1 0 1,1-1-1,-1 1 0,0 0 1,0 0-1,0-1 1,0 1-1,0 0 0,-1-1 1,1 1-1,-1-1 0,1 0-4,1-2 256,-1 3-3096,-1 2 818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49:53.2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186 219 16,'0'0'8,"0"0"11,0 0 47,0 0 17,0 0-58,0-36 45,0 32 91,1 1 0,-1 0 0,1 0 1,0-1-1,0 1 0,0 0 0,0 0 0,0 0 1,2-2-162,-1 2 110,-1 0 1,0 1-1,0-1 1,0 0-1,0 0 1,0 0-1,0 0 1,-1 0 0,1-2-111,0 1 106,-1 1 0,2-1 0,-1 1 1,0-1-1,1 1 0,0-1 1,0 1-1,0 0 0,0 0 1,0 0-1,1 0 0,-1 0 1,1 1-1,1-2-106,43-36-116,-40 36 102,0 0 1,0 0-1,0 1 1,1 0-1,-1 1 1,1 0-1,0 0 1,0 0-1,0 1 1,0 0-1,0 1 1,0 0-1,0 0 1,0 1-1,0 0 1,8 2 13,-12-2-6,0 1-1,1-1 1,-1 2 0,0-1 0,0 0 0,0 1 0,0-1-1,-1 1 1,1 0 0,2 3 6,35 39-57,-23-24 73,-13-16-13,-1 0-1,1 0 1,-1 1-1,0-1 1,-1 1-1,1 0 1,-1 0-1,0 1 1,-1-1-1,1 1 1,-1-1-1,-1 1 1,1 0 0,-1 0-1,0-1 1,-1 1-1,0 0 1,0 0-1,0 0-2,-1-1 25,1-1 1,-1 1-1,0-1 0,0 1 0,-1-1 0,0 0 1,0 1-1,0-1 0,0 0 0,-1 0 0,0-1 1,0 1-1,0-1 0,-3 4-25,-10 9 61,1-1 0,-2 0-1,-4 1-60,-26 27 47,23-20-19,-1 0 0,-1-2 1,-1-1-1,-21 13-28,39-29 44,-1-1 1,0 0-1,0-1 0,0 0 1,-1 0-1,1-1 0,-1 0 0,1-1 1,-1 0-1,1-1 0,-11-1-44,-40 5 137,25 4-132,29-6-3,1 0 1,-1 0-1,0-1 1,0 0-1,-3 0-2,10-1 15,0 0 6,0 0 15,0 0-13,0 0 14,0 0-46,0 0-48,0 0 23,0 0-7,20-1-30,-6-3 72,-1 0-1,0 0 0,12-7 0,-15 6 3,-1 1-1,1 0 1,-1 1-1,1 0 1,0 1 0,0 0-1,0 0 1,8 0-3,-3 2-14,34 0-23,26 5 37,-58-3 6,0 0 0,-1 2 0,1 0-1,-1 1 1,0 1 0,5 2-6,153 66 129,-177-74 1492,-42 5-3190,34 5 33,-2-1-461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2:04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1320 800,'0'0'324,"0"0"4,0 0 202,0 0 41,0 0-154,0-19 5682,0 5-5919,0 8-173,0-67 95,6-31-102,-3 80-18,0 0-1,2 0 1,1 0 0,1 0 0,1 1 0,3-5 18,21-63 15,-25 67-12,1 0 1,1 0 0,11-21-4,40-56-40,-47 82 58,0 1-1,0 1 1,2 1-1,14-14-17,4-5 24,49-51-7,71-62 280,-139 134-291,0 2 0,1 0 0,1 1 0,0 1 0,11-5-6,2 3-59,1 3 0,28-7 59,16-4-1,-30 7-6,0 3-1,17-1 8,-12 3 103,38-12-103,-35 6 119,1 3-1,3 2-118,31-6 91,-38 9-105,0 1 1,0 3-1,0 2 0,7 3 14,36-2-10,550-1 587,-625 1-584,0 1-1,-1 0 0,11 4 8,-10-3 6,0 0-1,0-1 1,10 0-6,302 16 314,-291-14-310,-3 1 0,-1 2 0,0 1 0,0 2 0,21 10-4,-18-8-8,43 18 35,-2 3-1,-1 4 0,19 15-26,3 10 33,-46-16-84,-33-27 38,-3-4 9,-1 0 0,0 1 0,-2 1-1,0 0 1,1 2 4,2 10-2,-2 1 1,0 1-1,-2 0 1,-1 2 1,19 42 35,31 77 7,-53-133-37,-2-1 1,0 1-1,-1 1 1,-1-1-1,-1 1 1,2 19-6,-2 19 82,-2 43-82,-2-85 5,0-9-1,-1 1 0,-1-1 0,1 0 1,-1 1-1,0-1 0,-1 1-4,-6 27 13,5-27 6,1 0-1,-1-1 0,-1 1 1,1-1-1,-1 0 0,-1 0 0,1 0 1,-1-1-1,-6 6-18,-13 15 45,-3 6 46,-22 19-91,12-14 3,23-22 30,0-2 0,-2 0 0,1 0 0,-2-2 0,0 0 0,0-1 0,-1-1 0,0 0-33,5-3 38,1 1 0,0 0 0,-9 8-38,-32 19 15,15-14 39,22-11-23,-1 0 0,0-2 0,0 0 0,-1-1 0,0-1 0,-9 2-31,-15-3 93,0-1 0,0-2 0,-43-3-93,14-1 34,61 2-9,0-2 0,-1 0-1,1 0 1,1-1 0,-5-1-25,-20-6 47,22 8-1,-13-3 98,1-1 0,-1-2-1,1 0 1,-3-3-144,-19-23 135,5 5-113,-1 2 1,-1 2-1,-2 2 0,0 2 1,-10-1-23,-123-28 241,151 44-236,1 2-1,-1 0 1,0 2 0,0 2-1,-1 0 1,-5 2-5,-31 0-28,49-2 24,0 2-1,0 0 1,0 0 0,0 2-1,1 0 1,-1 0 0,-6 5 4,-1 2-44,2 2 1,-1 1 0,-14 12 43,-30 20-1,52-35 27,1-4-20,5-4-4,0 1 0,0-1 0,1 1 1,-1 1-1,1-1 0,-1 2-2,-11 6 3,-22 12-3,-30 12 0,33-17 5,25-12-1,-1 0 0,1-1 0,-8 2-4,-17 14 12,6-2-26,-48 11 54,-1-4 1,-45 8-41,118-33 0,-54 12 27,-1-3-1,-35 0-26,20-2 11,38-6 20,0-2-1,-11-1-30,3-1 12,38 1-8,0-1 0,0-1-1,0 0 1,0 0 0,0-1-1,1 0 1,-1 0 0,1-1-4,-44-14 11,40 15-4,0-1 0,1-1 0,-1 0 1,-9-5-8,14 4-13,-11-4 21,2-1-1,-1-1 1,2 0-1,-1-2 1,-7-8-8,-95-90 240,91 83-178,2-2-1,1 0 1,1-1 0,-8-19-62,23 36-30,2-2-1,0 1 1,1-1 0,0 0 0,2 0 0,0-1-1,1 0 1,0 1 0,2-1 0,0 0 0,2-13 30,-1 30-44,0-2-364,-1 2 384,1 1 0,0-1 0,0 1 0,0-1 0,0 0 0,-1 1 0,1-1 0,0 0 0,0 1 0,0-1 0,1 0 0,-1 1 0,0-1 0,0 0 0,0 1 0,0-1 0,1 1 0,-1-1 0,0 0 0,0 1 0,1-1 0,-1 1 0,1-1 0,-1 1 0,0-1 0,1 1 0,-1-1 0,1 1 1,-1-1-1,1 1 0,-1 0 0,1-1 0,0 1 0,-1 0 0,1 0 0,-1-1 0,1 1 0,0 0 0,-1 0 0,1 0 0,0 0 0,0-1 24,42-32-408,43-38 406,-82 68-693,0-1 0,0 1 0,-1-1 0,1 0 0,-1-1 0,0 1 0,1-3 695,3-9-2519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49:54.3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65 328,'0'0'424,"0"0"-48,0 0-93,0 0-111,0 0-64,0 0-41,0-7-39,1 0 83,-1 1 0,1-1-1,0 0 1,0 0 0,1 1 0,2-6-111,-4 12 36,0-1-1,0 1 1,0 0-1,0-1 1,1 1-1,-1 0 1,0 0-1,0-1 1,0 1-1,1 0 1,-1-1-1,0 1 1,0 0-1,1 0 0,-1 0 1,0-1-1,0 1 1,1 0-1,-1 0 1,0 0-1,1 0 1,-1-1-1,0 1 1,1 0-1,-1 0 1,0 0-1,1 0 1,-1 0-1,0 0 1,1 0-1,-1 0 1,0 0-1,1 0 1,-1 0-1,0 0 1,1 0-1,-1 0 1,0 1-1,1-1 1,-1 0-1,0 0 1,1 0-36,18 15 384,20 32-587,-33-39 374,7 11-162,0 1-1,-2 1 1,0 0-1,2 6-8,29 55 40,-37-73-24,-1-1 0,0 1 0,0 1-1,-1-1 1,0 0 0,0 1 0,-1-1 0,-1 1 0,1 3-16,0 21 491,-1 0-1,-1 3-490,-1 1 1345,-36-42-1253,35 3-198,-1 0-120,1 0 0,0 0 0,0 0-1,0 0 1,0 0 0,1 0 0,-1-1 0,0 1 0,0-1 0,1 1 0,-2-2 226,3 3-1647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49:56.1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66 128,'0'0'475,"0"0"36,0 0-29,0 0-60,0 0-42,0 0-21,0-9-18,0-47 1054,0 56-1064,0 0-3,0 0-3,0 0 1,0 0-82,0 0-136,0 0-86,0 0-12,0 0 3,-17 3-797,12 3 780,1-1 1,0 1 0,1 0-1,0 0 1,-1 0-1,2 1 1,-1-1-1,1 1 1,-1 3 3,-10 25 8,10-29-17,1-1-1,-1 1 0,1 0 1,0 0-1,1 0 1,0 0-1,0 0 0,0 0 1,0 1-1,1 2 10,0-9-47,0 1 34,0 0-1,0 0 0,0 0 0,0 0 0,0 0 0,1 0 0,-1 0 0,0 0 0,0 0 0,1 0 1,-1 0-1,0-1 0,1 1 0,-1 0 0,1 0 0,-1 0 0,1-1 0,0 1 0,0 1 14,5 1-15,1 0-1,0 0 1,-1-1 0,1 0-1,0 0 1,0 0-1,0-1 1,1 0-1,-1 0 1,0-1-1,0 0 1,0 0-1,1-1 1,-1 0-1,1-1 16,-4 1 9,1 0-1,-1-1 0,0 0 0,1 0 1,-1 0-1,0 0 0,0-1 0,-1 0 1,1 1-1,1-3-8,37-34 57,-41 38-54,4-5-16,1 1 0,0 0 1,0 0-1,0 0 0,0 0 0,1 1 0,0 0 1,0 1-1,0 0 0,6-2 13,-11 4 1,0 1 0,0-1 0,0 1-1,0-1 1,0 0 0,-1 0 0,1 0 0,0 0-1,0 0 1,-1 0 0,1 0 0,0-1 0,-1 1 0,1-1-1,-1 1 1,0-1 0,1 0-1,-1-1 14,0 0 0,0 0 0,0-1 0,-1 1 0,1 0 0,-1-1 0,0 1 0,1-1-1,-2 1 1,1-1-14,0 3 4,0 0-1,0 0 0,0 0 0,0 0 0,0 0 1,-1 0-1,1 0 0,0 0 0,-1 0 1,1 0-1,0 1 0,-1-1 0,1 0 0,-1 0 1,0 0-1,1 1 0,-1-1 0,1 0 0,-1 1 1,0-1-1,0 0 0,1 1 0,-1-1 0,0 1 1,0-1-1,0 1 0,0-1-3,-27-3 80,27 4-120,1 0 24,0 0 8,0 0 1,-63 2-507,63-1 247,-10 7 441,10-8-228,0-1 0,0 1 0,0 0 0,0 0 0,1 0 0,-1 0 0,0 0 0,0 0 0,0 0 0,1 0 0,-1 0 0,0 0 0,0 0 0,0 0-1,0 0 1,1 0 0,-1 0 0,0 0 0,0 0 0,0 0 0,0 1 0,1-1 0,-1 0 0,0 0 0,0 0 0,0 0 0,0 0 0,0 0 0,1 0 0,-1 1 0,0-1-1,0 0 1,0 0 0,0 0 0,0 0 0,0 0 0,0 1 0,0-1 0,0 0 0,1 0 0,-1 0 0,0 0 0,0 1 0,0-1 0,0 0 0,0 0 0,0 0 0,0 1-1,0-1 1,0 0 0,0 0 0,0 0 0,-1 0 0,1 1 0,0-1 0,0 0 0,0 0 0,0 0 0,0 0 0,0 1 0,0-1 0,0 0 0,0 0 0,-1 0 0,1 0 54,10 0-898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49:57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92 336,'0'0'265,"0"0"-102,0 0-75,0 0-25,0 0-4,1-4-42,1-10-14,-1 11 3,-1 3 2,0-1-1,16-13-4,-11 11 0,-1-1 0,1 0 0,-1 0 0,0 0 0,-1 0 0,1-1 0,0 0-3,0-7 1865,1 2-1743,-4 10-135,0 0 0,0 0-1,-1 1 1,1-1 0,0 0-1,0 1 1,0-1 0,0 1-1,0-1 1,-1 1-1,1-1 1,0 1 0,-1 0-1,1-1 1,0 1 0,-1 0-1,1-1 1,-1 1 0,1 0 13,7 9 24,-1-1 0,0 2 0,-1-1 0,0 1 0,-1-1 0,0 2 0,0-1 0,-1 0 0,-1 1 0,0 0 0,-1 0 0,2 11-24,0 25 276,-2 0-1,-3 35-275,0-22 221,0-24-106,-1 0 0,-2 1 0,-6 25-115,-1-23 157,-2-1 1,-2 0-1,-2 1-157,1 1 114,10-31-74,1 1 1,-1-1-1,-1 0 0,-2 2-40,-15 24 197,13-17-123,-1-1-1,-1-1 0,-1 0 1,-1-1-1,0-1 1,-10 8-74,25-23 6,35 3-3579,-21-3 1577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49:59.0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12 784,'0'0'835,"0"0"-422,0 0-285,0 0-14,0 0 143,0 0 75,0 0-5,0 0-60,0 0-75,0 0-14,0 0 11,0 0-13,-23 1-31,16 2-156,0 2-1,0-1 1,0 1 0,0 0 0,1 0 0,0 1-1,0 0 1,-4 6 11,4-5 3,1-2-6,1 0 0,-1 0-1,1 0 1,1 1 0,-1 0 0,1 0-1,0 0 1,0 0 0,1 0 0,0 0-1,0 1 1,0 0 3,0 9-22,0 1 0,1 0 0,1-1 0,0 3 22,0 2-29,1-20 20,0 0 0,-1 0-1,1-1 1,0 1 0,-1 0-1,1 0 1,0 0 0,0-1-1,0 1 1,0 0 0,0-1-1,0 1 1,0-1 0,0 1-1,0-1 1,0 1 0,0-1-1,0 0 1,1 0 0,-1 1-1,0-1 1,0 0 0,0 0-1,0 0 1,1 0 9,32 2-22,-27-2 34,12 0 18,0-1 0,-1 0 0,5-2-30,-16 2 4,0-1 1,0 0 0,1-1 0,-1 0-1,-1 0 1,1 0 0,0-1 0,-1 0 0,3-2-5,-3 2 11,-1 0 1,0 0 0,0 0 0,0-1 0,-1 1 0,1-1 0,-1-1 0,-1 1-1,1 0 1,-1-1 0,3-5-12,-3 2 33,0 0-1,-1 0 1,0 0-1,-1 0 1,0 0-1,0 0 1,-1 0-1,0-2-32,0 8 31,0 0 0,0 0-1,0 0 1,0 0-1,-1 0 1,1 0 0,-1 0-1,0 0 1,0 0 0,0 0-1,0 0 1,0 0 0,-1 1-1,1-1 1,-3-2-31,1 2 27,0 0 0,-1 0-1,0 1 1,0-1 0,0 1 0,0 0 0,0 0 0,0 1 0,0-1-1,-4 0-26,-6-1 49,-1 0 0,0 0 0,1 2 0,-1 0 0,0 0 0,0 2 0,-3 0-49,-19 0 12,36-1-28,0 0 0,0 1 0,0-1 0,0 0 0,0 1 0,1-1-1,-1 1 1,0-1 0,0 1 0,0 0 0,1-1 0,-1 1 0,0 0 0,1 0 0,-1-1-1,0 1 1,1 0 0,-1 0 0,1 0 0,-1 0 0,1 0 0,0-1 0,-1 1 0,1 0 0,0 0-1,0 0 1,0 0 0,-1 0 16,-4 34-912,4-28 723,-3 16-799,-2-1-313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01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90 149 72,'0'0'171,"0"0"-70,0 0-66,0 0 41,0 0 58,0-4-42,7-43 598,-4 37 1,-1 0-1,0 0 0,-1 0 1,0-6-691,-1-25 700,-33 40-884,10 1 177,23 1-4,-1 0 0,0 1 0,0-1 0,1 0 0,-1 1 0,1-1 0,-1 0 0,1 1 0,-1-1 0,1 1 0,0-1 0,0 1 0,0 0 11,-1-1-10,-17 62 4,-3 16 4,20-68-12,0 0-1,0 0 1,1 0-1,0 0 1,1 0-1,0 0 1,1 0-1,0 0 1,1 0 0,4 9 14,-5-13-9,1 0 0,1-1 0,-1 0 0,1 1 0,0-1 1,0-1-1,1 1 0,-1 0 0,1-1 0,1 0 0,-1 0 0,1-1 1,-1 0-1,2 0 0,-1 0 0,0 0 0,1-1 9,8 4-18,1-1-1,0-1 0,0 0 1,1-1-1,-1-1 0,1 0 1,0-1-1,0-1 0,11-1 19,-10 0 22,-11 1-12,-1-1 0,0 1 0,1-1-1,-1-1 1,0 1 0,1-1 0,-1 0 0,0-1 0,0 1 0,0-1 0,0 0 0,0-1 0,0 1 0,0-1-1,-1-1 1,1 1 0,-1-1 0,0 0-10,52-50 108,-3-3 0,40-54-108,-93 110 17,0 0-1,0-1 0,0 1 1,0-1-1,0 1 0,-1-1 1,1 1-1,0-1 0,-1 1 1,1-1-1,-1 1 0,0-1 1,1 0-1,-1 1 1,0-1-1,0 0 0,0 1 1,0-1-1,0 0 0,-1 1 1,1-1-1,0 0-16,-1-1 19,-1 1 0,1-1 0,-1 0 0,1 1 0,-1-1-1,0 0 1,1 1 0,-1 0 0,-1 0 0,1-1 0,-2 0-19,-7-6 35,-1 1 1,0 1-1,0 0 1,-12-5-36,23 12 1,-16-8 8,-1 1 0,0 1 0,0 1 0,0 1 0,-1 0 0,1 2 0,-1 0 0,0 1 0,0 0-1,-3 2-8,17-1-6,0 1-1,0-1 0,0 1 1,0 0-1,0 1 0,0-1 0,1 1 1,-1 0-1,0 0 0,1 0 1,-1 1-1,1-1 0,0 1 0,0 0 1,0 1-1,1-1 0,-1 1 0,1-1 1,-1 1-1,1 0 0,0 0 1,1 1-1,-1-1 0,1 0 0,-1 3 7,2 17-2689,1-18 1552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02.9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53 254 256,'0'0'452,"0"0"24,0 0 36,0 0 18,0 0 19,0 0-74,-4-5-92,0 0-424,0 1 184,0 0 0,0 0 0,0 0 0,1-1 0,0 0 1,0 0-1,0 0 0,0 0 0,1 0 0,0 0 0,0 0 1,0-1-1,1 1 0,0-1-143,-3-122 69,5 126-73,-1 0 0,1 1 0,-1-1 0,1 0 0,0 1 0,0-1 0,0 0 0,0 1 0,0-1 0,0 1 0,0 0 1,0-1-1,0 1 0,1 0 0,-1 0 0,0-1 0,1 1 0,-1 0 0,1 0 0,-1 1 0,1-1 0,0 0 0,-1 1 0,1-1 0,0 1 0,0-1 4,5-1-22,0 0 0,0 0 0,-1 1-1,1 0 1,0 0 0,2 1 22,57 0-360,-65 0 350,1 0 0,-1 0 1,0 1-1,1-1 0,-1 1 0,0-1 0,0 1 0,1 0 1,-1 0-1,0-1 0,0 1 0,0 0 0,0 0 0,0 0 0,0 0 1,0 0-1,0 0 0,0 1 10,18 27 14,-7-10 54,-11-16-65,1-1 0,0 1-1,-1 0 1,0 0-1,0 0 1,0 0-1,0 0 1,0 0-1,0 0 1,-1 0-1,0 0 1,1 3-3,-3 44 94,1-25-55,1-22-34,-1-1-1,0 1 0,0 0 0,0-1 0,0 1 0,0-1 0,0 0 0,0 1 1,-1-1-1,0 0 0,1 0 0,-1 0 0,0 0 0,-1 1-4,-34 31 85,25-23-61,-1 0 10,-1 0 0,1 0 0,-2-1 0,1-1 0,-17 7-34,29-14-327,4-1 149,13-4 122,21-5 128,188-43 272,-211 48-299,1 2-1,-1-1 1,1 2 0,0-1-1,-1 2 1,1 0-1,-1 1 1,1 0-45,-4 4 1012,-20-3 175,-7 1-4745,8 4 918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10.8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0 440,'0'0'219,"0"0"-34,0 0 43,0 0-88,0 0-80,18 3-65,-13-1 4349,-6 16-4342,-1 1 1,-1-1-1,-1 0 1,0 0-1,-2 1-2,0 4 9,0 0 0,2 1 1,0 0-10,0 54 560,4 38-560,1-39 566,-1-74-561,-1 0-1,1 0 1,-1 0-1,0 0 0,0 0 1,0 0-1,-1 0 1,1 0-1,-1-1 0,0 2-4,0-1 1,0 0-1,0 0 0,1 0 0,-1 1 0,1-1 0,0 0 0,0 0 1,0 1-1,1-1 0,-1 3 0,-2 35-228,3-40-8,0-1-158,0 0-251,0 0-310,0-2-416,0-8-447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12.2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0 131 936,'0'0'718,"0"0"59,0 0-97,0 0-118,0 0-133,0 0-110,0 0-75,0 0-45,0 0-1,0 0 52,0 0 5,0-32 613,0-22-479,28 46-450,33-5 51,1 3 0,0 3 0,1 2 0,18 3 10,-80 2 6,-1 0 9,0 0 28,0 0 3,0 0-28,0 0-5,0 0-2,0 0 2,0 0-4,0 0-1,0 0 2,0 0 3,0 0-4,0 0-1,0 0-2,0 0-12,0 0-2,0 0-1,-1 6 7,0 0 0,-1 0 0,1-1 0,-1 1 0,0-1 0,0 1-1,-4 4 3,-4 13 3,-30 82 105,19-55 42,3 0 1,2 1-1,-5 28-150,18-57 89,-2-1 1,-1 1-1,0-1 0,-7 12-89,11-28-8,1 0 0,-1 0 0,1 0 0,0 1 0,0-1 0,0 0 0,1 1 0,-1 2 8,1-7-205,0-1-106,0 0-137,0 0-60,0 0-84,1-3-240,3-9-315,5-6-113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12.9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78 992,'0'0'540,"0"0"-32,0 0-66,0 0-18,0 0-47,0 0-95,-18-3 2949,198-38-2959,-165 36-244,8-2-4,0 1 1,0 0-1,1 2 0,0 1 1,8 0-25,-31 3-15,0 1-53,0-2 64,-1 1 1,0 0-1,0 0 0,1 0 1,-1 0-1,0 0 0,1 0 1,-1 0-1,0 0 1,0 0-1,1 0 0,-1 0 1,0 0-1,1 1 0,-1-1 1,0 0-1,0 0 1,1 0-1,-1 0 0,0 0 1,0 1-1,1-1 1,-1 0-1,0 0 0,0 0 1,1 1-1,-1-1 0,0 0 1,0 0-1,0 0 1,0 1-1,0-1 0,1 0 1,-1 1-1,0-1 1,0 0-1,0 0 0,0 1 1,0-1-1,0 0 0,0 1 1,0-1-1,0 0 1,0 0-1,0 1 0,0-1 1,0 0-1,0 1 1,0-1 2,0 0-229,0 0-258,-5 6-2890,-3-6 1301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15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242 176 904,'0'0'535,"0"0"49,0 0 91,0 0-15,0 0-85,0 0-146,0-9 7,0-2-481,1-2 456,0 0 1,-1 0-1,-1 0 0,0 0 0,-2-6-411,2 16-1,0-1 0,0 1 0,-1 0 0,1-1 0,-1 1 0,0 0 0,0 0-1,0 0 1,0 0 0,0 0 0,-1 1 0,1-1 0,-1 1 0,0 0 0,0-1-1,0 1 1,0 0 0,0 1 0,0-1 0,0 0 0,-3 0 1,-2 0-11,1 0-1,-1 0 1,0 1 0,0 0-1,0 1 1,0-1 0,0 1-1,0 1 1,-4 0 11,9 0-5,0 1 1,0-1-1,0 0 0,0 1 0,0-1 1,0 1-1,1 0 0,-1 0 0,1 0 1,-1 1-1,1-1 0,0 0 0,0 1 1,0-1-1,0 1 0,0 0 1,0 2 4,-5 6-17,1 1 1,0 0 0,-3 9 16,1 0-75,-10 29 161,17-47-180,0 0-1,0 0 0,1 0 1,-1 1-1,1-1 0,0 0 1,0 0-1,0 1 0,1-1 1,-1 0-1,1 0 0,0 1 1,1 2 94,-1-4-1,1 1 1,0-1-1,0 1 0,0-1 1,0 0-1,0 0 1,1 0-1,-1 0 0,1 0 1,-1-1-1,1 1 1,0-1-1,0 1 0,-1-1 1,1 0-1,0 0 1,0 0-1,0-1 0,0 1 1,0-1-1,1 0 1,7 2 66,1-1-1,0 0 1,0-1-1,9-2-65,-16 1 9,0 0 0,0-1-1,0 0 1,0 0 0,0 0-1,0-1 1,-1 1 0,1-1 0,-1 0-1,0 0 1,0-1 0,0 1-1,0-1 1,-1 0 0,1-1-9,7-8 23,0 0 1,-1-1-1,-1-1 0,1-1-23,-7 8 12,1 0 1,-1 0-1,-1 0 0,1-1 0,-1 1 1,-1-1-1,1 1 0,-2-1 0,1 1 1,-1-1-1,-1-3-12,1 12 9,0 0 7,0 0 22,0 0-46,0 0-63,0 0-50,0 0-14,0 0 40,0 0 71,0 0 15,0 0-12,0 0-21,0 0 20,0 0-25,0 0-31,0 0-14,0 0 6,0 0 11,31 2 3,-10 0 102,1-1 0,0-1 0,-1-1 0,1 0 0,-1-2 1,1-1-1,-1 0 0,0-2 0,9-4-30,-23 8-31,0-1 0,-1 1 0,1 1 0,1-1 0,-1 1 1,0 0-1,4 1 31,-10 27-216,-1-21 185,0 8 21,1-1 1,-2 0-1,0 0 1,0 0 0,-1 0-1,-1 0 1,0-1-1,-1 1 1,-2 4 9,-179 372 1125,77-185-458,34-66-224,51-91-303,-10 31-140,16-3 63,4-23 16,9-29-2563,4-23 608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2:05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96,'0'0'237,"0"0"14,0 0 1,0 0 106,0 0 2,-3 1-139,3-1-219,-3 1-21,0 0-1,0 0 1,1 1 0,-1-1-1,1 1 1,-1-1-1,1 1 1,0 0 0,-1 0-1,1 0 1,0 0-1,0 0 1,0 0-1,1 1 1,-1-1 0,0 0-1,1 1 1,0 0-1,-2 1 20,-11 17-492,6-12-125,4-6 318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15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36 2697,'0'0'680,"0"0"-178,0 0 69,0 0 204,0 0-161,0 0-294,-4-15 313,0 16-645,0 0 0,0 0 0,0 1 0,0-1 0,0 1 1,0 0-1,0 0 0,0 0 0,1 0 0,-1 1 0,1-1 0,0 1 0,0 0 0,0 0 0,0 0 0,0 1 0,-2 2 12,-2 4-5,0 0 0,0 0-1,1 1 1,0-1 0,-3 12 5,5-8-47,0 0 1,2 1-1,0-1 1,0 1-1,2 0 1,0 11 46,0-23-8,1-1 0,0 0-1,-1 0 1,1 1 0,0-1 0,0 0-1,1 0 1,-1 0 0,0 0 0,1 0 0,-1-1-1,1 1 1,-1 0 0,1-1 0,0 1-1,0-1 1,0 1 0,-1-1 0,1 0-1,1 0 1,-1 0 0,0 0 0,0 0 0,1 0 8,7 3 1,-1-1 0,1 0 0,0 0 0,0-1 0,2 0-1,0 0 9,1-1 0,0 0-1,-1-1 1,1 0 0,-1-1 0,1 0-1,-1-1 1,0 0 0,1-1 0,-1-1 0,0 0-1,-1-1 1,1 0 0,-1 0 0,0-1 0,0-1-1,1-1-8,-10 7 0,8-6 28,0 0-1,-1-1 1,0 0-1,2-3-27,-8 8 8,-1 0 0,0 0-1,1 0 1,-2 0 0,1 0 0,0 0 0,-1-1-1,1 1 1,-1-1 0,0 1 0,0-1 0,0 1 0,-1-1-1,1 0 1,-1 1 0,0-2-8,0 0 4,-1-1 0,1 1 0,-1-1 0,0 1 0,-1 0 0,1-1 0,-1 1 0,0 0-1,-1 0 1,1 0 0,-1 1 0,0-1 0,0 0 0,0 1 0,-1 0 0,1 0 0,-1 0 0,0 0 0,-1 1 0,-1-2-4,0-1-8,-1 0 0,0 0 0,0 1 0,-1 0 0,1 0 0,-1 1 0,0 0 0,0 1 0,-1-1 0,1 2 1,-1-1-1,1 1 0,-1 0 0,0 1 0,0 0 0,0 0 0,0 1 0,-2 0 8,9 1-109,0 0 0,0 0 1,0 0-1,0 0 0,0 1 0,0-1 0,0 1 1,0-1-1,1 1 0,-1-1 0,1 1 0,-1 0 1,1 0-1,0 0 0,-1 0 0,1 0 0,0 0 1,0 0-1,0 1 109,-6 9-980,-6 6-1209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17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259 58 640,'0'0'495,"0"0"85,0 0 118,0 0 2,0 0-63,0 0-130,0-3-115,0 1-347,0 0-1,0-1 1,0 1 0,0 0-1,-1 0 1,1 0-1,-1 0 1,1 0 0,-1 0-1,0 0 1,0 0 0,0 0-1,0 0 1,0 0 0,0 0-1,0 0 1,-1 1 0,1-1-1,0 0 1,-1 1-1,0-1 1,1 1 0,-1 0-1,0 0 1,0 0 0,0-1-1,0 2 1,0-1 0,0 0-1,0 0 1,0 1 0,0-1-1,0 1 1,0-1-1,0 1 1,0 0 0,-1 0-1,1 0 1,0 0 0,0 0-45,-4 0-1,1 1 0,0-1 0,0 1 1,0 0-1,-1 0 0,1 1 0,0-1 1,1 1-1,-1 0 0,0 0 0,0 1 1,1-1-1,-1 1 0,1 0 0,0 1 1,0-1-1,0 1 0,1-1 0,-1 1 0,1 0 1,-1 1 0,-6 7-8,0 0 0,1 1 1,0 0-1,1 1 0,0-1 0,1 2 1,1-1-1,0 1 0,1 0 1,1 0-1,0 0 0,1 3 8,-4 29-31,3 1 0,2 0 1,2 16 30,0-54-1,0-5-7,1 0 0,-1-1 0,1 1 0,0 0 0,0-1 0,1 1 0,-1-1 0,1 1 0,0-1-1,0 0 1,1 0 0,-1 0 0,1 0 0,0 0 0,0 0 0,0-1 0,1 1 0,-1-1 0,1 0 0,0 0-1,-1 0 1,1-1 0,1 0 0,-1 1 0,0-1 0,1-1 0,0 1 8,9 4-32,1-2 1,-1 0 0,1 0-1,0-2 1,0 1-1,0-2 1,14 0 31,-18-1 1,0 0 0,-1-1 0,1 0 0,0 0 0,-1-1 0,1 0 0,6-3-1,-13 3 5,1-1 0,-1 1 0,0-1 0,0 1 1,0-1-1,0-1 0,0 1 0,-1 0 0,1-1 0,-1 0 0,0 1 0,0-1 0,-1-1 0,1 1 0,-1 0 0,0-1 0,2-3-5,2-11-18,-1 0 0,-1 0 0,0 0 0,-2-1 0,0 1 1,-1-1-1,-1 1 0,-1-10 18,1-1 2,-1 26 16,1 1 0,0-1 0,-1 0 0,0 1 0,0-1 0,0 1 1,0-1-1,-1 1 0,1-1 0,-1 1 0,0 0 0,0 0 0,0 0 0,0 0 1,-1 0-1,1 0 0,-1 1 0,0-1-18,-8-7 218,-1 1 1,0 0-1,-1 1 1,-1 0-219,-36-26 125,7 7-2736,42 26 1683,1 1-386,-3 0-465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18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33 170 2529,'0'0'422,"0"0"-288,0 0 16,0 0 297,0 0 7,0 0-157,-5-10 14,-1-1-203,3 6-58,0 1 0,1-1 0,0 0 0,0 0 0,0 0 0,1 0-1,-1 0 1,1 0 0,0-1-50,0-4 103,0 0 1,1 0-1,0-1 0,0 1 0,2-10-103,-1 18-3,0 1-1,0-1 0,0 1 1,1-1-1,-1 1 0,0 0 1,1-1-1,-1 1 0,0 0 1,1 0-1,0 0 0,-1 0 1,1 0-1,-1 0 0,1 0 1,0 1-1,0-1 1,0 1-1,-1-1 0,1 1 1,0 0-1,2-1 4,42-3-86,-36 4 82,-2-1-10,-1 1-1,1 0 1,0 1 0,-1 0-1,1 0 1,-1 1-1,2 0 15,-6 0-4,0-1-1,0 1 1,0-1-1,0 1 1,-1 0-1,1 0 1,0 1-1,-1-1 1,0 0-1,0 1 1,0-1-1,0 1 1,0 0-1,0 0 1,-1 0-1,1 0 1,-1 0-1,1 3 5,4 11 24,-1 0 0,-1 0 0,-1 1 0,0 0 0,-1 0-1,-1-1 1,-1 1 0,-1 0 0,0 0 0,-1 1-24,-1-15 24,1 1 0,0-1 0,-1 0 0,0-1 0,0 1 0,0-1 0,0 1 0,-1-1 0,0 0 1,1 0-1,-1 0 0,0-1 0,-2 2-24,-6 5 34,-10 9-17,1 2 0,1 0 0,1 1 0,1 1 0,-1 4-17,12-20 0,7-6-3,0 0 47,0 0 134,0 0 27,0 0-33,0 0 11,18-6 364,14-10-534,1 1 0,0 2 0,1 1 0,1 1 0,0 2 0,0 1 0,1 3 0,-1 0 0,1 2 0,2 2-13,28 1 2,-66 0-12,0 0 1,1 0 0,-1 0-1,0 0 1,1 0-1,-1 0 1,0 0 0,0 0-1,1 0 1,-1 0 0,0 0-1,1 1 1,-1-1-1,0 0 1,0 0 0,1 0-1,-1 0 1,0 0 0,0 1-1,1-1 1,-1 0-1,0 0 1,0 0 0,0 1-1,1-1 1,-1 0 0,0 0-1,0 1 1,0-1-1,0 0 1,0 1 0,0-1-1,1 0 1,-1 0 0,0 1-1,0-1 1,0 0-1,0 1 1,0-1 0,0 0-1,0 1 1,0-1 0,0 0-1,0 0 1,0 1-1,-1-1 1,1 0 0,0 1-1,0-1 10,0 2-646,0 1-2273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3:38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232 223 520,'0'0'466,"0"0"-113,0 0-124,0 0-79,0 0 12,-26-3 1772,23-1-1266,0 0-1,0 0 1,1-1-1,0 1 1,-1-1 0,1 0-1,0-2-667,2 7 166,0-33 912,0 31-1085,1-1-1,-1 0 1,1 0 0,0 0-1,-1 1 1,1-1-1,1 0 1,-1 1-1,0-1 1,1 1-1,-1-1 1,1 1-1,0 0 1,-1 0-1,1 0 1,1 0 0,-1 0-1,0 0 1,0 0-1,1 0 8,9-6-31,1 0 0,0 0-1,8-2 32,6-4-18,-17 7-2,2 0 1,-1 1-1,1 1 1,0 0-1,0 0 1,0 1-1,1 1 1,-1 0-1,1 1 0,0 0 1,0 1-1,7 0 20,95 2-217,-111-1 204,0 1 0,-1 0 1,1 0-1,-1 1 0,1-1 0,-1 1 1,1-1-1,-1 1 0,0 0 1,0 0-1,0 1 0,0-1 0,0 1 1,0-1-1,-1 1 0,1 0 0,-1 0 1,0 0-1,0 0 0,0 1 0,0-1 1,-1 0-1,1 1 0,-1-1 0,0 1 1,0 0-1,0-1 0,0 1 1,-1 4 12,0-4 11,0 0 0,-1 0 1,0 0-1,0 0 1,-1 1-1,1-1 1,-1-1-1,1 1 0,-1 0 1,-1 0-1,1-1 1,0 1-1,-1-1 0,0 0 1,0 1-1,0-1 1,0-1-1,0 1 1,0 0-1,-1-1 0,1 0 1,-1 1-1,-3 0-11,-12 6 47,0 0 0,-1-1 0,0-1 0,-6 0-47,16-4 14,-3 1-18,0 0 0,0 1 0,1 0 0,0 1 0,0 1 1,0 0-1,1 0 0,-4 4 4,88 15-1999,-20-13 2003,-1 3-1,0 1 1,-1 3 0,11 8-4,-55-25 5,0 0 0,-1 1 1,1 0-1,-1 0 0,0 0 1,0 1-1,-1 0 1,0 0-1,1 1 0,-2 0 1,1-1-1,-1 2 1,0-1-1,0 0 0,0 1 1,-1 0-1,0-1 0,-1 1 1,1 1-1,-1-1 1,-1 0-1,1 0 0,-1 1 1,0-1-1,-1 1 0,0-1 1,0 3-6,0 0 133,0-5-81,1-1 1,-1 1 0,0-1 0,0 0 0,-1 1 0,1-1 0,-1 1 0,0-1 0,0 0 0,0 0 0,-1 1 0,1-1 0,-1 0 0,0 0 0,0 0 0,-1-1 0,1 1 0,-1-1 0,0 1 0,-1 1-53,-6 4 76,-1 0-1,-1-1 0,1 0 1,-1-1-1,0-1 0,-1 1 1,1-2-1,-10 3-75,-27 8 223,-36 6-223,41-11 32,-15 4 102,0-4 1,-1-2 0,0-2-1,0-3 1,-1-3 0,-30-4-135,89 3 21,-1 0 1,0 0-1,0-1 0,1 1 1,-1-1-1,0 0 0,1 0 1,-1 0-1,0 0 1,1 0-1,0-1 0,-1 1-21,2 0-72,0 0 0,0 0 0,0-1 0,0 1 0,0 0 0,0 0 0,0-1 0,0 1 0,1-1 0,-1 1 0,1-1 0,-1 1 0,1-1 0,-1 1 0,1-1 0,0 1 0,0-1 0,-1 1 0,1-1 0,1-1 72,2 2-329,1 0 0,0 0 1,0 0-1,0 0 1,-1 1-1,1 0 1,0-1-1,1 1 329,-1 0-413,23-3-1657,-1-3-1023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3:39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1272,'0'0'1919,"0"0"-837,0 0-319,0 0-42,0 0-241,0 0-240,0 0-90,0 0-1,0 0 30,0 0 9,0 0-12,0 0-23,0 0-43,0 0-22,21-1 300,-9-1-379,0-1 0,0-1 0,0 0 0,0 0 0,0-2-9,2 0 1,0 1 1,0 1-1,7-2-1,27-2-52,0 1 1,1 3-1,37 2 52,-86 2-6,0 0-22,0 0-98,0 0-112,0 0-137,13 0-4242,-9 0 2055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3:39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14 1464,'0'0'1779,"0"0"-620,0 0-237,0 0-39,0 0-158,0 0-250,0-4-96,-2-5 621,-3 10-436,-10 23-328,-13 41-397,11-18 131,8-27 3,2-1 0,1 1 0,0 0-1,1 1 1,1-1 0,2 1 0,-1 11 27,3-31-19,1 1 0,-1-1-1,1 1 1,0-1 0,0 0 0,-1 1 0,1-1 0,0 0 0,0 0 0,0 0 0,0 0 0,1 0 0,-1 0 0,0 0 0,0 0 0,0 0 0,1 0 0,-1-1 0,1 1 0,-1 0 0,0-1 0,1 1 0,0-1 19,35 12-288,9-6 257,0-2-1,-1-1 1,1-3-1,13-2 32,26 0 45,-59 1 17,1-1-5753,-27 2 2954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3:40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3713,'0'0'923,"0"0"-601,0 0-224,-1 22 227,-18 165 1286,3 13-296,5-49-619,-1-74-808,12-77-447,0 0-314,4-1-1996,6-9 1028,2-9-188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3:41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172 104 2697,'0'0'1668,"0"0"-460,0 0-160,0 0-277,0 0-255,0 0-169,-6-4-82,-19-12-60,21 15-193,1 0 1,-1 0 0,1 0-1,-1 0 1,0 0 0,1 1 0,-1 0-1,0 0 1,0 0 0,1 0-1,-1 0 1,0 1 0,0 0 0,1 0-1,-1 0-12,1 1-8,-1 0 0,1 1 0,0-1 0,0 1 0,0 0-1,1-1 1,-1 2 0,1-1 0,-1 0 0,1 0 0,0 1-1,0-1 1,0 3 8,-23 51-44,20-41 11,1 0 0,1 0 0,0 1 0,1-1 0,0 1 0,2-1 0,0 1 0,1 0 0,1 4 33,-2-19-17,0 1 0,1-1 0,-1 0 0,1 0 0,-1 0 0,1 0-1,0 0 1,0 0 0,0 0 0,0 0 0,0 0 0,1 0 0,-1-1-1,1 1 1,-1 0 0,1-1 0,-1 1 0,1-1 0,0 0 0,0 1-1,-1-1 1,1 0 0,0 0 0,0 0 0,0 0 0,0-1-1,1 1 1,0 0 17,6 1-80,1-1-1,0 1 1,0-2 0,0 1-1,8-2 81,-3 1 82,-12 0-75,0-1-1,1 1 1,-1 0-1,0-1 1,0 0 0,1 0-1,-1 0 1,0 0-1,0 0 1,0-1-1,0 0 1,0 1-1,0-1 1,-1 0-1,1 0 1,-1 0-1,1-1 1,-1 1-1,0-1 1,0 1 0,0-1-1,0 0 1,0 0-1,0 0 1,0-1-7,1-4 38,1 0 0,-2-1 1,1 1-1,-1 0 0,0-1 1,-1 1-1,0-1 0,0 0 0,-1-3-38,1-21 32,0 17-34,0 0 0,-2 0-1,-1-12 3,2 24 14,-1 0 0,0 1-1,1-1 1,-1 1 0,-1-1-1,1 1 1,0-1 0,-1 1-1,0 0 1,0 0 0,0 0-1,0 0 1,0 0 0,-1 0-1,1 1 1,-1-1-1,1 1 1,-2-1-14,3 2 15,0 1-1,0-1 1,1 1 0,-1-1-1,0 1 1,0 0 0,0 0-1,0-1 1,1 1 0,-1 0 0,0 0-1,0 0 1,0 0 0,0 0-1,0 0 1,0 0 0,0 0-15,0 0-22,1 0-55,0 0-5,0 0-18,0 0-14,0 0-16,0 0 18,5 10-226,2-8 303,-1 0 1,1 0 0,-1 0 0,1 0 0,0-1-1,-1 0 1,1-1 0,0 0 0,0 0-1,0 0 1,1-1 34,1 0 32,1 0 0,-1 0-1,0-1 1,0-1 0,1 0 0,-2 0-1,1 0 1,0-1-32,13-10 41,0 0 0,7-8-41,33-22 47,-85 94 337,-20 50-104,4 2 1,5 2-1,4 1 0,-2 30-280,29-113-126,1 0 1,0 0-1,2 19 126,0-25-949,9-16-1006,-7 0 1878,1 0-126,0 0 0,0 0 1,0 0-1,0 0 0,0-1 0,0 1 0,0-1 0,0 0 0,0 0 0,0 0 0,2-2 203,12-13-1547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3:42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 1112,'0'0'2026,"0"0"-840,0 0-512,0 0-149,0 0-172,0 0-177,-5 1-33,-3 2-87,0 1 0,1-1 1,0 1-1,-1 0 0,1 1 0,1 0 1,-1 0-1,1 0 0,0 1 1,0 0-1,1 0 0,-1 1 0,1-1 1,1 1-1,-1 0 0,1 1 1,-2 4-57,0 1 61,0 2 1,1-1 0,0 1-1,1 0 1,1 0 0,0 0 0,1 0-1,0 1 1,2 6-62,-1 0 69,0-15-59,0 0-1,1 0 1,0 0-1,0 0 1,1 0-1,0 0 1,1 1-10,-2-7 4,1 0 1,0 1-1,0-1 1,0 0-1,0 0 1,0 0-1,0 0 0,0-1 1,0 1-1,0 0 1,0 0-1,0-1 1,1 1-1,-1-1 1,0 1-1,1-1 0,-1 1 1,0-1-1,1 0 1,-1 1-1,0-1 1,1 0-1,-1 0-4,39 0 193,-28 0-183,-1 0 14,-2 0 9,-1 0 0,1 0 0,-1-1 0,1 0 0,6-2-33,-12 2 12,1 0 0,-1-1 0,0 1 0,0-1 0,1 0 0,-1 0 0,-1 0 0,1-1 1,0 1-1,0-1 0,-1 1 0,0-1 0,1 0 0,-1 0 0,1-2-12,0 1 24,0-1-1,-1 0 1,1 0 0,-1 0-1,0 0 1,0-1 0,-1 1 0,0-1-1,0 1 1,0-1 0,0 1 0,-1-1-1,0 1 1,0-1 0,-1 1 0,1-1-1,-1 0 1,-1 0-24,0-4 20,-2 0 1,1 0-1,-2 1 0,1-1 0,-1 1 1,0 0-1,-1 0 0,0 1 0,-2-2-20,-13-17-362,10 12-878,0 0 1,-1 1-1,-9-7 1240,4 6-2205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3:42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368 97 960,'0'0'850,"0"0"162,0 0 127,0 0-98,0 0-156,0 0-88,-7-14-95,-20-43-141,26 56-484,0-1 0,0 0 1,-1 0-1,1 1 0,0-1 0,-1 1 0,1-1 0,-1 1 1,1-1-1,-1 1 0,0 0 0,1 0 0,-1 0 1,0 0-1,0 0 0,0 0 0,0 1 0,0-1 1,0 0-1,0 1 0,0 0 0,0-1 0,0 1 0,0 0 1,0 0-1,0 0 0,0 1 0,0-1 0,0 0 1,-1 1-1,1-1 0,0 1-77,-11 1-137,8-2 126,1 1 1,-1-1 0,1 1 0,0 1 0,-1-1-1,1 1 1,0-1 0,0 1 0,0 0 0,0 1-1,0-1 1,1 1 0,-1 0 0,-2 3 10,-9 8-34,0 0 0,-9 14 34,10-12-10,0 0-6,1 0 0,0 1 0,2 1-1,-1 0 1,2 0 0,1 1 0,0 1-1,1-1 1,1 1 0,1 1 0,1-1-1,1 1 1,0 0 0,2 0-1,0 18 17,2-35-49,0-1-1,0 0 1,0 1-1,0-1 0,1 1 1,-1-1-1,1 0 1,0 0-1,0 1 0,0-1 1,1 0-1,-1 0 1,1 0-1,0 0 0,0 0 1,0-1-1,0 1 1,0 0-1,0-1 0,1 0 1,-1 1-1,1-1 1,0 0-1,0 0 0,-1 0 1,1-1-1,0 1 1,1-1-1,-1 0 0,0 0 1,3 1 49,21 6-718,1-1 1,0-1 0,0-1-1,0-2 1,1-1 0,14-1 717,-24 0-857,12-1-1156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2:0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0 1 432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3:43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80 3441,'0'0'599,"0"0"-149,0 0-91,0 0-55,0 0-179,-12 1-122,-36 3-43,47-4 39,-1 0 1,1 0-1,-1 1 1,1-1-1,-1 1 0,1 0 1,-1-1-1,1 1 0,0 0 1,-1 0-1,1 0 0,0 0 1,0 0-1,-1 0 0,1 0 1,0 0-1,0 1 1,0-1-1,1 0 0,-1 1 1,0-1-1,0 0 0,1 1 1,-1 0 0,-3 5-1,-6 10 13,0 1-1,1 0 1,1 0-1,1 1 0,1 0 1,0 0-1,1 1 1,1-1-1,1 1 1,1 0-1,1 0 1,0 0-1,2 1 1,0-1-1,2 0-11,-2-13 6,1 0 0,0 0 1,1-1-1,-1 1 0,1-1 0,0 0 0,1 0 0,0 0 1,0 0-1,0 0 0,1-1 0,0 0 0,0 0 0,0 0 0,0-1 1,1 1-1,0-1 0,-1-1 0,2 1 0,-1-1 0,0 0 0,1 0 1,-1-1-1,1 0 0,0 0 0,0 0 0,0-1 0,0 0 1,0-1-1,0 1 0,5-2-6,-5 1 22,0 0 0,-1 0-1,1-1 1,0 0 0,-1-1 0,1 0 0,-1 0-1,1 0 1,-1 0 0,0-1 0,0 0 0,0-1 0,0 1-1,-1-1 1,1 0 0,-1-1 0,0 1 0,0-1 0,1-2-22,5-2 29,-1-2 0,-1 1 1,1-1-1,-2-1 0,1 1 1,-2-1-1,1-1 0,-2 0 1,0 0-1,0 0 0,-1 0 1,-1-1-1,0 0 0,-1 0 1,0 0-1,-2 0 0,1-1 1,-2-2-30,0 8 49,1-2-8,0 0 1,-1-1-1,-1 1 0,0 0 0,-1 0 1,0 0-1,0 0 0,-1 0 0,-1 0 0,0 1 1,0-1-1,-1 1-41,0 2 10,0-2 31,-1 0 0,0 0 0,-1 1 0,0-1 0,-1 2 0,1-1 0,-2 1 0,1 0 0,-6-3-41,13 10-47,1 1 0,-1 0 1,0-1-1,1 1 0,-1 0 1,0-1-1,1 1 0,-1 0 1,0 0-1,1 0 0,-1 0 1,0 0-1,0 0 0,1 0 1,-1 0-1,0 0 0,1 0 1,-1 0-1,0 0 0,1 0 1,-1 0-1,0 1 1,1-1-1,-1 0 0,0 1 1,1-1-1,-1 0 0,0 1 1,1-1-1,-1 1 0,1-1 1,-1 1-1,1-1 0,-1 1 1,1-1-1,0 1 0,-1-1 1,1 1-1,0 0 0,-1-1 1,1 1-1,0 0 0,0-1 1,-1 1-1,1 0 0,0 0 47,-7 35-930,7-32 742,-4 29-1186,1-2-377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3:44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58 280,'0'0'1623,"0"0"-507,0 0-222,0 0-123,0 0-190,0 0-114,0 0 44,0 0-38,0 0-134,0 0-68,0 0 2,0-1-234,0 0 1,0-1-1,0 1 1,0-1-1,0 1 1,0-1-1,1 1 1,-1-1-1,1 1 1,-1-1-1,1 1 1,-1 0-1,2-1-39,7-4-27,0 1-1,0 1 0,1 0 1,0 0-1,0 0 0,0 2 0,0-1 1,0 1-1,0 1 0,1 0 0,-1 0 1,1 1-1,-1 0 0,7 1 28,-16 0-6,1 0 0,-1 0 0,0-1 0,0 1 0,0 0 0,0 0-1,0 0 1,0 0 0,0 0 0,-1 1 0,1-1 0,0 0 0,-1 0 0,1 0-1,0 1 1,-1-1 0,1 0 0,-1 1 0,0-1 0,0 0 0,1 1 0,-1 0 6,4 34-40,-4-21-27,0 0 21,0 0-1,-1 1 0,-1-1 1,-1 7 46,1-17 11,1 1 0,-1 0 0,-1-1 0,1 0 0,-1 1 1,0-1-1,0 0 0,0-1 0,-1 1 0,1 0 0,-1-1 0,0 0 1,-2 2-12,-47 27 1353,194-48-1371,-90 14 9,-21 0 181,1 1 0,0 1 0,-1 2 0,1 1 0,-1 1-1,4 2-171,-34-7 2,1 0-1,-1-1 0,1 1 0,-1 0 0,1-1 0,-1 1 0,1 0 0,-1-1 0,0 1 0,1-1 0,-1 1 0,0-1 0,1 1 1,-1-1-1,0 1 0,1-1 0,-1 0 0,0 1 0,0-1 0,0 1 0,0-1 0,0 1 0,1-1 0,-1 0 0,0 1 0,0-1 1,-1 1-1,1-1 0,0 0 0,0 1 0,0-1 0,0 0-1,0-32-1603,0 22 559,0-23-3030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3:49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1829 85 1032,'0'0'723,"0"0"-104,0 0-124,0 0-139,0 0-51,11-14 2217,-10 10 2210,-15-1-4636,-1 1-1,1 0 1,-1 2 0,0 0 0,0 0 0,0 1 0,-1 1 0,-2 1-96,-43-3 118,-253-30 1374,91 19-499,-121 12-993,158 3 200,157-1-196,1 2 0,-1 1-1,1 2 1,-5 2-4,5-1 34,0-1 0,-1-2 0,1-1-1,-7-1-33,-245-2 957,279 0-944,1 0-6,0 0-30,0 0-102,0 0-183,0 0-250,0 0-251,0 0-102,1-2 458,0 0 0,0 0 0,1 0 0,-1 1 0,0-1 0,1 0 0,-1 0 0,1 1 0,0-1 1,0 1-1,-1 0 0,1-1 0,1 0 453,5-3-2026,2-4-879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3:50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779 51 1216,'0'0'1458,"0"0"-603,0 0-10,0 0 77,0 0-198,0 0-255,-7-6-71,2 2-250,-1-1 0,0 1 0,0 0 0,0 0-1,0 1 1,0 0 0,-1 0 0,0 0 0,1 1 0,-1 0 0,0 0 0,0 1 0,0 0 0,-4 0-148,-25 0 589,25 0-544,0 0 1,0 1 0,0 0 0,0 1 0,-1 0 0,1 1 0,0 0-1,1 1 1,-1 0 0,0 1 0,1 0 0,-1 0-46,-20 16 2,1 1 1,0 2-1,2 1 0,1 1 1,1 1-1,-6 9-2,-23 31 9,3 2 0,-4 14-9,31-45 1,9-15-1,0 0 1,2 1-1,1 1 1,1 0-1,1 1 1,-4 12-1,14-28-41,-1 0 0,1 0 0,1 0 0,0 0 1,0 4 40,1 4-86,-1-16 85,0 0 0,1 1 0,-1-1-1,0 1 1,1-1 0,0 0 0,-1 1-1,1-1 1,0 0 0,0 0-1,0 1 1,0-1 0,0 0 0,0 0-1,0 0 1,0 0 0,0 0-1,0 0 1,1-1 0,-1 1 0,0 0-1,0-1 1,2 1 1,37 14 139,-32-12-111,24 4 31,0-1 1,0-2-1,1-1 1,-1-1-1,1-2 1,15-3-60,20 2 66,23-3 20,74-13-86,-8 0 15,166 1 26,-322 16-33,-1 0 11,0 0 38,1 0-143,-1 0 0,0 0 0,0 0-1,0-1 1,0 1 0,0 0 0,0 0 0,0 0 0,0 0-1,1-1 1,-1 1 0,0 0 0,0 0 0,0 0-1,0 0 1,1-1 0,-1 1 0,0 0 0,0 0-1,0 0 1,1 0 0,-1 0 0,0 0 0,0 0-1,1 0 1,-1 0 0,0 0 0,0 0 0,0 0-1,1 0 1,-1 0 0,0 0 0,0 0 0,1 0-1,-1 0 1,0 0 0,0 0 0,0 0 0,1 0-1,-1 0 87,2 0-1013,2 0-2763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9:32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1 241 280,'0'0'344,"0"0"19,0 0 46,0 0-105,0 0-72,0-4-8,0-18 13,0 21-215,0-35 2300,36 25-2401,140-11 39,-70 4 310,-65 12-60,0-2 0,31-11-210,8-1 691,-28 7-347,-26 6-334,1 1 1,0 1 0,0 1-1,25 0-10,27 1 324,31-7-324,12-1 163,126 3 23,-130 7-163,28 0 466,4 6-489,-66 5 58,4 4-58,-11-2 72,31 0-72,3-3 185,-22-2 360,9-3-545,643-18 607,-516 12-614,-119 3 34,-74 1-17,-1 1 0,17 4-10,20 3 20,111 0 278,105-9-298,66 1 39,41 1 799,-150-23-676,-133 13-140,51-1 68,7 5 35,-33 0-34,34 7-91,-141-1 2,-1 2 0,0 0 0,-1 2 0,13 5-2,45 12 90,-30-10-39,-2 2 1,1 3-52,-10-3 51,1-2-1,0-2 0,17 1-50,-21-4 6,0 1 0,0 2 0,33 16-6,-27-8-9,-2 2 1,6 6 8,14 7 9,-35-18-10,0 1 1,-1 1 0,-1 1-1,2 4 1,7 5 20,1-1 0,2-3-1,0 0 1,6-1-20,10 9 20,-23-15 38,0 0 0,5-1-58,78 42 67,-74-38-23,73 33 252,-41-21 2,28 7-298,20 9 162,75 55-2,-166-89-145,-1 0 1,14 11-16,19 11 2,-36-23 4,0 0 0,-2 2 0,0 0 0,-1 2 0,11 11-6,15 32 13,-11-12 7,-11-16 12,-14-19-11,1 0 1,0 0-1,8 6-21,-10-9 10,0 0 0,0 1 0,-1 0-1,5 10-9,25 32 44,-12-21 42,-2 1 1,-1 0 0,16 35-87,-38-65 48,0 0 0,-1 0 0,0 0 0,1 0 0,-1 1 0,-1-1 0,1 0 0,-1 1-48,0-4 61,0-1-31,0 29 411,-2-21-404,0-1 0,0 0 0,-1 1 0,0-1 0,0 0 0,-1-1 0,0 1 0,0-1 0,-5 6-37,-5-1 281,-12 11-307,9-3 37,7-9-18,1 1-1,0 1 1,-5 10 7,11-14-411,0-1 1,1 1-1,0 0 0,0 0 0,1 0 0,0 0 0,1 0 0,0 4 411,-6 40-7013,2-42 2921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04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507 105 536,'0'0'303,"0"0"-20,0 0 178,0 0 46,0 0 22,0 0 70,0 0-23,0 0-69,0 0-50,0 0-87,0 0-72,0 0-73,0 0-44,0 0-12,0 0-2,0 0-10,0 0-2,0 0 61,0 0 32,0 0-40,0 0-53,0 0-32,0 0 10,0 0 12,0 0 17,0 0 30,0 0 48,0 0-8,0 0-25,0 0-29,0 0-16,0-30 246,0 28-408,0 0 1,1-1-1,-1 1 0,0-1 1,-1 1-1,1-1 1,0 1-1,-1-1 0,1 1 1,-1-1-1,0 1 1,0 0-1,0-1 0,0 1 1,0 0-1,0 0 1,0 0-1,-1 0 1,1 0-1,-1 0 0,0 0 1,0 0-1,1 1 1,-1-1-1,0 1 0,0-1 1,-1 1-1,1 0 1,-1-1-1,-1 0-21,0 0 1,-1 0 0,1 1 0,0 0-1,-1 0 1,1 0 0,0 0 0,-1 0-1,1 1 1,-1 0 0,-1 0 20,-3 0-95,0-1 40,0 1 0,0 0 0,0 1-1,0-1 1,0 2 0,0-1 0,0 1-1,0 1 1,1 0 0,-1 0 0,1 0-1,-5 4 56,-12 9-114,1 1 0,1 0 0,1 2 0,1 1-1,0 1 1,-15 21 114,18-21-15,2 0 1,0 1-1,2 1 1,-7 15 14,15-25-15,0 0 0,1 0 1,1 1-1,0 0 0,1 0 0,1 0 1,0 0-1,0 0 0,2 9 15,0-21-8,-1-1 0,1 1 1,1 0-1,-1 0 0,0 0 0,0 0 0,1 0 0,-1 0 0,1 0 0,0 0 0,0-1 0,-1 1 0,1 0 0,0-1 0,0 1 0,1 0 1,-1-1-1,0 1 0,0-1 0,1 0 0,0 1 8,2 0 4,-1 1 0,1-2 1,0 1-1,0 0 0,0-1 0,1 0 1,-1 0-1,0 0 0,4 0-4,39 5 159,1-3-1,19-2-158,51 4 169,-56-1-113,11-2-56,-72-2-19,-1 0-46,0 0-47,0 0-116,0 0-167,0 0-177,0 6-3338,0-3 1753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05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40 1880,'0'0'1029,"0"0"-460,0 0-47,0 0 147,0 0-152,0 0-118,0-4 55,-3-7 712,-7 22-11,-1 2-1596,3-2 387,0-1 0,1 1 0,0 0-1,1 1 1,0 0 0,1 0 0,0 0 0,1 0 0,1 1 0,0-1 0,-1 9 54,-1 21-243,2-1 0,1 41 243,2-73-27,0-6 19,1-1 0,-1 1 0,0-1-1,1 1 1,-1-1 0,1 0 0,0 1 0,-1-1 0,1 0 0,0 0 0,1 1 0,-1-1 0,0 0 0,0 0 0,1 0 0,0 0 0,-1-1-1,2 2 9,1 0-11,0 0 0,0 0 0,0 0 0,1-1 0,-1 0-1,1 0 1,-1 0 0,1 0 0,1 0 11,10 1-34,0 1 0,0-2 1,0 0-1,1-1 0,4-1 34,-15 0 7,-1 1-1,0-1 1,0 0-1,1 0 1,-1-1 0,0 1-1,0-1 1,1-1-1,-1 1 1,0-1 0,0 1-1,0-2 1,-1 1-1,1 0 1,0-1 0,-1 0-1,0 0 1,0 0-1,1-1-6,3-3 23,-1 0 1,1 0-1,-1-1 0,-1 0 0,0 0 0,0-1 0,0 0 0,-1 0 0,-1 0 0,1-1 0,-2 1 0,1-1 0,-1 0 0,-1 0 0,0 0 1,0-1-1,-1 1 0,0 0 0,-1-1 0,0-1-23,0 4 34,0 0 0,-1 0 0,0 0 0,0 0 1,0 0-1,-1 1 0,-1-1 0,1 1 0,-1-1 0,0 1 0,-1 0 1,0 0-1,0 0 0,-1 0 0,1 1 0,-1 0 0,-1 0 0,1 0 0,-1 0 1,-1 1-35,-91-69-376,97 73 215,0 1 1,0-1 0,0 1 0,0-1 0,0 1-1,0 0 1,-1-1 0,1 1 0,0 0 0,0 0 0,0 0-1,0 0 1,0 0 0,0 0 0,0 0 0,-1 0-1,1 0 1,0 0 0,0 1 0,0-1 0,0 0 0,0 1-1,0-1 1,0 1 0,0-1 0,0 1 0,0 0 160,-2 9-2309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07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94 856,'0'0'416,"0"0"44,0 0 167,0 0-11,0 0-54,0 0 85,0 0 27,0 0-106,0 0-126,0 0-87,0 0-77,0 0-99,0 0-75,1-18-32,3 11-31,1-1 0,0 1 0,0 0 0,1 0 0,6-6-41,-9 10 0,-1 1 0,1 0 0,0-1 0,0 1 1,0 1-1,0-1 0,0 0 0,0 1 0,1-1 0,-1 1 0,0 0 0,1 0 1,-1 0-1,1 1 0,-1-1 0,2 1 0,0 0-5,-1-1-12,0 1 0,1-1 1,-1 1-1,0 0 0,0 1 0,0-1 0,1 1 1,-1 0-1,0 0 0,0 0 0,0 0 0,0 1 0,0-1 1,0 1-1,-1 0 0,1 1 0,-1-1 0,1 0 1,-1 1-1,0 0 0,0 0 0,3 3 17,-3-3 2,-1 1 1,1-1-1,-1 1 0,0 0 0,0 0 1,0 0-1,0 0 0,0 0 0,-1 0 1,0 0-1,0 1 0,0 3-2,1 57 44,-2-39 2,-1-21-40,0 0 0,0 0-1,0 0 1,-1 0 0,0 0 0,0 0-1,0-1 1,0 1 0,-1-1-1,1 1 1,-1-1 0,0 0-1,-1 0 1,-2 3-6,-12 12-44,-1-1 0,-9 7 44,9-9-52,23-18 88,1-1-1,0 1 0,0 0 0,0 0 1,0 0-1,0 0 0,0 1 0,0 0 0,0 0 1,3 1-36,68-7 281,-58 6-156,128-1 34,-146 2-210,1 0 0,-1 0 0,1 1 0,-1-1 0,1 0 0,-1 0-1,1 1 1,-1-1 0,0 1 0,1-1 0,-1 0 0,0 1 0,1-1 0,-1 1 0,0-1 0,1 1 0,-1-1 0,0 1 0,0-1 0,0 1 0,1 0-1,-1-1 1,0 1 0,0-1 0,0 1 0,0-1 0,0 1 0,0-1 0,0 1 0,0 0 0,0-1 0,-1 1 51,0 19-2143,-5-8-503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08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52 1120,'0'0'1386,"0"0"-399,0 0-151,0 0 24,0 0-220,0 0-201,17-17 1716,-2 10-2227,1 1 0,0 1 0,1 0 1,-1 2-1,1-1 0,0 2 0,0 0 0,0 2 0,0 0 0,16 1 72,-30 0-25,1 0-1,-1 0 1,1 0-1,-1 0 0,0 0 1,1 1-1,-1-1 1,0 1-1,0 0 1,0 0-1,0 0 0,-1 1 1,1-1-1,0 1 1,-1-1-1,0 1 0,1 0 1,-1 0-1,0 0 1,0 0-1,-1 0 1,1 0-1,-1 1 0,1 0 26,1 6-28,1 0-1,-2 0 1,1 0-1,-1 0 1,-1 0-1,0 1 1,0 8 28,-1-17 15,0 1 1,0 0-1,0-1 1,0 1-1,-1-1 0,1 1 1,-1-1-1,0 1 1,0-1-1,1 1 1,-2-1-1,1 0 1,0 1-1,0-1 1,-2 2-16,-1 0 31,0-1 0,-1 1 1,1-1-1,-1 0 1,0 0-1,-4 2-31,7-3 5,-13 6 43,1-1-1,-1 0 1,0-1 0,0-1-1,-1 0 1,0-1 0,0-1-1,0-1 1,0 0-1,-8 0-47,24-2 15,0 0-28,0 0-34,0 0-8,0 0-23,0 0-40,0 0-72,0 0-21,0 0-16,23 0-401,-3 0 599,1 1 0,0 0 0,-1 2 0,1 1 0,14 4 29,-27-5-17,1 0 0,-1 0 0,0 0 0,0 1 0,0 1 0,0-1-1,-1 2 1,1-1 0,-1 1 0,-1-1 0,1 2 0,-1-1 0,0 1 0,3 4 17,-6-4-37,1 0 1,-1 1-1,0-1 0,0 1 0,-1 0 1,0 0-1,0 0 0,-1 0 1,0 0-1,0 0 0,-1 0 1,0 1-1,-1-1 0,0 0 37,1 14 94,-1-15-80,0-1 0,0 0 0,-1 0-1,1-1 1,-2 1 0,1 0 0,-1 0 0,1-1 0,-1 0 0,-1 1 0,1-1 0,-1-1-1,0 1 1,0 0 0,-1-1 0,1 0 0,-2 1-14,-10 9 59,-1 0 0,-1-2 0,0 0 0,-6 3-59,10-7 99,-1-1 0,-1-1 0,1 0 0,-1 0-1,0-2 1,0 0 0,0-1 0,-1 0 0,1-2 0,-1 0 0,0 0 0,1-2 0,-4 0-99,18 0-78,0 1 1,1 0 0,-1-1-1,0 1 1,1-1 0,-1 0-1,0 0 1,1 0 0,-1 1-1,1-2 1,-1 1 0,1 0-1,-1 0 1,1 0 0,0-1-1,0 1 1,0 0 0,-1-1-1,1 1 1,0-1 0,1 1-1,-1-1 1,0 0 0,0 1-1,1-1 1,-1 0 0,1 0-1,0 0 78,-2-3-332,2 0-1,-1 0 1,0 0-1,1 1 0,0-1 1,0 0-1,1 0 1,-1 0-1,2-5 333,4-2-1811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10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 3441,'0'0'947,"0"0"-185,0 0 77,0 0-1,0 0-350,0 0-256,0 0-216,0 0 1,1-1-1,-1 1 1,0 0-1,0 0 1,0 0-1,0 0 1,0-1-1,1 1 1,-1 0-1,0 0 1,0 0-1,0 0 1,1 0-1,-1 0 1,0 0-1,0 0 1,0-1-1,1 1 1,-1 0-1,0 0 1,0 0-1,0 0 1,1 0-1,-1 0 1,0 0-1,0 0 1,0 0-1,1 0 1,-1 0-1,0 1 1,0-1-1,0 0 1,1 0-1,-1 0-16,0 37-14,-2 1-1,-2-1 0,-1 1 1,-10 35 14,12-54-92,0 0-1,1 0 1,1 0 0,1 1 0,1 1 92,0 12-99,-1-31 75,0-1 1,1 0-1,-1 1 1,0-1-1,1 0 1,-1 0-1,1 0 1,0 1 0,-1-1-1,1 0 1,0 0-1,-1 0 1,1 0-1,0 0 1,0 0-1,0-1 1,0 1-1,0 0 1,0 0 0,0-1-1,1 1 1,-1 0-1,0-1 1,0 1-1,0-1 1,1 0-1,-1 1 1,0-1-1,0 0 1,1 0 0,-1 1-1,1-1 24,52 1-506,-42-1 577,3-1-316,0-1-1,-1-1 1,0 0 0,1 0-1,-1-2 1,0 0 0,4-3 245,8-1-2329,-19 6 751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31:0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262 976 416,'0'0'1415,"0"0"-523,0 0-386,0 0-14,0 0 175,0 0 89,0 0 9,0 0-123,0 0-113,0 0-65,0 0-49,0 0-38,0 0-80,0 0-72,0 0-78,0 0-43,0 0-38,0 0-46,0 0-6,0 0-4,0 0 4,0 0-5,0 0 0,0 0 6,0 0 0,0 0-6,0 0 0,0 0 5,0 0-4,0 0 4,0 0 3,0 0 23,0 0-17,0 0 11,0 0-18,0 0-1,0 0 0,0 0-6,0 0-1,0 0-3,0 0-10,0 0-3,0 0 3,0 0 10,0 0 3,0 0 1,0 0 5,0 0-5,0 0-1,0 0 8,0 0 25,0 0-13,0 0 8,0 0-13,0 0 17,0 0-24,0 0-8,0 0-3,0 0-7,0 0 7,0 0 3,0 0 0,0 0 0,0 0 8,0 0 39,0 0 33,0 0 1,0 0-14,-17-18-38,7 4-47,-1 1-1,0 0 0,-1 0 1,-9-6 10,7 6-14,0-1 1,1-1-1,-6-8 14,-5-16-141,1-1-1,-16-41 142,26 55-26,9 17-12,0 0 1,1 0-1,0-1 1,1 1-1,0-4 38,1 11-14,0-1 0,1 1 0,0-1-1,-1 0 1,1 1 0,0-1 0,1 0 0,-1 1 0,0-1 0,1 0 0,-1 1-1,1-1 1,0 1 0,0-1 0,0 1 0,0-1 0,0 1 0,1 0-1,-1 0 1,2-3 14,31-26-39,-11 9 6,0 2-1,1 1 0,5-2 34,61-36-77,35-14 77,-121 68-8,2 0 0,-1 1-1,0 0 1,0 0 0,1 0 0,-1 1 0,1 0 0,-1 0 0,3 0 8,117-2-136,-124 3 133,-1 0 0,1 0 0,0 0 0,0 0 1,0 0-1,0 0 0,-1 0 0,1 1 0,0-1 1,0 0-1,0 0 0,-1 1 0,1-1 0,0 1 1,0-1-1,-1 0 0,1 1 0,0 0 0,-1-1 1,1 1-1,-1-1 0,1 1 0,-1 0 0,1-1 1,-1 1-1,1 0 0,-1-1 0,1 1 0,-1 0 1,0 0-1,1 0 3,21 18-87,3 20 21,-20-33 66,0 0 1,-1 1 0,1 0 0,-1 0 0,0 0 0,-1 0 0,0 1-1,1 4 0,18 33 3,-8-23-6,1-2 0,1 1 0,1-2 0,0 0 0,3 0 3,-17-17-9,0 1 0,1-1 0,0 1 0,-1-1 0,1 0 0,0 0 0,0-1 0,0 1 0,0-1 0,0 0-1,0 0 1,1 0 9,55 2 103,-55-3-73,1-2-26,0 0 0,-1 0 0,1-1 0,-1 0-1,0 0 1,0 0 0,0-1 0,0 0 0,0 0 0,-1 0-1,4-5-3,0 2 13,-3 3 8,-1-1-1,1 0 1,-1 0 0,0 0-1,0-1 1,-1 0 0,1 1-1,-1-1 1,0 0 0,-1 0-1,0-1 1,0 1 0,0-1-1,-1 0-20,2-12 22,-1-1-1,-1 1 1,-1-1-1,0-1-21,-1-12 24,2 13-20,-2 1 1,0-1 0,-1 0 0,-1 1-1,0 0 1,-2-1 0,-4-9-5,1-11-40,7 38 27,1 0 1,0 0-1,0 0 0,0 0 1,0 0-1,0 0 1,0 0-1,1 0 1,-1 0-1,0 0 1,1 1-1,0-1 1,-1 0-1,1 0 0,0 1 1,0-1-1,0 0 1,0 1-1,1-2 13,12-6-12,1 0-1,-1 1 0,1 0 0,1 1 1,0 1-1,0 1 0,0 0 1,0 1-1,1 1 0,6 0 13,35-3-56,0 2 0,21 4 56,-69 0-7,-7 0 5,0 1 0,-1 0 1,1 0-1,0 0 0,0 0 1,0 0-1,-1 0 0,1 1 1,-1-1-1,1 1 1,-1-1-1,0 1 0,1 0 1,-1 0-1,0 0 0,0 1 1,0-1-1,-1 0 0,1 1 1,0-1-1,-1 1 1,1 1 1,14 16-9,-15-16-26,-1 1-1,1-1 0,-1 0 1,0 1-1,0-1 0,0 0 1,-1 1-1,0 1 36,1-3 0,-2 32 13,1-23-20,1-1-1,-1 1 1,2-1-1,-1 0 1,2 1-1,0 0 8,2-2-24,2 0 0,-1 0 1,1-1-1,0 0 0,1-1 0,0 1 0,1-1 1,4 4 23,-11-11-1,14 14 35,0 0 0,1-1 0,0-1 0,1 0 0,1-2 0,0 0 0,16 7-34,-28-16 33,0-1 0,1 0 0,-1 0 0,0 0 0,1-1 0,-1 0-1,0-1 1,4 0-33,9 1 102,-15-2-84,0 0 0,-1 0 0,1 0 1,-1 0-1,0 0 0,1-1 0,-1 0 0,0 1 0,-1-1 0,1 0 0,0-1 0,-1 1 1,2-3-19,4-4 39,68-84 40,-17 17-27,-42 51-30,2 1 1,12-11-23,-23 27-3,0 0 0,0 1-1,1 0 1,0 1 0,0 0 0,1 0 0,0 1-1,0 1 1,0-1 0,11-2 3,6 0 11,0 2 1,0 1-1,1 2 1,0 0-1,0 2 0,0 1 1,8 2-12,10-2 63,-37 1-58,0 1 1,-1 0 0,1 1 0,-1 0 0,1 0 0,-1 1-1,0 0 1,0 0 0,-1 1 0,3 1-6,13 8 40,-17-11-35,5 2 6,0 1-1,0 1 0,0 0 1,-1 0-1,0 1 1,-1 0-1,0 0 0,2 4-10,-7-7 19,-1-1 0,-1 1 0,1 0 0,-1 0-1,0 0 1,0 0 0,0 1 0,-1-1 0,0 1 0,0-1-1,0 1 1,-1-1 0,1 1 0,-1-1 0,-1 1-1,0 3-18,1 8 86,-1-14-75,1-1 0,-1 1 0,0-1 0,0 1-1,0-1 1,0 0 0,0 1 0,-1-1 0,1 0 0,-1 0 0,1 0 0,-1 0-1,0 0 1,0 0 0,0-1 0,0 1 0,0-1 0,-2 2-11,-42 25 43,46-28-43,-32 15 24,19-10-27,0 1 0,1 1 0,0 0 0,1 0 0,0 1 0,0 0 0,0 1 0,0 1 3,9-8-12,0 1 0,0-1 1,0 0-1,0 1 0,1-1 0,-1 1 1,0-1-1,1 1 0,0 0 0,0-1 1,0 1-1,0 0 0,0 0 1,0 0-1,1 0 0,-1 0 0,1 0 1,0 0-1,0 0 0,0 0 12,0 11-96,-1-11 86,1-1-1,0 1 1,-1 0-1,1 0 1,0 0-1,0 0 1,1 0-1,-1 0 1,1 0 0,-1 0-1,1 0 1,0-1-1,0 1 1,0 0-1,1-1 1,-1 1 0,1 0-1,-1-1 1,1 0-1,0 1 1,0-1-1,0 0 1,0 0 10,20 15 14,-19-14 4,0 0-1,0-1 1,0 1-1,0-1 1,0 0-1,0 0 1,1-1-1,-1 1 1,1 0-1,-1-1 1,1 0 0,0 0-1,-1 0 1,1-1-1,0 1 1,0-1-1,2 1-17,100-1 192,-61-9-167,-7 0-10,22 5 5,60 4-20,-53 1 4,-56-1-2,-1 1-1,0 0 1,1 1-1,-1 1 1,0-1-1,0 1 1,0 1 0,0 0-1,-1 0 1,1 1-1,-1 1 1,0-1-1,-1 1 1,6 5-2,13 13 10,-1 1 1,-1 1 0,13 19-11,-3-5 3,-29-33 5,1 0 0,-1 1 0,0 0 0,-1 0 0,0 0 0,0 1 0,-1 0 1,0 0-1,0 0 0,-1 0 0,0 0 0,-1 1 0,0-1 0,0 1 0,-1 0 0,0 7-8,-1-10 11,0 0 1,0 0-1,-1-1 1,0 1 0,0 0-1,0 0 1,-1 0-1,0-1 1,0 1 0,-1-1-1,0 1 1,0-1 0,-1 0-1,1 0 1,-1-1-1,-1 1 1,1-1 0,-1 0-1,0 0 1,0 0 0,-1 0-12,-6 4 70,0-1 1,-1 0 0,0-1-1,0 0 1,0-1 0,-1 0-1,0-2 1,0 1 0,-1-2-1,1 0 1,-7 0-71,-27 2 374,0-2 0,-42-4-374,27 0 231,56 1-230,0-1-1,0 0 1,1 0 0,-1-1-1,0 1 1,0-2 0,1 1-1,-1-1 1,1 0 0,0 0-1,-1 0 1,2-1 0,-3-2-1,-12-9 10,2-1 1,0-1 0,-3-5-11,-20-18 68,35 33-79,0 0 1,0 0-1,1-1 0,0 0 0,-4-7 11,-20-29-26,15 30 22,1 1 0,-2 0 0,1 1 0,-2 1 0,0 0 0,-2 0 4,12 8-10,-1 1 0,1 1 0,-1-1 0,0 1 0,1 0 0,-1 1 0,0 0 0,0 0 0,-4 1 10,0-1-20,10 0 12,1 0-2,0 0-3,0 0 2,0 0-2,0 0-4,0 0-30,0 0 4,0 0 29,0 0-5,0 0-32,0 0 33,0 0 8,0 0-11,0 0-20,0 0 18,0 0-12,0 0 12,0 0-17,0 0 18,0 0-13,0 0 20,-3 24 9,2-15 11,1-5-2,0 0 1,-1-1-1,1 1 1,-1-1 0,0 1-1,0-1 1,0 1-1,0-1 1,-1 0-1,1 1 1,-1-1-1,0 0 1,0 0-1,-1 2-3,-8 28 48,-3-6-52,11-22-3,1-1 1,0 0-1,-1 0 0,1 1 0,1-1 1,-1 1-1,1 0 0,0-1 0,0 1 0,0 0 7,0-1-42,0 0-1,-1-1 0,0 1 0,1-1 0,-1 1 0,0-1 0,0 0 0,-1 0 0,1 0 0,-1 0 0,0 0 0,1-1 0,-3 3 43,-43 34-290,42-37 275,0 0-1,0 0 0,0-1 0,0 0 1,0 0-1,-1 0 0,1-1 0,0 0 1,0 0-1,0-1 0,-6 0 16,-12-1-91,12 1 1,-1-2-1,1 0 1,0 0-1,0-1 1,0-1-1,0 0 1,1-1-1,0 0 1,-7-5 90,-22-10-17,9 6 104,0-1-1,0-1 0,-18-16-86,39 25 21,1 0 1,0 0 0,0-1 0,1 0-1,0 0 1,0-1 0,1 0-1,1 0 1,0-1 0,0 0-1,1 0 1,-1-3-22,4 8-9,1 0-1,0 0 1,0 0-1,1-1 1,-1 1 0,1-2 9,-4-33-48,4 40 33,0 0 0,-1 1 0,1-1 0,0 0 0,-1 0 0,1 0 0,-1 0 0,1 0 0,-1 1 0,0-1 0,1 0 0,-1 1 0,0-1 0,1 0 0,-1 1 0,0-1 0,0 1 0,0-1 0,1 1 0,-1-1 0,0 1 0,0-1 0,0 1 0,0 0 0,0 0 0,0 0 0,0-1 0,0 1 0,0 0 0,0 0 0,1 0 0,-1 0 0,0 0 0,0 1 0,0-1 0,0 0 0,0 0 0,-1 1 15,-11-1-46,5 1 43,1-1 0,-1 2-1,1-1 1,-1 1 0,1 0 0,0 0 0,0 1-1,0-1 1,0 2 0,0-1 0,1 1-1,-1 0 1,1 1 0,-3 2 3,-2 2-7,1 0 0,1 1 0,0 0 0,0 1 0,1 0-1,0 0 1,-5 10 7,10-12-11,-1-1 0,1 0 0,1 1 0,0 0 0,0 0-1,1 0 1,-1-1 0,2 3 11,-10 47-31,6-44 29,2 0 0,-1 0-1,2 0 1,0 1-1,1 6 3,0-6 1,-1 1 0,0-1-1,-1 0 1,-3 10-1,0-8 9,0 0 1,0 0-1,-2 0 1,0-1-1,-9 14-9,13-25 1,0 0 1,-1-1-1,0 1 0,1-1 0,-1 0 1,-1-1-1,1 1 0,0 0 0,-1-1 1,0 0-1,0 0 0,0-1 0,0 1 1,0-1-1,-1 0 0,1-1 0,-1 1 0,1-1 1,-1 0-1,-3 0-1,-96 2-65,72-4-25,30 1 65,1-1 0,-1 1 0,1-1 0,-1 0 0,1 0 0,-1 0 0,1-1 0,0 1 0,-1 0 0,1-1 0,0 0 0,0 1 0,0-1 0,0 0 0,1 0 0,-1 0 0,-1-2 25,-28-40 42,29 40-21,-7-12 5,1 0 1,0 0-1,1 0 1,1-1-1,0 0 0,1 0 1,1-6-27,-2-9 76,3 0 0,0 0 0,2-19-76,1 50 3,0 1 1,0-1-1,-1 0 0,1 1 1,0-1-1,-1 1 1,1-1-1,-1 1 0,1-1 1,-1 1-1,1 0 1,-1-1-1,1 1 0,-1 0 1,1-1-1,-1 1 0,0 0 1,1-1-1,-1 1 1,0 0-1,1 0 0,-1 0 1,1 0-1,-1 0 0,0-1 1,1 1-1,-1 0 1,0 1-1,0-1-3,-23-1-199,21 1 187,-12 0-29,-1 1 0,1 0 1,-1 1-1,1 0 0,0 2 1,0 0-1,0 0 0,-1 2 41,7-3-7,1 1-1,-1 0 0,1 1 1,0 0-1,0 0 1,0 1-1,1-1 1,0 2-1,-2 1 8,-2 4-20,1 1 0,1 0-1,0 0 1,1 1 0,0 0 20,0 1 3,1 0 1,1 0 0,1 1-1,0 0 1,0 0 0,2 0-1,-2 15-3,4-19 11,0 0 0,-1 0 1,-1 0-1,0 0 0,-1 0 0,0-1 0,-1 1 0,0-1 0,-1 0 0,0-1 0,0 1 1,-7 5-12,10-13 28,0 0 1,-1-1-1,0 0 1,0 0-1,0 0 1,0 0-1,0 0 1,0-1 0,0 0-1,0 0 1,0 0-1,-1 0 1,1-1-1,-5 1-28,-2 0 77,-1-1 1,0 0-1,0-1 0,1 0 0,-2-1-77,6-1 24,0-1 0,0 0 0,0 0 0,1 0 0,-1-1 0,1 0 0,0 0 0,0 0 0,1-1 0,0 0 0,-1-1-24,-8-8 31,-4-4-24,2 0-1,0 0 1,2-2 0,0 0 0,1 0 0,1-1 0,1-1 0,1 0-1,1-1 1,1 1 0,1-2 0,2 1 0,0-1 0,1-3-7,2 8-34,1 0 0,0 0 0,2 0 0,2-16 34,-2 33-3,0 0 0,0 0 1,0 0-1,0 0 0,1 0 0,-1 0 1,1 0-1,1-1 3,-1 2 4,-1 0 1,1-1-1,-1 1 0,0 0 1,0 0-1,0-1 1,0 1-1,0 0 0,-1-1 1,1 1-1,-1-1 0,1 0-4,1-2 256,-1 3-3096,-1 2 818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10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0 3489,'0'0'768,"0"0"-293,0 0 33,0 0-11,0 0-275,0 0-158,0 10 26,-5 45 272,-3 0 0,-8 28-362,-10 84 408,6-29-333,17-119-84,1 0 0,0 18 9,2-36-195,0-1-229,0-9-1474,0-13 264,0-7-941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12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0 2713,'0'0'926,"0"0"-443,0 0-71,0 0-18,0 0-201,0 0-50,-1 19 641,-2-10-780,-1 0 0,0 0-1,0 0 1,-1 0 0,-2 0-4,1 1-2,1-1-1,0 1 1,0 0-1,-1 6 3,0 7-35,1 0-1,1 0 0,1 0 0,1 0 0,1 0 1,1 2 35,0-24-168,6-2 160,-1 1 0,1-2 0,-1 1 0,0 0 1,1-1-1,-1 0 0,0 0 0,0-1 1,0 1-1,-1-1 0,1 0 0,-1-1 1,1 1-1,-1-1 0,0 1 0,0-1 0,-1-1 1,1 1-1,-1 0 0,0-1 0,0 0 1,0 1-1,-1-1 0,1-2 8,3-6 4,0 0 0,-1 0 0,-1 0 1,0-1-1,0 0 0,-2 1 0,0-1 0,0 0 0,-1-6-4,-6 20-1050,11 0 593,17 0 298,-2 0 37,0 0 0,20-4 122,-34 3-50,1-1 0,-1 1 1,0-2-1,0 1 0,0-1 1,-1 0-1,1 0 0,-1-1 1,1 0-1,1-2 50,-5 3-31,-2 3 55,-1-1 0,1 1 0,-1-1 0,1 1 0,-1-1 0,1 1 0,0-1 0,-1 1 0,1 0 0,0-1 0,-1 1 0,1 0 0,0 0 0,0-1 0,-1 1 0,1 0 0,0 0 0,-1 0 0,1 0 0,0 0-24,-1 33 415,-2-11-327,-1 0-1,0-1 0,-2 1 1,-1-1-1,-5 11-87,-2 12 246,-109 343 1844,113-364-2041,-6 23 337,13-17-2886,6-29-272,5 0 1118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12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0 1400,'0'0'1191,"0"0"-295,0 0-79,0 0-75,0 0-312,0 0-245,0 0-35,0 0-42,0 0-82,-13 18 66,4-5-32,2-1 0,0 2 0,0-1 0,1 1 0,1 0 0,-3 10-60,-1 13 87,0 0 0,3 1-87,2 30-26,4-55-90,0-12 44,8-1 63,-1 0 9,0 1-1,-1-1 1,1 0 0,0-1-1,0 1 1,0-1-1,-1-1 1,1 1-1,-1-1 1,1 0 0,-1-1-1,0 0 1,1 0-1,-1 0 1,-1 0-1,6-5 1,-6 5 23,-1-1 0,1 0 0,-1-1 0,1 1 0,-2-1-1,1 0 1,0 0 0,-1 0 0,0 0 0,0-1 0,0 1-1,-1-1 1,0 0 0,0 0 0,0 0 0,-1 0-1,0 0 1,0 0 0,-1 0 0,1 0 0,-1 0 0,0 0-1,-1 0 1,0-1 0,0 0-23,-2 2 38,0 0-1,-1 1 1,1-1 0,-1 1-1,0 0 1,0 0 0,0 0-1,-1 1 1,1 0 0,-1-1-1,-2 0-37,-8-7 9,-19-13-139,-3-3-826,16 7-2491,17 14 701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9:45.844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50 1393 96,'0'0'284,"0"0"-41,0 0 10,0 0-2,0 0 21,-5-2 1,4 1-285,-2 1 106,1-1-1,0 0 0,0 0 1,0 0-1,0 0 0,0 0 0,0 0 1,0 0-1,0 0 0,0-1 1,0 1-1,1-1 0,-1 0 1,1 1-1,-1-1 0,1 0 0,0 0 1,-1 0-1,1 0 0,0 0 1,0 0-1,0 0 0,1 0 0,-1-1-93,0-68 5276,-1 36-5208,2-1 0,1 1 0,2 0 0,1-1 0,4-9-68,11-18-8,3 0 0,2 2-1,3 1 1,3 1 8,-5 13 56,2 2 0,2 0 0,2 2 0,10-8-56,41-43 137,-63 75-140,2 0 0,0 2 0,1 0 0,0 2 0,1 0 0,4 0 3,56-36-7,33-13-9,-90 48 7,1 1 0,1 1-1,5 0 10,-2 0-2,0-1 0,11-8 2,5 4 2,-14 6-4,-16 4 52,1 0 0,0 1 1,0 1-1,0 1 0,1 0 0,0 2 0,0 0 1,7 0-51,-7 2 2,-1-1 1,1-1 0,-1-1 0,0-1 0,12-4-3,-20 6 10,-9 3-217,0-1 1,0 1 0,0 0 0,1 0 0,-1 0 0,0 0 0,1 0 0,-1 0 0,0 0 0,0 0 0,1 0 0,-1 0 0,0 1 0,0-1 0,0 0 0,1 1 0,-1 0 0,0-1 0,0 1 0,0-1 0,0 1-1,0 0 1,0 0 0,0 0 0,0-1 0,0 1 0,0 0 0,0 1 206,1 1-253,0 0 0,0 1 0,0-1 0,0 1 0,-1 0 0,0-1 0,1 1 0,-1 2 253,1 12-1626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8:13:13.5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47 54 304,'0'0'240,"0"0"16,0 0-168,0 0-72,0 0-16,0 0-104,0-30-64,-10 27 24,4 0 56,-1-3 16,-3 4-56,3-1 48,1-3-40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8:13:13.8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175 107 16,'-144'-85'307,"113"63"-627,34 22 317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8:14:22.9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66 440,'0'0'462,"0"0"-118,0 0 60,0 0 44,0 0-77,1-9-121,1-4-145,2-30 604,-4 42-531,0 1-51,0 0-75,0 0-108,0 0-68,0 0-100,0 0-100,0 0-39,0 0 33,0 0 71,14 11-457,-2 5 274,-2-1-138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1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39 128,'0'0'1300,"0"0"-366,0 0-362,0 0-221,0 0-113,-1-6-20,0 2-149,1 2-42,0 0 0,0 0-1,-1 0 1,1 0 0,0 0-1,-1 1 1,0-1 0,1 0-1,-1 0 1,0 1 0,0-1-1,0 0 1,0 1 0,0-1-1,0 1-26,-16 0 4040,17 29-4252,0-26 213,-1 70 160,4 1-1,7 32-160,-5-74 82,8 50 250,-4 1 1,-2 36-333,-5-107-1162,-1-27-751,-1 1-134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20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1176,'0'0'1307,"0"0"-572,0 0-163,0 0-32,0 0-198,0 0-113,0 30 617,-25 23-777,26-48 279,8-7-250,14-7-88,-20 7 81,35-13 223,0 2 1,11-1-315,-10 3 90,-32 9-103,0 1 0,0 0 1,0 1-1,0-1 0,0 1 1,2 1 12,6-1-11,-14 0 17,-1 0 2,0 0 2,0 0 10,0 0 16,0 0-13,0 0 18,0 0-32,0 0-119,0 0-309,0 0-308,0 0-227,0 0-339,0 0-424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21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1304,'0'0'1775,"0"0"-786,0 0-325,0 0 88,0 0-149,0 0-206,14 0 881,2-1-1227,0 0 1,0-2-1,-1 0 1,6-2-52,-5 1 14,0 1 0,1 0 0,-1 1 0,6 1-14,1 0 22,-12 1-43,0 0 1,1 0-1,-1 1 1,0 0-1,0 1 21,-7-1-10,0 1 0,0-1 0,0 1-1,-1-1 1,1 1 0,-1 0 0,1 0-1,-1 0 1,0 1 0,0-1-1,0 1 1,0 0 0,0 0 0,-1 0-1,1 0 1,0 1 10,6 11 13,1 1 0,-2 0 0,0 1 0,-1 0 0,0 0 0,-2 0 0,0 1 0,-1 0 0,-1 0 0,0 1-13,2 39 100,-2 1 0,-3 27-100,-1-29 21,0-44-14,0-1-1,-1 0 1,0 0 0,-1 1 0,0-2 0,-1 1 0,0 0 0,-7 10-7,8-14-6,-1-1 1,0 0 0,0 0-1,-1 0 1,0-1 0,0 0-1,0 0 1,-1 0 0,0 0-1,0-1 1,-1 0-1,1 0 1,-1-1 0,-1 1 5,0-2-172,1-1 1,0 1-1,-1-1 0,0 0 1,1-1-1,-1 0 1,0 0-1,0-1 0,-3 0 172,11-2-14,0-1 0,0 0 0,1 1 0,-1 0 0,1-1 0,-1 1 0,1-1 0,0 1 0,0-1 0,0 1 0,0-1 14,2-3 26,1 0 0,0 0 1,0 1-1,1-1 0,-1 1 1,1 0-1,1 0 0,-1 0 1,0 1-1,1 0 0,0 0 1,0 0-1,0 1 0,1 0 1,0 0-27,5-1 110,1 0 1,-1 1-1,1 0 0,0 1 1,0 1-1,0 0 1,10 1-111,188-3 1312,-210 3-1304,-1 0 6,0 0-8,0 0-56,0 0-234,0 0-273,0 0 437,0 1 0,0-1 1,0 0-1,0 1 0,0-1 0,0 0 0,0 0 0,0 1 0,0-1 0,0 0 0,0 1 0,-1-1 0,1 0 0,0 1 0,0-1 0,0 0 0,0 0 0,0 1 0,-1-1 0,1 0 0,0 0 0,0 0 0,0 1 0,-1-1 0,1 0 1,0 0-1,0 0 0,-1 1 0,1-1 0,0 0 0,-1 0 0,1 0 0,0 0 0,0 0 0,-1 0 0,1 0 0,0 0 0,-1 0 120,-5 1-2446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6:5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7258,'0'0'-737,"0"0"-295,4 0-256,-4 12-32,0 0-17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02:32.2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642 975 40,'0'0'124,"-10"-26"-59,-54-155-41,37 103 418,-3 2 0,-3 0 0,-25-37-442,34 73 330,-1 0 0,-2 2 0,-2 1 0,-1 1 0,-2 1 0,-35-28-330,34 31 75,22 21-57,-1 0-1,0 1 0,-1 0 1,1 1-1,-6-3-17,13 11-87,0-1 1,1 1-1,-1-1 0,0 1 1,1 1-1,-1-1 0,-1 1 87,2-1-53,0 1 0,0 0-1,0-1 1,1 0-1,-1 0 1,0 0 0,1 0-1,-2-1 54,6 2 54,-1 0-1,1 0 0,-1 0 0,1 0 1,-1 0-1,1 0 0,-1 0 0,1 0 1,-1 0-1,1-1 0,-1 1 0,1 0 1,-1 0-1,1 0 0,-1-1 1,1 1-1,-1 0 0,1 0 0,-1-1 1,1 1-1,-1 0 0,0-1 0,1 1 1,-1-1-1,0 1 0,1 0 0,-1-1 1,0 1-1,1-1 0,-1 1 1,0-1-1,0 1 0,0-1 0,0 1 1,1-1-1,-1 1 0,0-1 0,0 1 1,0-1-1,0 0 0,0 1 0,0-1 1,0 1-1,0-1 0,0 1 1,-1-1-1,1 1 0,0-1 0,0 1 1,0-1-1,-1 1 0,1-1 0,0 1 1,0-1-1,-1 1 0,1 0 0,0-1 1,-1 1-1,1-1 0,-1 1 1,1 0-1,0-1 0,-1 1 0,1 0 1,-1 0-1,1-1 0,-1 1 0,1 0 1,-1 0-54,11 1-1,0 0 1,0 1-1,0 0 1,0 1-1,-1 0 1,1 0-1,-1 1 1,0 1 0,5 2 0,16 10-6,0 2 0,3 4 6,-16-8 1,0 0 0,-1 2 1,-1 0-1,0 0 0,-1 2 1,-1-1-1,-1 2 0,4 9-1,9 20 199,8 27-199,3 5 20,91 171 438,-88-180-278,-4-6 638,40 56-818,-45-74 25,-23-35-16,0-1-1,1 0 0,1 0 0,0 0 1,0-1-1,4 1-8,120 118 268,28 29 572,-66-56-430,29 22 209,49 49-173,-154-158-307,1-2-1,0 0 0,1-2 0,0 0 1,11 3-139,-3 0 250,30 24-189,-12-6-23,-28-20-32,0 1 1,-1 1-1,8 8-6,-17-14 6,10 8 31,1-1 0,0-1 0,7 3-37,99 43 345,-76-38-234,-37-18-81,0 1-1,0 0 1,-1 1-1,0 0 1,0 1-1,4 4-29,-1-3 38,-13-8-35,0 0 0,-1-1 1,1 1-1,0 0 1,-1 0-1,1 1 0,-1-1 1,1 0-1,-1 0 0,1 1 1,-1-1-1,0 1 0,0-1 1,0 1-1,1 0-3,1 3 3,1-1-1,0 0 1,0-1-1,0 1 1,1-1 0,-1 0-1,1 0 1,3 2-3,24 17 10,-8-2-9,-18-17-1,0 2 0,-1-1 0,0 1 0,0 0 0,0 0 0,-1 0 0,1 1 0,1 2 0,0 2 2,1 0-1,1-1 0,0 0 1,0-1-1,1 0 1,3 3-2,-1-2 4,-1 1-1,0 0 1,-1 0 0,5 8-4,-6-8 28,1 1 1,0-2-1,0 1 0,5 2-28,19 20 76,-21-20-3,0 0 0,1-1 0,1-1 0,0-1 0,0 0 0,0 0-1,1-1 1,4 0-73,-13-6 148,1 0 1,-1-1-1,1 0 0,0 0 0,0 0 1,-1-1-1,7 0-148,28 2 189,-12 0-143,-24-2-37,1 0-1,-1 1 0,0-1 0,0 1 0,0 0 1,0 0-1,0 0 0,1 1-8,-3 0 1,29 20-1,45 44 15,-71-61-14,1-1 0,-1 0 0,1 0 0,0-1 0,3 2-1,23 13 3,111 63 47,-49-25-18,25 18-3,-28-29-29,-46-29 33,-3-3-17,-41-13-6,-2 0-17,0 0-137,0 0-282,0 0-282,0 0-240,0-17-1677,-2-7 361,-8-9-1826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23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17 2601,'0'0'868,"0"0"59,0 0-138,0 0-323,0 0-80,0 0 136,-7-2-149,1-1-311,0 1-1,-1-1 1,0 2-1,0-1 0,1 1 1,-1 0-1,0 0 1,0 1-1,0 0 1,0 0-1,-5 2-61,8 2-16,0 0 1,0 1-1,0-1 0,1 1 0,0 0 0,0 0 0,0 1 0,1-1 0,-1 0 1,1 3 15,-1 2-29,1 0 0,0-1 1,1 1-1,1 0 1,-1 0-1,1 0 1,1 3 28,-1 8-11,0-19 1,1 0 1,-1-1 0,0 1-1,0 0 1,0-1-1,1 1 1,-1-1 0,1 1-1,-1-1 1,1 1-1,0-1 1,0 1-1,0-1 1,0 0 0,0 1-1,0-1 1,0 0-1,0 0 1,0 1 0,0-1-1,1 0 1,-1 0-1,0-1 1,1 1-1,-1 0 1,1 0 0,-1-1-1,1 1 1,-1-1-1,1 1 1,1 0 9,5 0-110,1 1 0,-1-2 1,1 1-1,-1-1 0,6 0 110,-2 0 26,-10-1-21,1 1 0,0-1-1,-1 0 1,1 0 0,-1 0-1,1 0 1,-1 0 0,0-1 0,0 1-1,1-1 1,-1 1 0,0-1 0,0 0-1,0 0 1,0 0 0,-1 0 0,1 0-1,-1 0 1,1 0 0,-1-1 0,0 1-1,1-1 1,-1-1-5,2-2-9,0-1-1,0 1 1,-1-1 0,0 0 0,-1 0-1,1 0 1,-1 0 0,0-6 9,-1-2 55,1 8-15,-1 1 0,0-1-1,0 1 1,-1-1-1,0 1 1,0-1-1,-1 0-39,2 5 24,-1 1 0,0-1 0,0 1-1,0-1 1,1 1 0,-1-1 0,0 1-1,-1-1 1,1 1 0,0 0 0,0 0-1,0 0 1,-1 0 0,1 0 0,-1 0 0,1 0-1,-1 0 1,1 0 0,-1 1 0,1-1-1,-1 1 1,0-1 0,1 1 0,-1-1-1,0 1 1,0 0 0,1 0 0,-1 0 0,0 0-1,0 0-23,2 0-21,0 0 0,0 0-47,0 0-20,0 15-503,0-11 563,0 1 0,0-1 0,1 0-1,0 0 1,0 1 0,0-1 0,0 0 0,1 0 0,-1 0 0,1 0 0,0-1 0,1 1 0,-1 0 0,1-1 0,-1 1 0,1-1-1,0 0 1,0 0 0,0 0 0,1 0 0,-1-1 0,1 1 0,-1-1 0,1 0 0,0 0 0,0 0 0,0-1 0,0 1 0,0-1-1,0 0 29,10 3-48,0-1-1,1-1 0,-1 0 0,0-1 1,1 0-1,-1-1 0,0-1 1,11-2 48,-16 1 7,0 0 1,-1-1 0,1-1 0,0 1 0,-1-1 0,0-1-1,0 0 1,4-2-8,29-16 7,-37 20-3,-4 3 21,0 0 57,0 0 30,0 0-14,0 19-136,-5 118 1108,-17 82-1070,-1 15 833,14-123-980,9-111-292,0 0-234,0 0-262,13-8-1510,3-8 1250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23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0 984,'0'0'1623,"0"0"-316,0 0-181,0 0-154,0 0-313,0 0-300,-6 4-214,0-1-140,1 1 0,-1 0 0,1 0-1,0 0 1,0 1 0,0 0 0,1 0 0,0 0 0,-2 3-5,-3 7 5,1 0 0,0 1 1,1 0-1,1 0 0,0 0 0,1 1 0,1 0 1,1-1-1,0 2 0,1-1 0,1 0 1,1 1-6,-1 5-2,2 27-20,0-48 10,-1-1 0,1 0 0,0 0 0,-1 0 1,1 0-1,0-1 0,0 1 0,0 0 0,0 0 1,-1 0-1,1-1 0,0 1 0,0 0 0,1-1 1,-1 1-1,0-1 0,0 1 0,0-1 0,0 0 1,0 1-1,0-1 0,1 0 0,-1 0 0,0 0 0,0 0 1,2 0 11,38 1-248,-31-2 237,-4 1 16,0 0 1,-1 0-1,1-1 0,0 0 0,-1 0 1,1 0-1,-1-1 0,1 0 0,-1 0 1,5-3-6,-1 0 30,-1-1 0,0 0-1,-1 0 1,0-1 0,0 0 0,0 0-30,-1 1 13,-1 0-1,0-1 1,0 1-1,-1-1 1,0 0 0,0 0-1,0 0 1,-1-1-1,0 1 1,1-8-13,-1-1 68,0 0 0,-1 0 1,-1 0-1,-1-16-68,0 28-6,-1 0 1,0 1-1,0-1 0,0 0 0,0 0 1,-1 1-1,0-1 0,0 1 1,0-1-1,0 1 0,0 0 1,0 0-1,-1 0 0,0 0 1,0 0-1,0 0 0,0 1 1,0-1-1,0 1 0,0 0 1,-1 0-1,1 0 0,-1 1 1,-3-2 5,-7-3-168,0 0 0,-1 2 0,0-1 0,0 2 0,-12-2 168,20 4-142,-36-3-869,41 4 791,0 0-1,-1 0 1,1 0-1,-1 0 0,1 0 1,-1 1-1,1-1 0,-1 1 1,1 0-1,0 0 1,0-1-1,-1 2 0,1-1 1,-2 1 220,-6 9-1802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24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88 568,'0'0'1375,"0"0"-597,0 0-148,0 0 217,0 0-17,0 0-102,0-10-260,0-51 1088,0 60-1480,0 1 0,0-1-1,-1 0 1,1 1 0,0-1 0,0 1-1,0-1 1,-1 1 0,1-1-1,0 0 1,0 1 0,-1-1 0,1 1-1,-1-1 1,1 1 0,0 0-1,-1-1 1,1 1 0,-1-1 0,1 1-1,-1 0 1,1-1 0,-1 1-1,0 0 1,1 0 0,-1-1 0,1 1-1,-1 0-75,-25-3 200,19 3-365,0 0 0,0 1 1,0 0-1,1 1 0,-1-1 0,-1 2 165,-8 5-184,0 1 0,1 0-1,1 1 1,-1 1-1,2 1 1,-1 0 0,1 0-1,1 1 1,-3 5 184,0 1-71,1 1 0,1 0 0,0 1 0,1 0 0,2 1 0,-5 14 71,11-22-16,1 1 0,1 0 0,0-1 0,1 1 1,1 0-1,0 0 0,1 7 16,0 13-2,-1-30-2,0 0 0,1 0 0,0 1 0,-1-1 0,2 0 0,-1 0 0,1 0 0,-1-1 0,1 1 0,1 0 0,-1-1 0,1 1 0,-1-1 0,1 0 0,0 0 0,1 0 0,-1 0 0,1 0 0,0-1 0,0 1 0,0-1 0,0 0 0,0-1 0,1 1 0,-1-1 0,1 0 0,0 0 0,0 0 0,0 0 4,14 4-38,1-2 1,-1 0-1,1-1 0,0 0 0,-1-2 1,20-1 37,-36 0-144,1 0 1,-1 0 0,1-1-1,-1 1 1,1-1 0,-1 0 0,1 0-1,-1 0 1,0-1 0,1 1-1,-1-1 1,0 0 0,0 0-1,0 0 1,2-2 143,9-8-1940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25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68 150 744,'0'0'1202,"0"0"-707,0 0-262,0 0 178,0 0-153,0 0-207,-7 7-39,0 0 43,1 0 0,1 0 0,-1 0 0,1 1 0,1 0 0,-1 0 0,1 0 0,1 0 0,-1 1 0,1 0 0,1-1 0,0 1 0,-1 6-55,2-1 45,0 0 0,1 0-1,1 1 1,0-1 0,1 0 0,1 0 0,0 0-1,3 7-44,-4-16-4,0 0-1,0 0 0,0-1 0,1 1 0,0-1 0,0 1 0,0-1 0,0 0 1,1 0-1,0 0 0,0-1 0,0 1 0,0-1 0,0 0 0,1 0 0,-1 0 0,1-1 1,0 0-1,0 0 0,0 0 0,0 0 0,0-1 0,0 0 0,2 0 5,1 1 32,0-1-1,1 0 1,-1-1-1,1 1 1,-1-2-1,1 1 1,-1-1-1,0-1 1,8-1-32,-11 1 20,0 0 0,1 0 0,-1-1 1,0 1-1,0-1 0,-1 0 0,1-1 1,-1 1-1,1-1 0,-1 0 0,0 0 1,0 0-1,-1-1 0,4-4-20,1-4-10,0-1 1,-1 1-1,0-2 0,-1 1 0,-1-1 1,0 0-1,-1 0 0,-1 0 0,0-1 1,-1 1-1,-1-1 0,0 0 0,-1-10 10,0 16 12,-1 1-1,1 0 1,-1 0-1,-1 1 0,0-1 1,0 0-1,-1 0 1,0 1-1,0-1 1,-1 1-1,0 0 0,-1 0 1,1 1-1,-2-1 1,1 1-1,-3-2-11,1-1 52,-2 0-1,1 0 1,-1 1 0,-4-3-52,11 9-58,-1 1 1,0 0 0,0 1 0,1-1-1,-1 0 1,0 1 0,0-1 0,0 1-1,-1 0 1,1 0 0,0 0-1,0 1 1,-1-1 0,1 1 0,0 0-1,-1-1 1,1 1 0,0 1 0,-2-1 57,4 1-74,0 0 1,-1 0-1,1-1 1,0 1 0,0 0-1,0 0 1,0 0-1,0 0 1,0 1 0,0-1-1,0 0 1,1 0-1,-1 1 1,0-1 0,1 0-1,-1 1 1,1-1-1,-1 0 1,1 1 0,0-1-1,-1 2 74,-1 2-322,-8 25-878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26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36 1360,'0'0'1162,"0"0"-153,0 0-238,0 0 7,0 0-195,0 0-161,-1-3-299,0 1 0,1 0 0,-1 0 0,0-1 0,1 1 0,0 0 0,-1-1 0,1 1 0,0-1-123,8 0 2,0 1 1,0 0-1,0 0 0,1 1 0,-1 0 0,0 0 0,1 1 1,-1 0-1,0 1 0,3 0-2,14 0-52,-23-1 37,1 0 0,-1 0 0,1 0 0,-1 0 0,1 1 0,0-1 0,-1 1 1,0 0-1,1 0 0,-1 0 0,1 0 0,-1 0 0,0 0 0,0 1 0,1-1 1,-1 1-1,0-1 0,-1 1 0,1 0 0,0 0 0,0 0 0,-1 0 0,1 0 1,-1 0-1,1 0 0,-1 0 0,0 1 0,0-1 0,0 1 0,0 1 15,2 8 23,-1 0 0,0 0-1,-1 0 1,0 0 0,-1 0-1,-1 2-22,1-1 92,-1-5-77,0-1-1,0 1 1,-1-1 0,0 0 0,0 0 0,0 0-1,-1 0 1,-1 0 0,-2 5-15,-40 61 47,37-60-44,1-2 180,7-8-78,0 0 0,0-1 0,-1 1 0,0 0 0,1-1 0,-1 0 0,0 1 0,0-1 0,0 0-1,-1 0 1,1 0 0,0 0 0,-1 0 0,1-1 0,-1 1 0,0-1 0,0 0 0,1 1 0,-1-1 0,0 0 0,0-1 0,-1 1-105,9-2 5,-1 0 0,1 0 0,-1-1 0,1 0 0,-1 0 0,0 0 0,0 0 0,2-2-5,13-6 28,24-6 5,0 2 1,1 3-1,1 1 0,-1 2 1,2 2-1,-1 2 0,0 2 1,16 2-34,-36 6-231,-3 0 3360,-22-6-2388,0 1-874,0-1 1,0 0-1,0 0 0,0 0 1,0 1-1,0-1 0,0 0 1,0 0-1,0 0 0,0 0 1,0 1-1,0-1 0,0 0 0,0 0 1,0 0-1,0 0 0,-1 1 1,1-1-1,0 0 0,0 0 1,0 0-1,0 0 0,0 0 1,0 1-1,0-1 0,-1 0 0,1 0 1,0 0-1,0 0 0,0 0 1,0 0-1,0 0 0,-1 1 1,1-1-1,0 0 0,0 0 1,0 0-1,0 0 0,-1 0 0,1 0 1,0 0-1,0 0 0,0 0 1,-1 0-1,1 0 0,0 0 1,0 0-1,0 0 133,-12 0-3734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8:15:26.393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65 111 120,'0'0'919,"0"0"-116,0 0 14,0 0-105,0 0-154,-5-8-26,-38-87 2078,43 95-2582,-1-1-1,1 1 1,0-1 0,0 1 0,0-1-1,-1 1 1,1 0 0,0-1 0,-1 1-1,1 0 1,0-1 0,-1 1 0,1 0-1,-1-1 1,1 1 0,-1 0 0,1 0-1,0-1 1,-1 1 0,1 0 0,-1 0-1,1 0 1,-1 0 0,1 0 0,-1 0-1,1 0 1,-1 0 0,1 0 0,-1 0 0,1 0-1,-1 0 1,1 0-28,-1 0-5,1 0-1,-1 1 0,1 0 1,0-1-1,0 1 1,-1 0-1,1-1 0,0 1 1,0 0-1,0 0 1,0-1-1,0 1 0,-1 0 1,1-1-1,1 1 1,-1 0-1,0 0 0,0-1 1,0 1-1,0 0 1,0 0 5,2 1 0,-1 0 0,1-1 0,-1 1 1,1 0-1,0-1 0,0 1 0,-1-1 0,1 1 1,0-1-1,0 0 0,1 0 0,-1 0 1,0 0-1,1 0 0,38 12 4,-30-9-3,164 40 56,2-7 0,61 1-57,-199-32-1,-1 1-1,0 3 0,0 1 0,-1 1 0,-1 2 0,0 2 0,-1 1 0,-1 2 1,0 1-1,27 23 2,-51-35 1,5 3-1,-1 0 0,0 1 1,-1 0-1,0 1 0,8 12 0,-14-17 2,0 0-1,0-1 1,1 0-1,0 0 1,0-1-1,6 4-1,26 20 35,-28-26-30,-11-4-3,0 0-1,1 1 1,-1-1-1,0 0 1,0 1 0,1-1-1,-1 1 1,0-1-1,0 1 1,0-1 0,0 1-1,0 0 1,0 0-1,0-1 1,0 1 0,0 0-1,0 0 1,0 0-2,0 2 8,-1-3 8,0 0 24,0 0-24,0 0-8,0 0 0,0 0 0,0 0 0,0 0-3,2 1-50,-1 0 0,1 0-1,0-1 1,-1 1 0,1 0-1,-1 0 1,1 0 0,-1 1 0,0-1-1,1 0 1,-1 0 0,0 1-1,0-1 1,0 1 0,0-1 0,0 1-1,0 0 1,0-1 0,-1 1-1,1 0 1,-1-1 0,1 2 45,-2 0-7,-1-1 0,1 1 1,-1-1-1,0 0 0,0 1 1,0-1-1,0 0 0,0 0 1,0 0-1,-1 0 0,1-1 1,-1 1-1,1-1 0,-3 2 7,-4 3-3,-92 71 51,-81 82-48,-178 172 104,336-308-82,3-4 14,1 0-1,1 2 1,0 2-36,16-19-64,3-3 107,0-1 1,-1 1-1,1-1 1,-1 1-1,1-1 1,0 1-1,-1-1 1,1 1-1,-1-1 1,1 1-1,-1-1 1,0 0-1,1 1 1,-1-1-1,1 0 0,-1 0 1,0 1-1,1-1 1,-1 0-1,1 0 1,-1 0-1,0 0 1,1 0-1,-1 0 1,0 0-1,1 0 1,-1 0-1,0 0 1,1 0-1,-1 0-43,0 0 4,1 0-7,0 0 9,0 0 2,0 0 0,0 0 1,0 0 5,0 0-5,0 0-1,0 0 0,-21 15-9,5 0-26,-2-1 9,1 2 1,1 0 0,0 0-1,1 2 1,1 0 0,1 1-1,-1 3 18,11-18-4,1 2 0,-1-1 1,0 0-1,0-1 1,-1 1 0,1-1-1,-3 2 4,3-3 403,2-3-493,1 0 0,0 0 1,0 0-1,0 0 1,0 0-1,0 0 0,0 0 1,0 0-1,0 0 1,0 0-1,-1 0 0,1 0 1,0 0-1,0 0 1,0 0-1,0 0 1,0 1-1,0-1 0,0 0 1,0 0-1,0 0 1,0 0-1,0 0 0,0 0 1,0 0-1,0 0 1,0 0-1,0 0 0,0 0 1,0 1-1,0-1 1,0 0-1,0 0 0,0 0 1,0 0-1,0 0 1,0 0-1,0 0 0,0 0 1,0 0-1,0 1 1,0-1-1,0 0 0,0 0 1,0 0-1,0 0 1,0 0-1,0 0 1,0 0-1,0 0 0,0 0 1,0 0-1,0 0 1,0 1-1,0-1 0,0 0 1,0 0-1,1 0 1,-1 0-1,0 0 0,0 0 1,0 0-1,0 0 1,0 0-1,0 0 90,4 3-2238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6:5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5009,'0'0'1616,"0"0"-1616,0 0-392,0 0 184,0 0 208,0 0 8,0 0 304,63-21-80,-47 21 152,-6 0-71,4 0-49,-4 0 48,3 0-160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6:5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7258,'0'0'-737,"0"0"-295,4 0-256,-4 12-32,0 0-17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5:46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1131 8,'0'0'207,"0"0"6,0 0 19,0 0-66,0 0 68,-20-20-107,-61-63-18,71 74-20,1-1 1,1-1-1,0 0 0,0 0 0,1 0 0,-2-6-89,-16-23 496,-97-105 1578,124 142-1484,10 4-502,14 7-126,128 67 327,56 16-289,-169-70 13,0 2 0,-1 1 0,-2 2 0,-1 2 0,9 10-13,7 4 23,-15-9-15,-1 2 0,-2 1 0,6 11-8,20 20 14,-36-39 38,-3 0 0,4 8-52,-5-6 86,2-1 0,6 4-86,16 19 171,7 13-171,39 44 181,-56-66-32,-24-28-100,0-1-1,1-1 1,5 4-49,-2-2 129,0 2 1,-1-1 0,3 8-130,18 20 200,53 46-98,-17-20-54,-15-7 172,-56-63-157,0 0 1,0 0 0,0 0 0,0 1-1,0-1 1,0 0 0,0 0 0,0 0 0,0 1-1,0-1 1,0 0 0,0 0 0,0 0-1,0 1 1,0-1 0,0 0 0,0 0-1,0 0 1,0 0 0,-1 1 0,1-1 0,0 0-1,0 0 1,0 0 0,0 0 0,0 1-1,0-1 1,-1 0 0,1 0 0,0 0 0,0 0-1,0 0 1,0 0 0,-1 0 0,1 0-1,0 1 1,0-1 0,0 0 0,-1 0-1,1 0 1,0 0 0,0 0 0,0 0 0,-1 0-1,1 0 1,0 0 0,0 0 0,0 0-1,0 0 1,-1 0 0,1-1-64,-23 4 832,-38-2-1548,48-1 1035,-284 0-447,286 1 108,0 1-1,0 1 1,0 0-1,0 0 1,0 1 0,1 1-1,0 0 1,-6 3 20,-11 5-13,1-1-168,0 1 0,1 2 0,0 0 1,2 1-1,-17 15 181,16-8-43,0 0 0,2 2 0,0 1-1,2 0 1,1 2 0,1 0 0,2 1 0,0 1 0,2 0 0,-6 22 43,11-27-49,6-18-7,1 0 0,0 0 0,0 0 0,0 1 1,1-1-1,0 1 0,0 7 56,1 110-592,13-42 577,-6-60-2,1 32 106,0 4-82,2 42 1,-9-92-8,0 0 0,1-1 0,0 1 0,1-1 0,1 4 0,3 10 0,-1-6 25,0 0 0,0-1 1,2 0-1,0 0 0,0-1 1,3 2-26,44 71 111,-47-75-113,0 0 0,1-1 1,1 0-1,-1 0 0,2-1 1,-1 0-1,1-1 0,1 0 1,10 6 1,-13-11-30,0 1-1,1-1 1,-1-1 0,1 0 0,0 0 0,0-1 0,0 0-1,1-1 1,3 0 30,27 1 65,34-4-65,-15 1-9,-51 1 9,4 0 9,0 1 0,1-1-1,-1-1 1,0-1 0,0 1-1,-1-2 1,1 0 0,0-1-1,-1 0 1,0 0 0,3-3-9,-11 5 60,1 0-1,-1-1 1,0 0 0,0 0 0,0 0-1,0 0 1,-1-1 0,1 1 0,-1-1 0,0 0-1,2-2-59,90-108 224,-92 105-209,0 1 151,-2 16-269,-1-8 64,0 0 12,0 0-23,0 0 20,-1 5-47,1-1 0,-1 1 0,1 0 0,0-1 0,0 1 0,2 4 77,-2 2 18,-3 111 173,-4 20-231,7-135 39,-1 9 2,1-1 1,1 1-1,0-1 0,1 1 1,0-1-1,2 1 0,-1-1 0,2 0 1,1 3-2,7 10-4,-8-12 6,2-1 0,0 0 0,1 0-1,0-1 1,1 0 0,0 0 0,2-1 0,-1 0 0,3 0-2,0 1 14,0 0 0,-1 0 0,2 5-14,10 12 14,-3-9-13,1 0 1,1-2-1,2 0-1,19 18 3,-20-17 26,2-1 1,0-1-1,2-2 1,0 0 0,22 9-30,-36-21 98,1 0 0,-1-1 0,1 0 0,0-1 0,0-1 0,12 0-98,97 0 287,-72-3-311,9 2 105,-19 1-41,41-5-40,-61-1 22,0 0 1,13-5-23,37-7 12,-58 12 60,0 0 0,0-1 0,0-1 0,-1 0 0,0-1-1,0 0 1,-1-1 0,0-1 0,9-7-72,13-10 59,-1-2-1,-1-1 1,14-19-59,-31 30 6,0-1 0,-2-1 0,0-1 0,-1 0 0,4-12-6,14-37 63,-1-7-63,-17 45 6,-7 11 24,0 0 0,-2-1 0,0 1 1,-1-1-1,-2 0 0,0 1 0,-2-18-30,0-23-35,1 54 45,0-1 0,0 0 0,-1 1 0,0 0 0,-1-1 0,0 1-1,0 0 1,-1 0 0,0 0 0,0 1 0,0-1 0,-1 1 0,-1 0 0,1 0 0,-6-5-10,5 6-28,0 0 0,-1 0 1,1 0-1,-1 1 0,0 0 0,-1 0 0,1 1 0,-1 0 0,0 0 0,-5-2 28,-50-30 100,51 27-68,-1 1-1,0 0 1,-1 1-1,0 1 1,-6-2-32,27 8-970,0-1 938,0 1 0,0 0 0,0 1 0,0-1 0,-1 1-1,1 1 1,0-1 0,-1 1 0,1 0 32,107 49 89,-53-28-47,-53-19-43,0-1 0,-1 0 0,1 0 0,0-1 0,1 0 0,-1-1 1,0 1-1,5-1 1,71-2 1,-60 0 10,0 1 0,20 2-11,-10 1 62,0-2 1,23-3-63,3 1-5,-53 0 27,1 1 1,0-1 0,0-1-1,-1 1 1,1-1 0,-1-1-1,1 1 1,-1-1 0,5-3-23,60-39 413,-13 7-297,-47 29-91,0 0 0,0 0 1,-1-1-1,0-1 0,-1 0 0,7-9-25,-2 3 32,1-1 44,-1 0 0,0-2 1,-1 0-1,-2 0 0,0-1 0,0-2-76,12-34 160,7-27-160,-10 26 19,-16 36 78,0-1-1,-1 1 1,-1-1-1,-1 0 1,-2 0-1,0 0 1,-2-12-97,1-18 16,0 47 25,0 0 1,0 0-1,0 0 1,-1 1-1,0-1 1,0 0-1,0 1 0,-1-1 1,0 1-1,0 0 1,0 0-1,-1-1-41,-47-55 259,38 49-114,0 1 1,0 1-1,-2 0 0,1 1 0,-11-5-145,-14-9 185,29 18-203,1 0 0,-1 0 0,0 1 0,0 1 0,-1-1 0,1 2 0,-1-1 0,1 1 0,-11 0 18,-18 0-133,-1 2-1,-5 2 134,-18 0-72,-131-2-918,194-1 1025,-1-3-22,0 3-33,1 0-1,0 1 1,0-1 0,0 1 0,0-1 0,0 1-1,0-1 1,0 1 0,0-1 0,0 0 0,0 1-1,0-1 1,0 1 0,1-1 0,-1 1 0,0-1-1,0 1 1,1-1 0,-1 1 0,0-1 0,0 1-1,1-1 1,-1 1 0,1-1 0,-1 1 0,0 0-1,1-1 1,-1 1 0,1 0 0,-1-1 0,1 1-1,0 0 21,4-3-37,1 0 0,-1 0 0,1 1 0,0 0-1,0 0 1,0 1 0,0-1 0,0 1 0,6 0 37,23-6-283,5-7 187,0-2 1,-2-2 0,0-2-1,15-11 96,-28 16 98,6-5-14,1 2 1,1 2-1,4-1-84,15-1-55,35-8 55,-63 18 11,0-2 0,0 0 0,-1-2-1,-1 0 1,0-1 0,5-5-11,1-4 108,-1-1 1,-1-1 0,-1-2 0,-2 0 0,0-2 0,0-1-109,-18 22 31,0 0 0,0-1 0,-1 1 0,0-1 0,0 0-1,0 0 1,-1 0 0,-1-1 0,1 1 0,-1-1 0,0 0-31,1-5 22,2 0 0,0 0 0,1 0-1,0 1 1,1 0 0,2-1-22,22-50 4,-25 47 158,-1 0 0,0 0 0,-2 0 0,0 0 0,1-15-162,-4 23 26,0-1 0,0 0 0,-1 0 1,0 1-1,0-1 0,-1 0 0,-1 1 1,0-1-1,0 1 0,-4-9-26,-1 3-1,5 7-10,0 0-1,-1 1 1,0-1 0,-1 1-1,0-1 1,0 1-1,0 1 1,-1-1 0,0 1-1,0 0 1,0 0 0,-1 1-1,0 0 1,-6-4 11,5 4 38,-1-1 0,1 0 0,0 0 0,-3-4-38,-22-17 17,-5 0 16,19 13-29,0 1 0,-1 0 1,-16-6-5,16 10-1,0 1 0,-1 1-1,0 1 1,0 1 0,-1 1 1,-4 0-16,-1 1 0,0 2 0,0 0-1,0 2 1,-11 2 16,-88 27-49,11 2 71,58-13-22,21-6 0,-24 11-29,-102 36 30,105-36 4,31-14-16,0 1 1,1 1 0,-17 11 10,14-4 11,-2-2 0,0-1 0,-1-1 1,0-2-1,-1-1 0,15-6-5</inkml:trace>
  <inkml:trace contextRef="#ctx0" brushRef="#br0" timeOffset="1">2560 1330 14659,'-1'-1'0,"-11"-9"16,-56-57 102,42 41-79,0 0 0,-2 2 0,0 2 0,-4-1-39,-38-25 62,28 18-22,-35-17-40,10 6-3,43 24 1,-1 3-1,-17-9 3,17 10 2,1-1-1,1-1 1,0-1-1,-14-15-1,9 9 3,-1 1-1,-20-11-2,0 2-16,-21-20 16,57 41-1,-20-13-8,17 11 12,0 0 1,1-1-1,0 0 1,-7-9-4,-104-101 0,122 117-1,-137-133-13,114 115 4,-1 1 0,0 2 0,-2 0 0,-19-8 10,-3 2-35,-1 2 0,-34-9 35,-2 2 6,-20-13-6,105 41 3,0 0 1,0 0-1,1 0 0,-1-1 0,1 0 1,0 1-1,-2-3-3,5 5-66,-1 1 0,1 0 0,-1-1 0,1 1 0,-1 0 0,1 0 0,-1-1 0,1 1 0,-1 0 0,1 0 0,-1 0-1,1 0 1,-1 0 0,1 0 0,-1 0 0,1 0 0,-1 0 0,1 0 0,-1 0 0,0 0 0,1 0 0,-1 0 0,1 0 0,-1 1 0,1-1 0,-1 0 0,1 0 0,-1 1 0,1-1 0,0 0 0,-1 1 0,1-1 0,-1 0 0,1 1 0,0-1 0,-1 1 0,1-1 66,-31 71-2838,13-26-1419,-18 30 4257,-6-10-5408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50.8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90 312,'0'0'264,"0"0"-25,0 0 153,0 0 95,0 0-46,-5-2-207,-29-21 513,-13-8 826,46 31-1487,0-1-1,0 1 1,-1-1 0,1 1-1,0-1 1,0 0 0,0 0-1,0 1 1,0-1-1,0 0 1,1 0 0,-1 0-1,0 0 1,0 0 0,1 0-1,-1 0 1,0 0 0,1 0-1,-1 0 1,1-1 0,-1 1-1,1 0 1,0 0 0,0 0-1,-1-1 1,1 1-1,0-1-85,0 2 69,0 0-15,0 0 6,0 0-10,0 0-37,0 0-20,0 0-6,0 0 9,0 0 28,0 0 20,0 0-15,0 0 13,0 0-25,0 0-4,0 0 5,0 0 22,0 0-16,0 0 16,0 0-22,0 0 1,0 0-2,0 0 18,0 0-23,0 0-17,0 0-3,0 0 0,0 0-8,0 0-26,0 0 21,0 0 12,0 0 1,0 0-2,0 0-3,0 0 6,0 0 13,0 0 2,0 0-3,0 0-10,0-1-3,0-1 0,0 2 0,0 0-2,0 0-3,0-1 5,0-1 8,0 2 8,0 0 12,0 0 16,0 0-20,0 0-3,0 0-1,0 0 10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02:36.9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1 144 128,'0'0'760,"0"0"-184,0 0 8,0 0 109,0 0 5,0 0-148,0-16-151,0-66-59,0 37 2178,0 45-2264,0 0-50,0 0-45,0 0-26,0 0-27,0 0-34,21 0-163,-7 0 113,-1 2 1,1 0-1,-1 1 1,1 0-1,-1 1 1,0 0-1,0 1 0,-1 1 1,0 0-1,0 1 1,7 4-23,71 47 313,-1 4 1,67 64-314,-49-35 335,-4 5 1,-4 4-1,45 64-335,-115-125 69,-1 2-1,-2 2-68,0 0 91,2-2 0,3 1-91,40 39 468,34 27-468,-98-102-2,26 25 162,2-1 1,0-2 0,3-2-1,0-1 1,1-2 0,4 0-161,111 43 595,-120-46-572,-1 1-1,28 24-22,-21-15 80,20 10-80,-37-24 16,0 2 1,-2 0-1,0 1 0,-1 1 1,0 2-17,12 11 25,-12-10-21,-1 0 0,-1 1 0,2 6-4,14 19 26,-20-30-26,-9-11-1,1 0 0,-1-1 0,1 0 0,1 0-1,-1-1 1,1 1 0,6 3 1,26 19 1,-2 1-1,0 2 1,19 24-1,3 3-4,6 7 0,-40-40 5,0-2-1,2-1 1,23 16-1,-41-31-2,23 16-14,-12-6 65,2-2-1,0-1 1,1 0-1,20 8-48,59 22 735,-100-44-735,24 9 114,-1 1 1,0 1-1,1 2-114,77 41 248,-63-34-4,2-2 0,-1-2 0,2-2 0,0-2 0,1-1 0,32 3-244,-74-15 5,9 2 0,0 0-1,0 1 0,0 0 0,0 0 1,0 1-1,-1 1 0,0 0 1,0 0-1,0 1 0,3 3-4,-5-2-16,-4-4 14,-1 0 0,1 0 0,-1 1 0,1-1 0,-1 1 0,0 0 0,0 0 0,-1 0 0,1 1 0,-1-1 0,1 2 2,41 99 14,-42-101-12,0 0 0,0 0-1,1-1 1,-1 1 0,1 0-1,0-1 1,0 0-1,0 0 1,0 0 0,1 0-1,-1 0 1,1 0-2,11 9 6,-15-12-6,5 4 0,0 0 0,-1 1 0,1-1 0,-1 1 0,0 0 0,0 0 0,-1 0 0,1 0 0,0 3 0,-4-8-32,0 0 1,0 1-1,0-1 1,0 1-1,1-1 1,-1 0 0,0 1-1,0-1 1,1 0-1,-1 1 1,0-1-1,0 0 1,1 1-1,-1-1 1,0 0 0,1 0-1,-1 0 1,0 1-1,1-1 1,-1 0-1,1 0 1,-1 0-1,0 0 1,1 1 0,-1-1-1,1 0 1,-1 0-1,1 0 1,-1 0-1,0 0 1,1 0-1,-1 0 1,1 0 0,-1 0-1,0-1 1,1 1 31,8 2-747,41 23-2758,-33-16-75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5:53.4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63 110 408,'0'0'492,"0"0"-61,0 0-80,0 0-74,0 0-5,-4-12 51,-14-36 8,17 46-250,1 0 1,-1 0-1,1 0 0,-1 1 1,0-1-1,1 0 1,-1 0-1,0 1 1,0-1-1,-1 0 1,1 1-1,0 0 1,0-1-1,-1 1 1,1-1-1,-1 1 1,1 0-1,-1 0 0,1 0 1,-1 0-1,0 0 1,0 0-1,-1 0-81,2 1 55,1-1-1,-1 1 0,1 0 0,-1-1 1,1 1-1,-1-1 0,1 1 0,-1-1 1,1 1-1,0-1 0,-1 1 1,1-1-1,-1 0 0,1 1 0,0-1 1,0 1-1,-1-1 0,1 0 0,0 1 1,0-2-55,-2-1-969,2 16 342,0 159-2699,8-167 8496,27 2-4573,87 2 497,-104-8-1030,-1 1 0,1 0 0,-1 1 0,3 2-64,-3-1 13,0 0 0,0-2 0,0 0 0,2-1-13,-11 0 0,-1 1 0,1 0 0,-1 0 0,0 0-1,0 1 1,0-1 0,0 2 0,0-1 0,-1 1 0,1 0 0,5 5 0,17 14-8,22 20 8,-48-40 0,29 34-33</inkml:trace>
  <inkml:trace contextRef="#ctx0" brushRef="#br0" timeOffset="-2189.59">822 587 8060,'79'37'14,"-58"-25"1,1-1-1,0-2 1,0 0 0,1-1-1,0-1 1,8 1-15,58 10 100,-44-8 254,1-2 0,2-2-354,67 11 30,-76-10 78,-1-2 0,1-1 1,1-2-109,37 1 103,34 8-103,-64-6 22,-19-1 8,-1 1 0,7 3-30,37 7 219,-22 1-55,-40-12-38,0-1 0,0 0 1,0-1-1,9 2-126,10 0 113,1 2 0,-1 1 0,0 1 0,21 10-113,14 3 402,58 11-402,-41-12 72,35 2 32,-54 4-98,123 19 82,-152-35-84,47 14 70,2-4 0,1-3-74,-46-9 143,-1 2 0,-1 1-1,0 1 1,22 13-143,-8-5 136,33 10-136,13-3 207,-56-17-111,0-1 0,1-2-1,0-2 1,1-2 0,32-1-96,-47-1 123,0 0 1,-1 2-1,1 1 1,-1 1-1,13 4-123,-26-6 16,-8-3-13,0 0-1,0 1 1,0 0-1,-1 0 0,1 0 1,0 0-1,-1 0 0,1 0 1,0 0-1,-1 1 0,0 0 1,1-1-1,0 2-2,-1-1 2,-1-1 20,0 0 1,0 0 0,0 0-1,1 0 1,-1 0-1,0 0 1,1 0 0,-1 0-1,1 0 1,-1-1-1,1 1 1,-1 0-1,1-1 1,0 1 0,-1-1-1,1 0 1,0 0-1,-1 0 1,1 1 0,0-1-1,-1-1 1,1 1-1,0 0 1,0 0-23,-2 0 0,13 1-46,0 0-1,-1 2 1,1-1-1,-1 2 1,0 0-1,4 2 47,42 11-128,2-2-13,9 4 141,-66-18-12,47 15-155,0-4-1,42 6 168,-49-12-9,-12-1-7,0-1 0,13-2 16,-36-1-1,1 0 0,-1 0 0,1 0 0,6 3 1,29 3-4,39-1 43,46 6-23,66 3-32,-164-13 2,0 1 1,0 2 0,15 5 13,3-1-139,-15 2-154,-28-9 281,-1 0 0,1 0-1,0-1 1,0 0 0,0 0 0,5 1 12,28 7 3,-39-9 4,0 0 10,0 0 28,0 0-18,0 0 20,0 0-13,0 0 30,0 0-9,0 0-7,0 0-20,0 0 8,0 0-21,0 0-7,0 0 1,0 0 5,0 0-4,0 0 4,0 0-4,0 0 5,0 0 0,0 0-9,0 0-11,0 0-3,0 0-3,0 0-7,0 0 6,0 0-2,0 0 5,0 0 1,0 0 3,0 0 10,0 0 4,0 0 5,0 0-5,0 0-1,0 0 1,0 0 13,0 0 20,0 0-8,0 0 34,0 0 4,0 0-6,0 0 5,0 0-10,0 0-42,0 0-11,0 0 0,0 0 0,0 0 7,0 0 19,0 0-19,0 0-7,0 0 8,0 0 24,0 0-23,0 0 5,0 0 20,0 0-12,0 0 11,0 0-24,0 0-3,0 0 2,0 0 18,0 0-18,0 0-2,0 0-8,0 0-12,0 0-8,0 0 5,0 0 1,0 0 0,0 0 0,0 0 0,0 0 0,0 0 0,0 0 0,0 0 0,0 0 0,0 0 0,0 0 0,0 0 0,0 0-8,0 0-24,0 0 24,0 0 8,0 0 3,0 0 10,0 0 3,0 0 0,0 0 0,0 0 3,0 0 2,0 0-33,0 0-25,0 0-22,0 0-61,0 0-75,0 0-105,1 9-1480,-1-7 1496,0 0-1,0 0 1,0 0 0,0 0 0,0 0-1,0 0 1,0 0 0,0-1-1,-1 1 1,1 0 0,-1 0-1,0 0 1,1 0 0,-1 0-1,0-1 1,0 1 0,-1 1 292,-20 12-4171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5:51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6865,'4'0'-24,"1"0"-1,-1 1 1,0-1-1,0 1 1,0 0-1,0 0 1,0 1-1,0-1 1,-1 1-1,1 0 1,0 0-1,-1 0 1,1 0-1,-1 1 1,0-1-1,2 3 25,-1-3-14,-1 0 0,0 0 0,0 0 0,1 0 0,-1-1 0,1 1 0,-1-1 0,1 0 0,0 0 0,0 0 0,-1-1 0,2 1 14,45 5 2,-31 11-101,-19-16 91,1 1-4,1-2 12,-1 0-3,-1 0 0,1 0 0,0 0 0,0 0 0,-1 0 0,1 0 0,0 0-1,0 0 1,-1 0 0,1 0 0,0 0 0,0 0 0,-1 1 0,1-1 0,0 0 0,-1 0 0,1 1 0,0-1 0,-1 0 0,1 1 0,0-1 0,-1 1-1,1-1 1,-1 1 0,1-1 0,-1 1 0,1 0 0,-1-1 0,1 1 0,-1 0 3,0-1-65,0 0-69,0 0-74,0 0-20,0 0-20,0 0-13,27 22-347,-23-18 628,-1 0 0,1 0 0,1 0 0,-1-1 0,1 1 1,-1-1-1,1 0 0,1-1-20,2 3 88,-5-2 90,-5-1 132,4 0-309,-1-1-1,1 1 1,-1 0-1,0 0 1,0 0-1,0 0 1,0 0-1,0 1 1,-1-1-1,1 0 1,-1 0-1,1 1 0,-1-1 1,0 0-1,1 1 0,-1-2 1,1 13 8,2 0 0,-1-1 0,2 1-1,0-1 1,1 0 0,0 1-9,-2-8 6,2 8 3,1-1-1,1-1 1,0 1 0,1-1 0,1 0 0,0-1-1,0 0 1,1-1 0,0 0 0,1 0 0,0-1 0,0 0-1,1-1 1,0 0 0,1-1 0,0-1 0,0 0-1,11 4-8,-7-5 9,-7-3 32,0 1 0,0 0-1,0 1 1,-1 0 0,0 0 0,1 1-1,-1 0 1,-1 1 0,1 0 0,0 1-41,9 9 18,-1 1 1,-1 0 0,12 16-19,-13-15 21,1-1 1,0 0 0,1-1 0,7 4-22,10 9 39,-22-20 49,1 0-1,0-1 0,0 0 0,1-1 1,0-1-1,0 0 0,2 0-87,17 5 180,-18-7-154,0 2 0,0 0 0,0 0 0,6 6-26,45 17 81,-47-18-69,0 0-1,1-2 0,20 7-11,10 9 405,-45-22-355,0-1 1,0 0-1,1 0 0,-1-1 0,0 1 0,1-1 0,-1 0 1,3 0-51,-3-1 4,1 1 0,0 1 1,-1-1-1,0 1 0,1 0 1,-1 0-1,0 0 0,0 1 1,1 0-5,36 15 66,-32-16-32,1 0 0,-1 1 0,0 0-1,0 1 1,0 0 0,-1 0 0,0 1 0,5 4-34,18 14 125,-22-16-102,-1 0-1,0 0 1,0 1 0,4 4-23,2 3 8,1-1 0,0 0 0,10 5-8,23 21 72,-36-31 71,1-1-1,-1 0 1,1-1 0,1 0 0,-1-1 0,1-1 0,15 3-143,8 5 64,14 6 114,-1 3 1,0 1-1,13 11-178,-54-27 1,41 23 36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55.9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9466,'20'5'-110,"-1"1"0,1 1 0,-1 1 0,-1 1 0,0 0 0,0 1 0,4 5 110,-13-10-6,50 22-9,-34-18 67,0-1 0,0-1 0,1-1 0,0-1-1,1-2 1,-1-1 0,1 0 0,7-3-52,-21 1 24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56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9850,'7'0'-8,"0"0"-48,-1 3-72,7 0-184,21 9-488,-1-3-520,-10-6-993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8:19.5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160 153 184,'0'0'240,"0"0"-57,0 0 30,0 0 85,0 0-10,-9-9-84,-71-81 1717,50 60-690,27 28-1165,1 1-1,0-1 0,0 0 0,-1 1 0,1-1 0,-1 1 0,1 0 0,-1 0 0,0 0 0,1 0 0,-1 0 0,0 0 0,0 1-65,3 0 12,-1 0 0,1 0 0,0 0-1,0 0 1,0 0 0,0 0 0,0 0 0,0 0 0,0 0 0,0 1 0,-1-1 0,1 0-1,0 0 1,0 0 0,0 0 0,0 0 0,0 0 0,0 0 0,-1 0 0,1 0 0,0 0-1,0 0 1,0-1 0,0 1 0,0 0 0,0 0 0,0 0 0,-1 0 0,1 0-1,0 0 1,0 0 0,0 0 0,0 0 0,0 0 0,0 0 0,0 0 0,0 0 0,0-1-1,-1 1 1,1 0 0,0 0 0,0 0 0,0 0 0,0 0 0,0 0 0,0 0 0,0-1-1,0 1 1,0 0 0,0 0 0,0 0 0,0 0 0,0 0 0,0 0 0,0 0 0,0-1-1,0 1 1,0 0 0,0 0 0,0 0-12,12-3 63,-4 4-56,0 1 0,0 0 0,-1 0 0,1 1 0,0-1 0,-1 2 0,0-1 0,1 1 0,-2 0 0,1 1 0,0 0 0,-1 0 0,4 4-7,42 27 25,-2-7 216,-1 2 0,17 16-241,-38-27 76,19 17 466,21 21-542,-34-16 210,31 41-45,-19-28-122,-16-18-4,-27-31-31,1 0 0,0-1 0,1 1 1,-1-1-1,1 0 0,0 0 0,5 3-8,2 1 6,-1 1-1,0 0 1,0 0 0,-1 1-6,-1-1 5,1 0 0,0-1 1,0 0-1,1 0 0,3 1-5,44 28 21,-33-20-3,1-2-1,3 1-17,152 86 132,-169-96-131,60 46 17,-20-13 0,12 7-3,-44-32-33,0 1 0,8 10 18,-6-6 9,-5-3 0,-9-9-3,0-1 0,0 0 0,1 0-1,3 1-5,24 20 16,4 3 8,109 62 66,-96-63-82,1-2 0,2-2 1,0-3-1,3-2-8,-32-11 44,0 1-1,20 11-43,-21-9 28,0-1 0,23 6-28,345 116 513,-61-29-402,-230-71-114,-2 6 0,-2 3 0,23 18 3,-86-44 3,47 28 3,-12-3 17,2-3-1,57 19-22,8 6 18,121 69-25,1-17 526,114 15-212,-334-121-204,1-1 1,0-2-1,0-2 1,35 0-104,12 2 95,56 4-32,56 8 5,-90-11 39,-1-4 1,45-6-108,-13 0-39,-117 4 32,0 1 0,0 1 1,0 1-1,0 1 0,0 1 1,6 4 6,74 19-18,-18-12 197,1-5-1,0-4 0,76-1-178,-141-6 3,0 0 1,0 1-1,-1 2 0,11 3-3,44 8 7,-40-10-5,60 6 16,3-8 10,54 3-16,-81 2-36,61 15 24,203 65 47,-305-83 294,0-2-1,0-1 1,27-1-341,16 1 51,-29 1-2,93 4-8,-56 5 61,-18-5-94,-39-4 17,0-1 0,14-1-25,43 4 24,11 0 22,-43-6 2186,-50 0-2236,0 1 0,0-1 0,0 0 0,0 0 1,0 1-1,0-1 0,0 0 0,1 1 1,-1-1-1,0 0 0,0 0 0,0 1 0,0-1 1,0 0-1,0 1 0,0-1 0,-1 0 1,1 1-1,0-1 0,0 0 0,0 0 0,0 1 1,0-1-1,0 0 0,0 1 0,-1-1 1,1 0-1,0 0 0,0 1 0,0-1 0,-1 0 1,1 0-1,0 0 0,0 1 0,-1-1 0,1 0 1,0 0-1,0 0 0,-1 0 0,1 0 1,0 0-1,-1 1 0,1-1 4,-13 10-330,7 0-4074,6-6 3893,0-1-1,0 1 0,0 0 0,0 0 1,1 0-1,0 0 0,0 2 512,0-3-851,2 10-2091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9:4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4013 174 208,'0'0'397,"0"0"-94,0 0-111,0 0-64,0 0 19,5-8 60,15-26-10,-15 26-68,-5 8-69,0 0-44,0 0-6,0 0 12,0 0 52,0 0 98,0 0 101,0 0 13,0 0-24,0 0-46,0 0-106,0 0-89,0 0-16,0 0 53,0 0 67,0 0 46,0 0-3,0 0 16,0 0 20,0 0 9,0 0 15,0-1-182,-1 0 0,1 0 0,-1 0-1,0 1 1,1-1 0,-1 0-1,0 0 1,1 1 0,-1-1 0,0 0-1,0 1 1,0-1 0,1 1-1,-1-1 1,0 1 0,0-1 0,0 1-1,0 0 1,0-1 0,-1 1-46,-29-10 125,17 6-12,-44-15 64,-1 2 0,-1 3 0,0 3 0,-34-2-177,31 4 116,-17 1-66,1 3-1,-1 5 1,-35 4-50,27 6-8,54-5 33,0-2 1,-9 0-26,-257 12 356,248-14-298,1 3 0,0 1-1,0 3 1,-5 4-58,-50 15-83,-40 20 83,95-30 72,-30 9 3,1 4-1,-76 40-74,-227 135 154,354-191 52,0-2 0,-26 8-206,-1 0 461,3 3-375,1 3 0,-38 26-86,75-43 6,-122 77 70,112-67-64,1 0 0,0 1 1,2 1-1,-5 7-12,-4 3 37,-1-2-1,-2 0 1,-4 0-37,10-8 18,-9 12 38,0 1 0,2 2 0,2 2 0,-3 6-56,-22 25-7,27-36-3,3 3-1,1 0 0,-18 32 11,9-8-8,-15 15 8,19-30-4,2 2-1,-16 35 5,24-34-38,2 1 0,2 1 0,3 1-1,2 0 1,-1 13 38,12-42-38,0 1 0,2 0 0,0 0-1,2 4 39,0 27-65,1 172-149,-2-211 211,1 0 0,0 1 0,1-2 0,2 2 3,-1 3 2,-1-10-16,0-1 1,0 1 0,1-1 0,0 0 0,0 0 0,3 2 13,4 8 8,-9-13-6,-1-1 0,1 1 0,-1-1-1,0 1 1,0 0 0,0 0 0,0 0-2,-1 0-2,1 0 0,0 0 0,0 0 1,0 0-1,1-1 0,0 1 0,0 1 2,18 53 17,26 16-66,-26-47 49,-16-23 0,0 0 0,0 0 0,-1 0 0,0 0 0,0 0 0,0 2 0,26 38 112,-24-37-95,-1-1-1,1 0 1,0 0 0,0 0 0,0 0-1,1-1 1,0 0 0,1 0 0,-1-1 0,1 0-1,2 1-16,1 2 27,1 1-1,-1 0 1,5 7-27,54 49 17,-36-32-7,-20-20-3,-1 0 0,0 1 0,5 8-7,-13-16 4,0-1 1,1 0-1,-1 0 0,1 0 1,0-1-1,1 0-4,10 10 6,-5-4-5,-9-6 1,2-1 0,-1 0-1,0 0 1,1-1 0,-1 1-1,1-1 1,0 0-1,0 1 1,-1-2 0,2 1-1,-1 0 1,0-1 0,1 0-2,88 29 41,-30-18-170,-49-8 91,0 1 1,-1 1 0,1 0-1,0 2 38,-1-3-13,-1-1 0,1 0-1,1 0 1,-1-1-1,0-1 1,12 0 13,14 4 6,77 13 12,3-6-18,82 2-1,-109-11-19,8-4 20,-36 0-4,655-3 76,-453 15-40,100-9-16,-338-2-28,-1 2 0,0 1-1,0 2 1,5 2 12,33 6-14,395 57 76,-373-64 174,0-4 1,39-5-237,-6 0 257,-74-1-49,-1-2-1,1-1 1,-1-3-1,4-3-207,14-2 259,43-3-259,2 1 504,72-22-504,-45 9 85,-53 13-81,13-2 19,43-16-23,-78 17 105,-1-3 0,0-3 0,-2-1 0,-1-4 0,9-7-105,51-28 154,-81 42-77,0-2 0,13-13-77,-15 12 95,1 0 0,17-7-95,80-44 73,-50 28-73,2 3 0,2 4 0,7 1 0,-67 30-9,99-39 26,-102 36-12,-1-2 0,0 0 0,-1-1 0,0-1 0,-2-1 0,2-2-5,6-5 2,215-192 11,-219 199-31,-1-2 0,0 0 0,-2-1 0,-1-1 0,0-1 0,-2 0 0,12-21 18,102-165-15,-114 182 21,-11 18 2,0 0 1,0 0-1,-1 0 0,0-1 0,0 0 1,-1 0-1,0-1-8,22-70 80,-11 38-73,9-53-10,-9 32-4,-4 19 10,-1-1 0,-3 1-1,-1-1 1,-2-33-3,-3 69-2,0 0 0,0 0 0,-1 0-1,0 0 1,0 1 0,-1-1 0,0 0 0,-1 0 0,0 1 0,0 0 0,-1-1-1,0 1 1,0 1 0,-1-1 0,-5-6 2,-100-111-49,102 117 38,0-1 1,0 2 0,-1-1-1,0 1 1,-3-1 10,3 1-4,0 1 0,1-1 0,-1 0 1,2-1-1,-1 0 0,0-1 4,0 1-5,0 0 0,-1 0 1,0 1-1,-1 0 0,0 1 0,0 0 0,-7-3 5,-4-3-3,-29-18-11,-228-130-195,218 133 137,-1 3 0,-1 3 0,-1 2 0,-43-6 72,-2-2 8,30 5 5,5 2-16,0 3 0,-6 2 3,-94-11 9,-28-14-9,154 28 33,-101-24 402,-42-20-435,90 26 19,-2 5-1,-1 4 1,-1 4 0,-2 5-19,25 6-50,-14 4 50,-50-4-14,75-3 52,-29-8-38,23 3 34,-3 3-34,15 7-359,-37 4 359,44 1-141,52-1 24,-1 1 0,0 0 0,0 0 1,1 1-1,-1 0 0,0 0 0,1 0 1,0 0-1,-1 1 0,1 0 0,0 0 117,-58 43-1807,62-45 1771,-10 8-267,-13 10-1291,0-2 0,-13 7 1594,-14 1-3988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09.64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1721 328,'0'0'415,"0"0"52,0 0-27,0 0-80,0 0-78,1-21 1267,17 36-1549,-17-15 9,2 1-1,-1 0-1,1 1 1,-1-1 0,1 1-1,-1 0 1,0-1 0,0 1-1,0 0 1,0 0 0,0 0-1,1 1-7,12 12 331,-3-10-316,1 0 0,-1 0 1,14 2-16,-14-3 2,-10-3-3,1 0 0,-1 0 0,0 0 0,0 1 0,0-1 0,0 1 0,0-1 0,0 1 0,-1 0 0,1 0 0,-1-1 0,1 1 0,-1 0 0,2 2 1,5 7-3,48 22 119,-42-21 40,1-2-1,0 0 1,1-1 0,0 0-156,34 21 165,-35-21-136,0-1 1,1-1-1,14 5-29,7 3 9,-10-5 115,0-1 0,1-2 0,0-1 0,1-1 0,0-1-124,68 14 414,130 28 256,-213-44-654,65 14 18,49 7-11,184 30 33,-265-43 118,23 4 60,57 5-234,-26-6 116,-58-6 54,36 1-170,317-4 232,-258-4-190,-107-2 47,-1-1 0,1-1 0,24-8-89,-25 5 92,1 2 0,-1 0 0,28 1-92,210 4 1216,-255-1-1209,1 0-1,0-1 1,-1-1 0,6-2-7,-5 2 39,-1 0 0,1 0 0,0 2-1,6-1-38,15 0 68,1-1-1,-1-3 0,22-5-67,12-3 47,-21 7-59,0 3 0,47 1 12,736 0-401,-810 4 413,1 1 0,18 4-12,26 3 4,74 3 2,-20-1 3,26-5-9,-130-6 100,1-1 0,-1 0 0,0-2 0,0 0 0,0 0 0,-1-2 0,1 0 0,-1-1-1,0 0 1,0-1 0,-1-1 0,0 0 0,0-1 0,3-4-100,47-32 203,3 3-1,64-30-202,149-57-34,-258 119-63,1 1 1,0 1-1,1 1 1,0 1-1,0 2 1,0 0-1,1 1 1,18 1 96,66-10-158,-99 11 186,1-1 1,-1 0-1,0-1 0,0 0 0,0 0 0,9-5-28,-6 2 89,6-2-49,-1-2 1,0 0 0,-1-2 0,0 1-1,1-4-40,5-2-2,1 1-1,7-4 3,-10 9 3,166-84-46,-181 91 125,1 1-1,-1-1 1,-1 0-1,1-1 1,-1 1-1,1-1 1,-1 0 0,-1-1-1,3-1-81,37-58 986,-23 34-905,-8 13-87,1 0 0,1 1 1,0 1-1,11-8 6,2 1-21,1 1-1,1 1 1,1 1-1,1 2 0,0 1 1,1 2-1,13-3 22,42-13-28,10 1 28,-66 20-13,32-8 4,-44 8 24,0-2-1,0 0 1,-1-1 0,-1-1 0,0 0 0,-1-2 0,5-5-15,12-16 31,-1-2 0,23-35-31,-42 50 45,0-1 0,-2-1 0,-1 0-1,0 0 1,-2-1 0,2-16-45,23-61-26,1 1 14,-19 55 37,19-42-25,5 6 3,-25 44 96,-15 37-220,1 0 0,0 0 1,0-1-1,0 1 1,0 0-1,0 0 0,1 0 1,-1 0-1,1 0 0,0 0 1,0 0-1,0 1 0,0-1 1,1 1-1,-1-1 1,1 1-1,-1 0 0,1 0 1,0 0-1,0 0 0,0 0 1,0 1-1,0 0 1,3-2 120,12-2-1723,1 0 0,-1 2 0,12-2 1723,-13 3-1384,8-1-2431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16.26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1932 336,'0'0'405,"0"0"-246,0 0 5,0 0-22,5-9 5808,-3 7-6649,37 2 807,0 2-1,-1 2 0,14 4-107,76 1 709,-103-6-549,0-1 1,16 0-161,41 3 127,-27 0 22,1-1-1,29-4-148,-20 0 95,44 6-95,-29-4 12,5 2 32,-34 3 467,1-2-1,-1-3 1,1-2-1,7-2-510,39-4-4,18 6 4,-66 0 27,-31 1-30,-1 1 0,0 0 1,14 5 2,-14-3 3,0-1 1,0 0 0,14-1-4,378-2 128,-352 3-22,1 2 1,35 9-107,-36-4 53,1-3-1,37-1-52,-69-6 20,-7 1 32,0-1 0,0-1-1,0-1 1,0 0-1,0-2 1,0 0 0,4-2-52,27-10 72,1 3 1,0 2-1,9 2-72,1-2 16,11-1-5,1 3-1,0 3 1,6 3-11,902 0 579,-810-3-470,-96 5-112,-15 0-34,37 4 37,-12 7-5,-27-3 45,51-1-40,-99-6 5,92 1 28,0-5 1,47-11-34,-118 12-20,1 1 0,11 1 20,-21-4 9,-12 1 75,113-20 279,-12 2-293,0 4 1,5 6-71,-67 9 29,0-2 0,0-2-1,-1-2 1,14-6-29,113-36 192,-164 47-183,37-12 44,-1-1-1,-1-3 1,21-12-53,-22 11 75,-34 17-30,-1-1-1,1 0 0,9-8-44,49-38 133,-9 7-84,1 2-1,2 2 1,2 4-1,2 3 1,53-19-49,-63 31 1,-28 12 10,-1-2 0,-1-1-1,19-12-10,-27 13 119,-13 7-114,0 1-1,-1-2 1,1 1 0,-1-1 0,0 1 0,0-2-1,3-3-4,14-23 145,-1-2 0,-2 0 0,-2-1 0,-1-1 0,4-16-145,5-13 44,-4 9-60,10-14 16,-10 23-9,-13 26-2,1 0 0,1 1 0,13-19 11,24-27-111,3 2 0,2 3 0,40-34 111,-33 38-83,-1-5 83,-31 30-28,-2-2 0,0 0 0,-3-1 0,7-15 28,-24 31 35,-6 17-30,1 0 1,-1 0-1,1 0 1,-1 1-1,1-1 0,0 0 1,-1 0-1,1 0 1,0 1-1,0-1 1,2-1-6,0 1 228,-3 2-7034,0 0 3055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23.6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2 160,'0'0'299,"0"0"73,0 0-1,0 0-62,0 0-25,-1-1-296,-1 1 0,1 0 1,0 0-1,-1 0 0,1 0 0,-1 0 0,1 0 1,0 0-1,-1 1 0,1-1 0,0 0 0,-1 1 0,1-1 1,0 1 11,-6 11-574,1 0-66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7:12.2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4698 2277 264,'0'0'152,"0"0"-4,0 0-11,0 0 18,0 0 16,-4 0 49,-107 0 2707,111 0-2929,-41 0 358,-428-6 3548,284-2-3397,165 8-391,1-1-1,-1-1 0,1 0 1,-19-5-116,5 1 25,1 2 0,-1 1 0,0 2 0,0 1 0,-10 3-25,-31-1 35,51-4 32,1-1 1,-1 0 0,1-2 0,0 0-1,0-2 1,1 0 0,-5-3-68,11 4 14,-14-3-2,-1 2 0,-4 0-12,-20-6 32,17 6-2,-35-4-30,36 7 35,-34-9-35,-39-8 12,67 14 366,-42-12-378,72 15 22,0 2 1,0 0-1,0 0 1,-3 1-23,-31-6 0,-54-18 26,-62-16 10,80 22-26,52 12-2,6 2 16,1 0 0,-1-2 0,1-1 0,0-1 0,-20-12-24,27 13 31,13 6-31,0 1 0,0-1-1</inkml:trace>
  <inkml:trace contextRef="#ctx0" brushRef="#br0" timeOffset="1">1785 1581 11332,'-6'-4'3,"-41"-28"2,43 27 1,-1 0-1,1 0 1,1-1 0,-1 1 0,1-1-1,-3-4-5,2 2-4,-3-7-18,0-1 0,2 1 0,-3-9 22,-2-8 58,6 23-59,2 0 0,0 0 0,0-1 0,0 1 0,1 0 0,1-1 0,-1 1 0,2-3 1,-11-104 7,3 6 8,7 110-34,0 0-25,0 0-4,0 0 20,0 0-9,0 0 10,0 0-9,0 0 15,0 0-15,0 0 9,0-27-8,-6-294 58,6 321-30,0-1-2,-2-21 35,0 0 0,-1 0-1,-2 0 1,0 0 0,-7-17-26,1 1 18,7 25-15,-1 0 1,-1 1 0,0-1 0,0 1-1,-2 0 1,0-1-4,-54-68-32,45 60-9,7 10 28,9 10 17,-1 0 0,1-1 0,0 1 0,-1-1 1,1 1-1,0-1 0,0 1 0,0-1 0,0 0 0,0 1 0,0-1 0,1 0 0,-1 0 0,0 0 0,1 0 0,0 1 0,-1-3-4,1 3-3,0 0 4,0-1-1,0 1 0,0 0 1,0 0-1,0 0 0,0 0 0,-1 0 1,1 0-1,0 0 0,-1 0 1,1 0-1,-1 0 0,1 0 1,-1 0-1,0 0 0,1 0 1,-1 0-1,0 1 0,0-1 0,1 0 1,-1 0-1,0 1 0,-2-1-11,1-1 11,-1 1-1,1-1 0,-1 0 1,1 0-1,0-1 0,0 1 1,0 0-1,0-1 0,0 1 1,0-1-1,1 0 0,-1 0 1,1 1-1,-1-3 1,-8-11 16,-37-20-215,29 21 269,12 12-62,1-1-1,0 0 0,0-1 1,0 1-1,1-1 0,0 0 1,0 0-1,0-1 0,-1-1-7,-15-8 6,18 13-6,-1 1 0,1 0 0,-1-1 1,1 0-1,0 1 0,0-1 0,0 0 1,0 0-1,0 0 0,0 0 0,-1-2 0,3 2 0,-1 0-1,0 1 1,0-1-1,0 1 1,0 0-1,0-1 1,0 1-1,0 0 1,-1 0-1,1 0 1,0-1-1,-1 1 1,1 1-1,-1-1 1,1 0-1,-1 0 0,1 0 1,-2 1 0,-19-17-7,21 15-5,-1 0-1,1-1 0,-1 1 0,1 0 1,-1 1-1,0-1 0,0 0 1,0 1-1,0-1 0,0 1 0,0-1 1,0 1-1,-1 0 0,1 0 0,-1 0 1,1 0-1,0 0 0,-1 1 0,1-1 1,-1 1-1,0-1 0,0 1 13,3 0-16,-2-1-9,0-1 0,0 1 0,0 0 0,-1 0 0,1 0-1,0 0 1,0 0 0,0 0 0,-1 1 0,1-1 0,-1 1-1,1-1 1,0 1 0,-1 0 0,0 0 25,-66-12-87,-28 6 33,-118 6-44,208 2 57,-1-1-1,0 1 1,1 0-1,-1 1 0,1 0 1,0 0-1,0 0 1,0 1-1,-4 3 42,-40 16-203,38-19 132,0 1 1,-1 0-1,1 1 1,1 1-1,0-1 1,-3 4 70,6-4-187,-22 14-258,15-14 459,0-1 0,1 0 0,-1-1 0,-5 0-14,18-4 0,-28 7 11,13-3 6,1 0 0,-1-1 1,-17 0-18,27-3 4,1-1-10,0 1 1,-1 0-1,1 0 0,-1 1 1,1 0-1,-1 0 0,1 1 1,0 0-1,-1 0 6,8-1-17,0-1-19,0 0-113,0 0-131,0 0-46,-27 15-571,21-10 816,-3 2 32,-1 0-1,1 1 1,0 0 0,1 1-1,-4 3 50,10-11 24,-1 1 0,1-1 0,-1 0-1,0 0 1,0 0 0,0-1-1,0 1 1,1 0 0,-1-1 0,0 0-1,0 0 1,0 0 0,0 0-1,0 0 1,0-1 0,-2 0-24,-7 0 53,11 2-90,0-1 1,1 0 0,-1 0 0,1 0 0,-1 1 0,1-1 0,-1 0 0,1 1 0,-1-1 0,1 0 0,-1 1 0,1-1 0,-1 1 0,1-1 0,0 0 0,-1 1 0,1-1 0,0 1 0,-1 0 0,1-1 0,0 1 0,0-1 0,-1 1 0,1-1 0,0 1 0,0 0 0,0-1 0,0 1 0,0-1 0,0 1 0,0 0 0,0-1-1,0 1 37,0 25-1970,1-21 1510,0 19-635,4-5-688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03:08.3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90 159 16,'0'0'117,"0"0"201,0 0 258,0 0 99,0-7-130,-2-2-407,0 1 1,0-1-1,0 1 0,-1 0 0,0 0 1,-1 0-1,0 0 0,0 0 0,-1 1 1,0-1-1,0 1 0,-4-3-138,-29-35 1625,36 45-1491,5 7-88,9 15-70,-8-12 34,4 5 0,-1 0 0,2-1 0,0 1 0,6 5-10,8 10 43,-12-16 6,1 1 0,0-2 0,3 2-49,35 47 177,-33-44-92,-1 1 0,0 0 0,7 12-85,-9-12 57,0-1-28,2-1-1,15 14-28,-16-17 16,0 0 1,-1 2-1,-1 0 1,0 1-17,100 168 270,-99-157-250,0 1-1,-2 0 0,-1 1 0,-2 0 0,2 12-19,-8-33 12,0 0 0,1 0 0,0 0-1,0 0 1,1-1 0,2 3-12,16 33 41,-15-32-23,-7-11-16,0-1-1,0 1 1,-1-1 0,1 1-1,0 0 1,-1 0-1,1-1 1,-1 1 0,1 0-1,-1 0 1,0 0 0,1 0-1,-1 0 1,0-1-1,1 1 1,-1 0 0,0 0-1,0 0-1,1 4-77,1-1-1,-1 0 0,1 0 1,0 0-1,0 0 0,1 0 1,-1-1-1,1 1 0,-1-1 1,1 0-1,0 1 0,2 0 78,15 20 368,-8-6-224,2-1-1,0 0 1,1-1 0,14 12-144,-19-16 164,-10-12-190,0 0 0,0 0 0,0 0 0,0 1 0,1-1 0,-1 0 1,0 0-1,0 0 0,0 0 0,0 1 0,0-1 0,1 0 0,-1 0 0,0 0 0,0 1 0,0-1 0,0 0 0,0 0 0,0 0 0,0 1 0,0-1 1,0 0-1,0 0 0,0 0 0,0 1 0,0-1 0,0 0 0,0 0 0,0 1 0,0-1 0,0 0 0,0 0 0,0 0 0,0 1 0,0-1 0,-1 0 0,1 0 1,0 0-1,0 0 0,0 1 0,0-1 0,0 0 0,-1 0 0,1 0 0,0 0 0,0 0 0,0 1 0,0-1 0,-1 0 0,1 0 0,0 0 0,0 0 1,0 0-1,-1 0 26,-45 3-3025,23 2 971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51.6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12943 5886 160,'0'0'307,"0"0"93,0 0-28,0 0-21,0 0 5,-1-7 53,-2-51 711,3 57-1016,0 1 16,0 0 26,0 0 50,0 0 3,0 0-33,0 0 32,0 0 84,0 0 25,0 0-63,0 0-48,0 0-64,0 0-2,0 0-13,0 0-28,0 0-30,0 0-39,0 0-1,0 0-7,0 0 1,0 0-4,0 0-1,0 0 0,0 0-2,0 0-12,0 0-2,0 0 0,0 0-1,0 0-4,0 0-7,0 0-31,0 0 18,0 0-34,0 0 34,0 0-25,0 0-3,0 0-39,0 0-29,0 0 3,2-14-83,16 0 239,-16 13-18,0-1-1,0 1 0,0 0 0,0-1 0,-1 1 1,1-1-1,0 0 0,-1 1 0,1-1 0,-1 0 0,1 0 1,-1 0-1,1-2-11,2-1 10,0 0 0,0 0 0,1 0 0,0 0 0,0 0 0,0 1 0,0 0 0,1 0 1,4-2-11,-4 3 12,0 0 0,-1-1 0,1 1 0,-1-2 0,0 1 1,0 0-1,0-1 0,0 0 0,-1 0 0,0 0 1,0-1-1,0 1 0,-1-1 0,0 0 0,2-5-12,46-85 222,-23 46 190,12-33-412,-33 69 12,0 0 1,1 0 0,1 1-1,5-5-12,21-34 286,-19 30 16,-13 20-285,-1-1-1,0 1 1,0-1 0,0 0-1,0 0 1,0 0-1,-1 0 1,1 0-1,-1 0 1,1-1-17,2-8 27,1 1 1,1-1-1,0 1 0,0 0 1,4-3-28,8-16 15,-11 16-32,2 1 0,-1-1 0,2 2 0,0-1 0,0 1 0,1 1 0,0 0 0,1 1 0,7-5 17,39-25-24,-34 25 8,-2-1 0,13-11 16,30-24 25,-56 42 5,0 0 1,-1 0 0,-1-1-1,0 0 1,0 0 0,-1-1-1,0 0 1,0 0-31,10-26 206,8-33-206,-20 59 20,2-15 55,-1 0 0,-2 0 0,0 0 1,-2 0-1,-1 0 0,-3-24-75,2-15 85,0 46-7,-1 0 1,-1 0-1,-3-10-78,2 10 79,1 0 0,1-1 0,0-10-79,-1 4 101,0 1 1,-1 0 0,-2-1-1,-1 1 1,0 1 0,-8-15-102,1-2 175,-7-30-175,-16-88 508,20 100-425,-2 0-1,-26-53-82,21 54 40,-15-56 29,28 79-45,-1 4-19,-2 0 1,-1 1-1,-1 1 0,-1 0 1,-2 2-1,-3-4-5,-85-106-8,-18-24 25,111 140-25,0-1-1,-2-9 9,6 12-8,-1 0 0,-1 1 0,-10-12 8,16 20-16,-1 0-1,1 0 1,0 0 0,1-1 16,1 3-14,1 0-1,-2 1 1,1-1 0,-1 1-1,-1 0 1,1 1-1,-2-2 15,2 3-32,0-1-1,0 0 1,1 0-1,0 0 1,0 0-1,-2-5 33,2 3-9,0 1-1,0 0 1,-1 0-1,-5-5 10,-69-81-85,59 67 70,-2 0 0,0 2-1,-1 0 1,-2 1 0,-26-17 15,14 16-139,-1 3 1,-1 1-1,-38-14 139,-129-37 48,98 36 81,-7-1-71,65 22-18,0-2-1,1-2 1,1-3-1,-18-11-39,12 4 25,-2 2-1,-2 2-24,-25-11 119,42 18-103,-1 3-1,-29-6-15,7 2-46,44 14 35,0 0-1,0 2 1,-14-1 11,12 2-22,-7-2-19,-11 1 75,0-2-1,1-1 1,-1-3 0,2-1-1,-4-2-33,-159-51 375,168 54-379,-1 1-1,1 2 1,-1 2 0,-9 1 4,3-1 17,0-1 0,-25-7-17,-173-33 15,179 37-29,42 6 29,1-1-1,-1 0 0,1-1 0,0-1 0,-1-1-14,-43-12 37,0 3 1,-1 2-1,0 3 0,-39 0-37,-22-4 27,73 6-23,-57-6 56,-60-18-60,19 3-13,86 17 10,-10 3-42,0 2 0,0 4 0,-43 5 45,1-2 22,-804-4 99,763-6-161,111 8 28,27 0-6,0 0-1,0 2 0,-1-1 1,1 2-1,0 0 0,0 1 1,0 1 18,-34 9 0,0-1 0,-1-3 0,0-3 0,-9 0 0,-65 8 5,71-7-26,1 3 0,1 2 0,-41 15 21,-271 98-41,298-109 42,41-11-4,0 2 0,-20 7 3,20-5 5,0-2 1,-25 4-6,-3 1 5,-49 6 20,65-13-30,1 1 1,-4 4 4,-24 9-45,0 4 0,-32 18 45,68-31 26,0-1-1,0-1 1,-1-1 0,-17 1-26,33-6 1,-75 6 11,17-4 6,24 2 10,0-2 0,0-2 1,0-2-1,-13-3-28,50 1 9,0 0-1,0-1 1,1 0 0,0-1 0,-1 0 0,1-1-1,-1-1-8,-1 1 17,0 0-1,1 0 1,-2 1-1,1 0 1,-3 0-17,-36-3-17,1 3 0,-1 2 0,0 1 0,-6 4 17,-40-1 13,-388-2-67,311 3 115,167-4-51,-1 0 0,1-1 0,0 0 1,0 0-1,0 0 0,0 0 0,-2-2-10,-18-7 26,-29-2 7,0 2 0,-1 2 1,-16 2-34,-59-9 6,112 11 16,1-1 0,1 0-1,-1-1 1,1-1 0,1 0 0,-12-9-22,-35-16 90,54 29-29,0 0 0,1 0 0,0-1 0,0 0 0,0-1 0,0 0 0,0-1-61,-9-20 29,4 14 22,1-1 1,0 0-1,-3-5-51,6 6-2,-1 0 0,-1 1 0,0 0-1,-9-6 3,-35-27-4,2-3-1,-32-37 5,81 81-37,1-1 0,1 1-1,-1 0 1,0-1 0,1 0-1,0 1 1,-1-5 37,1 4-11,0 0-1,0 0 1,0 0-1,-1 0 1,1 1-1,-1-1 1,-3-3 11,-6-5 3,11 11-12,-1-1 0,1 1 0,-1 0 0,0 0 0,0 0-1,0 1 1,0-1 0,0 0 0,0 1 0,-1-1 0,1 1-1,0 0 1,-1 0 0,1 0 0,-1 0 0,1 0 0,-1 0-1,0 1 10,-7-4-14,1 1-1,0-1 0,1-1 0,-1 0 0,1 0 1,-1-1-1,1 0 15,-16-10-17,-32-16-113,-32-12 130,37 20-82,1-3 0,-15-12 82,-104-83-26,57 48-100,100 67 113,0 0 1,0 2-1,-8-4 13,-30-14 3,17 3-1,3 3-12,1-2-1,-18-14 11,-39-39-130,52 43 128,-1 2 0,-1 1 1,-2 2-1,0 1 1,-25-9 1,42 22 1,-63-31 12,-6 3-13,-36-7-6,77 30 20,-48-23-14,88 35-1,0 0 0,0 1 0,0 0 0,-1 0 0,-2 1 1,-33-7-3,30 4-1,-1 1 0,1 1 0,-1 1-1,-6 0 5,4 0-5,1-1 0,-1 0 0,-9-3 5,-2 0-33,1 1 0,-1 2 1,0 1-1,0 1 0,-12 2 33,-23-1-37,50 0-25,0 1 0,-1 0 1,1 1-1,-9 3 62,-39 8-168,34-9 141,1 1-1,0 2 1,0 1-1,1 1 1,0 1-1,-12 8 28,-50 20-27,62-31-137,19-6 24,-1 0 0,1 1 0,-1 0 0,1 0 0,0 1 0,-1 1 140,6-3-168,0-1 1,0 1-1,0 0 1,0-1-1,0 1 1,1 0-1,-1 0 0,1 0 1,0 0-1,-1 1 1,1-1-1,0 0 1,0 0-1,0 1 1,1-1-1,-1 1 0,1-1 1,-1 1-1,1-1 1,0 1-1,0-1 1,0 2 167,1 73-2869,8-42 1282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30.9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8451 2557 200,'0'0'392,"0"0"8,0 0 34,0 0-20,0 0-151,0 0-140,0-3-55,0-10-23,0 9-25,0 4-9,0 0 14,0 0 50,0 0 37,0 0 35,0 0 43,0 0 33,0 0-26,0 0-99,0 0-72,0 0-16,0 0 4,0 0 21,0 0-20,0 0-6,0 0 4,0 0-6,0 0-14,0 0-18,0 0-48,0 0-19,32-38 732,-28 32-635,-1 0 1,1 0-1,0 0 0,0 1 1,1 0-1,0 0 0,0 0 1,0 0-1,1 1 0,-1 0 1,1 0-1,0 0 0,0 1 1,1-1-1,1 1-5,1-2 100,-1 0 0,0-1 1,0 0-1,-1 0 0,4-4-100,-3 2 68,3-3 249,-2 0 1,1-1-1,-2 0 0,0-1 0,0-1-317,-2 2 238,-2-1 0,0 0 1,0 0-1,-1 0 0,-1 0 0,0-1 1,-1 1-1,-1-13-238,4-325 1868,-11 293-1716,0-15-121,-2-8-6,8 74-15,-1-1-1,1 0 0,-1 1 0,-1-1 1,1 1-1,-1-1 0,-1 1 1,-2-5-10,-7-17 21,4 11-14,1 1 0,-2 0-1,-3-3-6,-7-13 6,-32-54-16,35 58 13,-1 1 0,-1 1 1,-6-5-4,-8-24 13,14 33-21,-43-49 17,-51-36 249,-111-83-258,88 96 240,121 85-236,0 2 0,-1 0 1,-16-6-5,16 8 59,1-1 1,0-1-1,0 0 0,-10-8-59,-85-57 179,28 19-55,68 45-133,0 1 0,-1 1 0,1 0 0,-2 1 0,-1 1 9,-2-2 6,1-1 0,0 0 0,-3-3-6,-17-8-35,-1 1-1,-2 2 0,1 2 0,-21-4 36,-37-13 97,11 5-8,-81-14-89,125 31 5,4 3 6,-1 2 0,1 2 0,-1 1 0,-27 3-11,-16 0 12,-225-10 227,215 4 134,-40-8-373,-21-2 47,-33-3 109,-55-18-156,79 14-38,-118 0 38,-166 14-64,363 4 81,-37-8-17,37 2-51,-39 3 51,62 5-30,7 0-210,-21 3 240,-40 18-2,-12-5 4,-43 8-42,67-12 25,55-2-152,-38 1 167,41-6-66,2 2 0,-22 6 66,-138 26-24,-64 17 13,48-11 7,69-4-60,1 7-1,-105 51 65,69-26-95,-62 10 95,213-72 1,-144 37-21,142-40 51,-1-1-1,1-2 0,-37 0-30,-215 5 32,235-7-33,1 3 0,-14 4 1,12-2-12,-14 4 2,37-5 10,-1-2 0,1-1 0,-5-1 0,-96 13 0,92-7-32,31-6 31,4 1 1,-27-2 40,32-1-48,0 0-27,0 0-149,-1 12-1711,-6 36-2908,-2-29 1855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2:05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96,'0'0'237,"0"0"14,0 0 1,0 0 106,0 0 2,-3 1-139,3-1-219,-3 1-21,0 0-1,0 0 1,1 1 0,-1-1-1,1 1 1,-1-1-1,1 1 1,0 0 0,-1 0-1,1 0 1,0 0-1,0 0 1,0 0-1,1 1 1,-1-1 0,0 0-1,1 1 1,0 0-1,-2 1 20,-11 17-492,6-12-125,4-6 318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2:0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0 1 432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31:0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262 976 416,'0'0'1415,"0"0"-523,0 0-386,0 0-14,0 0 175,0 0 89,0 0 9,0 0-123,0 0-113,0 0-65,0 0-49,0 0-38,0 0-80,0 0-72,0 0-78,0 0-43,0 0-38,0 0-46,0 0-6,0 0-4,0 0 4,0 0-5,0 0 0,0 0 6,0 0 0,0 0-6,0 0 0,0 0 5,0 0-4,0 0 4,0 0 3,0 0 23,0 0-17,0 0 11,0 0-18,0 0-1,0 0 0,0 0-6,0 0-1,0 0-3,0 0-10,0 0-3,0 0 3,0 0 10,0 0 3,0 0 1,0 0 5,0 0-5,0 0-1,0 0 8,0 0 25,0 0-13,0 0 8,0 0-13,0 0 17,0 0-24,0 0-8,0 0-3,0 0-7,0 0 7,0 0 3,0 0 0,0 0 0,0 0 8,0 0 39,0 0 33,0 0 1,0 0-14,-17-18-38,7 4-47,-1 1-1,0 0 0,-1 0 1,-9-6 10,7 6-14,0-1 1,1-1-1,-6-8 14,-5-16-141,1-1-1,-16-41 142,26 55-26,9 17-12,0 0 1,1 0-1,0-1 1,1 1-1,0-4 38,1 11-14,0-1 0,1 1 0,0-1-1,-1 0 1,1 1 0,0-1 0,1 0 0,-1 1 0,0-1 0,1 0 0,-1 1-1,1-1 1,0 1 0,0-1 0,0 1 0,0-1 0,0 1 0,1 0-1,-1 0 1,2-3 14,31-26-39,-11 9 6,0 2-1,1 1 0,5-2 34,61-36-77,35-14 77,-121 68-8,2 0 0,-1 1-1,0 0 1,0 0 0,1 0 0,-1 1 0,1 0 0,-1 0 0,3 0 8,117-2-136,-124 3 133,-1 0 0,1 0 0,0 0 0,0 0 1,0 0-1,0 0 0,-1 0 0,1 1 0,0-1 1,0 0-1,0 0 0,-1 1 0,1-1 0,0 1 1,0-1-1,-1 0 0,1 1 0,0 0 0,-1-1 1,1 1-1,-1-1 0,1 1 0,-1 0 0,1-1 1,-1 1-1,1 0 0,-1-1 0,1 1 0,-1 0 1,0 0-1,1 0 3,21 18-87,3 20 21,-20-33 66,0 0 1,-1 1 0,1 0 0,-1 0 0,0 0 0,-1 0 0,0 1-1,1 4 0,18 33 3,-8-23-6,1-2 0,1 1 0,1-2 0,0 0 0,3 0 3,-17-17-9,0 1 0,1-1 0,0 1 0,-1-1 0,1 0 0,0 0 0,0-1 0,0 1 0,0-1 0,0 0-1,0 0 1,1 0 9,55 2 103,-55-3-73,1-2-26,0 0 0,-1 0 0,1-1 0,-1 0-1,0 0 1,0 0 0,0-1 0,0 0 0,0 0 0,-1 0-1,4-5-3,0 2 13,-3 3 8,-1-1-1,1 0 1,-1 0 0,0 0-1,0-1 1,-1 0 0,1 1-1,-1-1 1,0 0 0,-1 0-1,0-1 1,0 1 0,0-1-1,-1 0-20,2-12 22,-1-1-1,-1 1 1,-1-1-1,0-1-21,-1-12 24,2 13-20,-2 1 1,0-1 0,-1 0 0,-1 1-1,0 0 1,-2-1 0,-4-9-5,1-11-40,7 38 27,1 0 1,0 0-1,0 0 0,0 0 1,0 0-1,0 0 1,0 0-1,1 0 1,-1 0-1,0 0 1,1 1-1,0-1 1,-1 0-1,1 0 0,0 1 1,0-1-1,0 0 1,0 1-1,1-2 13,12-6-12,1 0-1,-1 1 0,1 0 0,1 1 1,0 1-1,0 1 0,0 0 1,0 1-1,1 1 0,6 0 13,35-3-56,0 2 0,21 4 56,-69 0-7,-7 0 5,0 1 0,-1 0 1,1 0-1,0 0 0,0 0 1,0 0-1,-1 0 0,1 1 1,-1-1-1,1 1 1,-1-1-1,0 1 0,1 0 1,-1 0-1,0 0 0,0 1 1,0-1-1,-1 0 0,1 1 1,0-1-1,-1 1 1,1 1 1,14 16-9,-15-16-26,-1 1-1,1-1 0,-1 0 1,0 1-1,0-1 0,0 0 1,-1 1-1,0 1 36,1-3 0,-2 32 13,1-23-20,1-1-1,-1 1 1,2-1-1,-1 0 1,2 1-1,0 0 8,2-2-24,2 0 0,-1 0 1,1-1-1,0 0 0,1-1 0,0 1 0,1-1 1,4 4 23,-11-11-1,14 14 35,0 0 0,1-1 0,0-1 0,1 0 0,1-2 0,0 0 0,16 7-34,-28-16 33,0-1 0,1 0 0,-1 0 0,0 0 0,1-1 0,-1 0-1,0-1 1,4 0-33,9 1 102,-15-2-84,0 0 0,-1 0 0,1 0 1,-1 0-1,0 0 0,1-1 0,-1 0 0,0 1 0,-1-1 0,1 0 0,0-1 0,-1 1 1,2-3-19,4-4 39,68-84 40,-17 17-27,-42 51-30,2 1 1,12-11-23,-23 27-3,0 0 0,0 1-1,1 0 1,0 1 0,0 0 0,1 0 0,0 1-1,0 1 1,0-1 0,11-2 3,6 0 11,0 2 1,0 1-1,1 2 1,0 0-1,0 2 0,0 1 1,8 2-12,10-2 63,-37 1-58,0 1 1,-1 0 0,1 1 0,-1 0 0,1 0 0,-1 1-1,0 0 1,0 0 0,-1 1 0,3 1-6,13 8 40,-17-11-35,5 2 6,0 1-1,0 1 0,0 0 1,-1 0-1,0 1 1,-1 0-1,0 0 0,2 4-10,-7-7 19,-1-1 0,-1 1 0,1 0 0,-1 0-1,0 0 1,0 0 0,0 1 0,-1-1 0,0 1 0,0-1-1,0 1 1,-1-1 0,1 1 0,-1-1 0,-1 1-1,0 3-18,1 8 86,-1-14-75,1-1 0,-1 1 0,0-1 0,0 1-1,0-1 1,0 0 0,0 1 0,-1-1 0,1 0 0,-1 0 0,1 0 0,-1 0-1,0 0 1,0 0 0,0-1 0,0 1 0,0-1 0,-2 2-11,-42 25 43,46-28-43,-32 15 24,19-10-27,0 1 0,1 1 0,0 0 0,1 0 0,0 1 0,0 0 0,0 1 0,0 1 3,9-8-12,0 1 0,0-1 1,0 0-1,0 1 0,1-1 0,-1 1 1,0-1-1,1 1 0,0 0 0,0-1 1,0 1-1,0 0 0,0 0 1,0 0-1,1 0 0,-1 0 0,1 0 1,0 0-1,0 0 0,0 0 12,0 11-96,-1-11 86,1-1-1,0 1 1,-1 0-1,1 0 1,0 0-1,0 0 1,1 0-1,-1 0 1,1 0 0,-1 0-1,1 0 1,0-1-1,0 1 1,0 0-1,1-1 1,-1 1 0,1 0-1,-1-1 1,1 0-1,0 1 1,0-1-1,0 0 1,0 0 10,20 15 14,-19-14 4,0 0-1,0-1 1,0 1-1,0-1 1,0 0-1,0 0 1,1-1-1,-1 1 1,1 0-1,-1-1 1,1 0 0,0 0-1,-1 0 1,1-1-1,0 1 1,0-1-1,2 1-17,100-1 192,-61-9-167,-7 0-10,22 5 5,60 4-20,-53 1 4,-56-1-2,-1 1-1,0 0 1,1 1-1,-1 1 1,0-1-1,0 1 1,0 1 0,0 0-1,-1 0 1,1 1-1,-1 1 1,0-1-1,-1 1 1,6 5-2,13 13 10,-1 1 1,-1 1 0,13 19-11,-3-5 3,-29-33 5,1 0 0,-1 1 0,0 0 0,-1 0 0,0 0 0,0 1 0,-1 0 1,0 0-1,0 0 0,-1 0 0,0 0 0,-1 1 0,0-1 0,0 1 0,-1 0 0,0 7-8,-1-10 11,0 0 1,0 0-1,-1-1 1,0 1 0,0 0-1,0 0 1,-1 0-1,0-1 1,0 1 0,-1-1-1,0 1 1,0-1 0,-1 0-1,1 0 1,-1-1-1,-1 1 1,1-1 0,-1 0-1,0 0 1,0 0 0,-1 0-12,-6 4 70,0-1 1,-1 0 0,0-1-1,0 0 1,0-1 0,-1 0-1,0-2 1,0 1 0,-1-2-1,1 0 1,-7 0-71,-27 2 374,0-2 0,-42-4-374,27 0 231,56 1-230,0-1-1,0 0 1,1 0 0,-1-1-1,0 1 1,0-2 0,1 1-1,-1-1 1,1 0 0,0 0-1,-1 0 1,2-1 0,-3-2-1,-12-9 10,2-1 1,0-1 0,-3-5-11,-20-18 68,35 33-79,0 0 1,0 0-1,1-1 0,0 0 0,-4-7 11,-20-29-26,15 30 22,1 1 0,-2 0 0,1 1 0,-2 1 0,0 0 0,-2 0 4,12 8-10,-1 1 0,1 1 0,-1-1 0,0 1 0,1 0 0,-1 1 0,0 0 0,0 0 0,-4 1 10,0-1-20,10 0 12,1 0-2,0 0-3,0 0 2,0 0-2,0 0-4,0 0-30,0 0 4,0 0 29,0 0-5,0 0-32,0 0 33,0 0 8,0 0-11,0 0-20,0 0 18,0 0-12,0 0 12,0 0-17,0 0 18,0 0-13,0 0 20,-3 24 9,2-15 11,1-5-2,0 0 1,-1-1-1,1 1 1,-1-1 0,0 1-1,0-1 1,0 1-1,0-1 1,-1 0-1,1 1 1,-1-1-1,0 0 1,0 0-1,-1 2-3,-8 28 48,-3-6-52,11-22-3,1-1 1,0 0-1,-1 0 0,1 1 0,1-1 1,-1 1-1,1 0 0,0-1 0,0 1 0,0 0 7,0-1-42,0 0-1,-1-1 0,0 1 0,1-1 0,-1 1 0,0-1 0,0 0 0,-1 0 0,1 0 0,-1 0 0,0 0 0,1-1 0,-3 3 43,-43 34-290,42-37 275,0 0-1,0 0 0,0-1 0,0 0 1,0 0-1,-1 0 0,1-1 0,0 0 1,0 0-1,0-1 0,-6 0 16,-12-1-91,12 1 1,-1-2-1,1 0 1,0 0-1,0-1 1,0-1-1,0 0 1,1-1-1,0 0 1,-7-5 90,-22-10-17,9 6 104,0-1-1,0-1 0,-18-16-86,39 25 21,1 0 1,0 0 0,0-1 0,1 0-1,0 0 1,0-1 0,1 0-1,1 0 1,0-1 0,0 0-1,1 0 1,-1-3-22,4 8-9,1 0-1,0 0 1,0 0-1,1-1 1,-1 1 0,1-2 9,-4-33-48,4 40 33,0 0 0,-1 1 0,1-1 0,0 0 0,-1 0 0,1 0 0,-1 0 0,1 0 0,-1 1 0,0-1 0,1 0 0,-1 1 0,0-1 0,1 0 0,-1 1 0,0-1 0,0 1 0,0-1 0,1 1 0,-1-1 0,0 1 0,0-1 0,0 1 0,0 0 0,0 0 0,0 0 0,0-1 0,0 1 0,0 0 0,0 0 0,1 0 0,-1 0 0,0 0 0,0 1 0,0-1 0,0 0 0,0 0 0,-1 1 15,-11-1-46,5 1 43,1-1 0,-1 2-1,1-1 1,-1 1 0,1 0 0,0 0 0,0 1-1,0-1 1,0 2 0,0-1 0,1 1-1,-1 0 1,1 1 0,-3 2 3,-2 2-7,1 0 0,1 1 0,0 0 0,0 1 0,1 0-1,0 0 1,-5 10 7,10-12-11,-1-1 0,1 0 0,1 1 0,0 0 0,0 0-1,1 0 1,-1-1 0,2 3 11,-10 47-31,6-44 29,2 0 0,-1 0-1,2 0 1,0 1-1,1 6 3,0-6 1,-1 1 0,0-1-1,-1 0 1,-3 10-1,0-8 9,0 0 1,0 0-1,-2 0 1,0-1-1,-9 14-9,13-25 1,0 0 1,-1-1-1,0 1 0,1-1 0,-1 0 1,-1-1-1,1 1 0,0 0 0,-1-1 1,0 0-1,0 0 0,0-1 0,0 1 1,0-1-1,-1 0 0,1-1 0,-1 1 0,1-1 1,-1 0-1,-3 0-1,-96 2-65,72-4-25,30 1 65,1-1 0,-1 1 0,1-1 0,-1 0 0,1 0 0,-1 0 0,1-1 0,0 1 0,-1 0 0,1-1 0,0 0 0,0 1 0,0-1 0,0 0 0,1 0 0,-1 0 0,-1-2 25,-28-40 42,29 40-21,-7-12 5,1 0 1,0 0-1,1 0 1,1-1-1,0 0 0,1 0 1,1-6-27,-2-9 76,3 0 0,0 0 0,2-19-76,1 50 3,0 1 1,0-1-1,-1 0 0,1 1 1,0-1-1,-1 1 1,1-1-1,-1 1 0,1-1 1,-1 1-1,1 0 1,-1-1-1,1 1 0,-1 0 1,1-1-1,-1 1 0,0 0 1,1-1-1,-1 1 1,0 0-1,1 0 0,-1 0 1,1 0-1,-1 0 0,0-1 1,1 1-1,-1 0 1,0 1-1,0-1-3,-23-1-199,21 1 187,-12 0-29,-1 1 0,1 0 1,-1 1-1,1 0 0,0 2 1,0 0-1,0 0 0,-1 2 41,7-3-7,1 1-1,-1 0 0,1 1 1,0 0-1,0 0 1,0 1-1,1-1 1,0 2-1,-2 1 8,-2 4-20,1 1 0,1 0-1,0 0 1,1 1 0,0 0 20,0 1 3,1 0 1,1 0 0,1 1-1,0 0 1,0 0 0,2 0-1,-2 15-3,4-19 11,0 0 0,-1 0 1,-1 0-1,0 0 0,-1 0 0,0-1 0,-1 1 0,0-1 0,-1 0 0,0-1 0,0 1 1,-7 5-12,10-13 28,0 0 1,-1-1-1,0 0 1,0 0-1,0 0 1,0 0-1,0 0 1,0-1 0,0 0-1,0 0 1,0 0-1,-1 0 1,1-1-1,-5 1-28,-2 0 77,-1-1 1,0 0-1,0-1 0,1 0 0,-2-1-77,6-1 24,0-1 0,0 0 0,0 0 0,1 0 0,-1-1 0,1 0 0,0 0 0,0 0 0,1-1 0,0 0 0,-1-1-24,-8-8 31,-4-4-24,2 0-1,0 0 1,2-2 0,0 0 0,1 0 0,1-1 0,1-1 0,1 0-1,1-1 1,1 1 0,1-2 0,2 1 0,0-1 0,1-3-7,2 8-34,1 0 0,0 0 0,2 0 0,2-16 34,-2 33-3,0 0 0,0 0 1,0 0-1,0 0 0,1 0 0,-1 0 1,1 0-1,1-1 3,-1 2 4,-1 0 1,1-1-1,-1 1 0,0 0 1,0 0-1,0-1 1,0 1-1,0 0 0,-1-1 1,1 1-1,-1-1 0,1 0-4,1-2 256,-1 3-3096,-1 2 818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5:46.3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567 652 5277,'-11'10'-1536,"-2"-1"-461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5:46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206 298 4432,'3'8'15,"0"1"1,0 1 0,-1-1 0,-1-4-8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5:46.3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284 277 5277,'34'-8'53,"-21"5"-8,1 2-1,-1-1 1,1 2 0,0-1-1,-1 2 1,1 0-1,-1 1 1,1 0-45,-4 4 1012,-20-3 175,-7 1-4745,8 4 918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5:51.2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0 440,'0'0'219,"0"0"-34,0 0 43,0 0-88,0 0-80,12 2-64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5:52.3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13 232 5333,'1'1'0,"1"1"-1,0 0 1,1 0-1,-1 0 0,1 0 1,-1-1-1,1 1 1,0-1-1,0 1 0,-1-1 1,1 0-1,0 0 1,0 0-1,0-1 0,0 1 1,0-1-1,1 0 1,7 2 66,1-1-1,0 0 1,0-1-1,9-2-65,-16 1 9,0 0 0,0-1-1,0 0 1,0 0 0,0 0-1,0-1 1,-1 1 0,1-1 0,-1 0-1,0 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03:09.8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174 1 256,'0'0'232,"0"0"-29,0 0 262,0 0 115,0 0-132,0 0-134,6 6 2666,20 23-2997,4 11 297,107 152 389,-103-140-493,-3 2 1,20 46-177,-42-81 93,-6-13 67,0-1 1,-1 1 0,1 0-1,-1 0 1,0 0 0,0 1-1,-1-1 1,0 0 0,0 4-161,-4-8 69,0-1 1,0 0-1,0 0 0,0 0 1,0 0-1,0-1 0,0 1 1,0-1-1,-1 0 0,-1 0-69,3 1 72,-37 1 815,-34-2-887,32 0 410,34-1-333,1 0 0,0 0 1,0 0-1,0-1 0,0 0 1,0 0-1,-2-1-77,1 0 30,1 1 0,0 0 0,-1 0 0,1 0 1,-1 1-1,1 0 0,-4 0-30,-119 1-32,128 0 38,-36 0 130,36 1-294,0-1 0,0 0 0,0 1 0,0-1 0,0 1 0,0-1 0,1 1 0,-1-1-1,0 1 1,0 0 0,1-1 0,-1 1 0,0 0 0,1 0 0,-1 0 0,1-1 0,-1 1 0,1 0-1,-1 0 1,1 0 0,0 0 0,-1 0 158,-9 29-987,5-16 281,-18 27-1060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5:51.2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354 232 6342,'3'-3'9,"8"-8"-9,-8 8 8,-1 0 0,0 0-1,1 0 1,-2 0 0,1 0 0,0 0 0,-1-1-1,1 1 1,-1-1 0,0 1 0,0-1 0,0 1 0,-1-1-1,1 0 1,-1 1 0,0-2-8,0 0 4,-1-1 0,1 1 0,-1-1 0,0 1 0,-1 0 0,1-1 0,-1 1 0,0 0-1,-1 0 1,1 0 0,-1 1 0,0-1 0,0 0 0,0 1 0,-1 0 0,1 0 0,0 1-1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5:55.6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259 56 4518,'0'-1'131,"0"-1"-86,0 0-1,0-1 1,0 1 0,0 0-1,-1 0 1,1 0-1,-1 0 1,1 0 0,-1 0-1</inkml:trace>
  <inkml:trace contextRef="#ctx0" brushRef="#br0" timeOffset="-1">254 30 5185,'-1'-2'44,"0"0"1,0 0 0,0 0-1,0 0 1,-1 1 0,1-1-1,0 0 1,-1 1-1,0-1 1,1 1 0,-1 0-1,0 0 1,0 0 0,0-1-1,0 2 1,0-1 0,0 0-1,0 0 1,0 1 0,0-1-1,0 1 1,0-1-1,0 1 1,0 0 0,-1 0-1,1 0 1,0 0 0,0 0-45,-4 0-1,1 1 0,0-1 0,0 1 1,0 0-1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5:55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256 359 7540,'35'-8'13,"1"3"0,-29 4-12</inkml:trace>
  <inkml:trace contextRef="#ctx0" brushRef="#br0" timeOffset="-1">335 345 7568,'27'-4'11,"9"1"2,2 2-13,28 1 2,-66 0-12,0 0 1,1 0 0,-1 0-1,0 0 1,1 0-1,-1 0 1,0 0 0,0 0-1,1 0 1,-1 0 0,0 0-1,1 1 1,-1-1-1,0 0 1,0 0 0,1 0-1,-1 0 1,0 0 0,0 1-1,1-1 1,-1 0-1,0 0 1,0 0 0,0 1-1,1-1 1,-1 0 0,0 0-1,0 1 1,0-1-1,0 0 1,0 1 0,0-1-1,1 0 1,-1 0 0,0 1-1,0-1 1,0 0-1,0 1 1,0-1 0,0 0-1,0 1 1,0-1 0,0 0-1,0 0 1,0 1-1,-1-1 1,1 0 0,0 1-1,0-1 10,0 2-646,0 1-2273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04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507 105 536,'0'0'303,"0"0"-20,0 0 178,0 0 46,0 0 22,0 0 70,0 0-23,0 0-69,0 0-50,0 0-87,0 0-72,0 0-73,0 0-44,0 0-12,0 0-2,0 0-10,0 0-2,0 0 61,0 0 32,0 0-40,0 0-53,0 0-32,0 0 10,0 0 12,0 0 17,0 0 30,0 0 48,0 0-8,0 0-25,0 0-29,0 0-16,0-30 246,0 28-408,0 0 1,1-1-1,-1 1 0,0-1 1,-1 1-1,1-1 1,0 1-1,-1-1 0,1 1 1,-1-1-1,0 1 1,0 0-1,0-1 0,0 1 1,0 0-1,0 0 1,0 0-1,-1 0 1,1 0-1,-1 0 0,0 0 1,0 0-1,1 1 1,-1-1-1,0 1 0,0-1 1,-1 1-1,1 0 1,-1-1-1,-1 0-21,0 0 1,-1 0 0,1 1 0,0 0-1,-1 0 1,1 0 0,0 0 0,-1 0-1,1 1 1,-1 0 0,-1 0 20,-3 0-95,0-1 40,0 1 0,0 0 0,0 1-1,0-1 1,0 2 0,0-1 0,0 1-1,0 1 1,1 0 0,-1 0 0,1 0-1,-5 4 56,-12 9-114,1 1 0,1 0 0,1 2 0,1 1-1,0 1 1,-15 21 114,18-21-15,2 0 1,0 1-1,2 1 1,-7 15 14,15-25-15,0 0 0,1 0 1,1 1-1,0 0 0,1 0 0,1 0 1,0 0-1,0 0 0,2 9 15,0-21-8,-1-1 0,1 1 1,1 0-1,-1 0 0,0 0 0,0 0 0,1 0 0,-1 0 0,1 0 0,0 0 0,0-1 0,-1 1 0,1 0 0,0-1 0,0 1 0,1 0 1,-1-1-1,0 1 0,0-1 0,1 0 0,0 1 8,2 0 4,-1 1 0,1-2 1,0 1-1,0 0 0,0-1 0,1 0 1,-1 0-1,0 0 0,4 0-4,39 5 159,1-3-1,19-2-158,51 4 169,-56-1-113,11-2-56,-72-2-19,-1 0-46,0 0-47,0 0-116,0 0-167,0 0-177,0 6-3338,0-3 1753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05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40 1880,'0'0'1029,"0"0"-460,0 0-47,0 0 147,0 0-152,0 0-118,0-4 55,-3-7 712,-7 22-11,-1 2-1596,3-2 387,0-1 0,1 1 0,0 0-1,1 1 1,0 0 0,1 0 0,0 0 0,1 0 0,1 1 0,0-1 0,-1 9 54,-1 21-243,2-1 0,1 41 243,2-73-27,0-6 19,1-1 0,-1 1 0,0-1-1,1 1 1,-1-1 0,1 0 0,0 1 0,-1-1 0,1 0 0,0 0 0,1 1 0,-1-1 0,0 0 0,0 0 0,1 0 0,0 0 0,-1-1-1,2 2 9,1 0-11,0 0 0,0 0 0,0 0 0,1-1 0,-1 0-1,1 0 1,-1 0 0,1 0 0,1 0 11,10 1-34,0 1 0,0-2 1,0 0-1,1-1 0,4-1 34,-15 0 7,-1 1-1,0-1 1,0 0-1,1 0 1,-1-1 0,0 1-1,0-1 1,1-1-1,-1 1 1,0-1 0,0 1-1,0-2 1,-1 1-1,1 0 1,0-1 0,-1 0-1,0 0 1,0 0-1,1-1-6,3-3 23,-1 0 1,1 0-1,-1-1 0,-1 0 0,0 0 0,0-1 0,0 0 0,-1 0 0,-1 0 0,1-1 0,-2 1 0,1-1 0,-1 0 0,-1 0 0,0 0 1,0-1-1,-1 1 0,0 0 0,-1-1 0,0-1-23,0 4 34,0 0 0,-1 0 0,0 0 0,0 0 1,0 0-1,-1 1 0,-1-1 0,1 1 0,-1-1 0,0 1 0,-1 0 1,0 0-1,0 0 0,-1 0 0,1 1 0,-1 0 0,-1 0 0,1 0 0,-1 0 1,-1 1-35,-91-69-376,97 73 215,0 1 1,0-1 0,0 1 0,0-1 0,0 1-1,0 0 1,-1-1 0,1 1 0,0 0 0,0 0 0,0 0-1,0 0 1,0 0 0,0 0 0,0 0 0,-1 0-1,1 0 1,0 0 0,0 1 0,0-1 0,0 0 0,0 1-1,0-1 1,0 1 0,0-1 0,0 1 0,0 0 160,-2 9-2309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07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94 856,'0'0'416,"0"0"44,0 0 167,0 0-11,0 0-54,0 0 85,0 0 27,0 0-106,0 0-126,0 0-87,0 0-77,0 0-99,0 0-75,1-18-32,3 11-31,1-1 0,0 1 0,0 0 0,1 0 0,6-6-41,-9 10 0,-1 1 0,1 0 0,0-1 0,0 1 1,0 1-1,0-1 0,0 0 0,0 1 0,1-1 0,-1 1 0,0 0 0,1 0 1,-1 0-1,1 1 0,-1-1 0,2 1 0,0 0-5,-1-1-12,0 1 0,1-1 1,-1 1-1,0 0 0,0 1 0,0-1 0,1 1 1,-1 0-1,0 0 0,0 0 0,0 0 0,0 1 0,0-1 1,0 1-1,-1 0 0,1 1 0,-1-1 0,1 0 1,-1 1-1,0 0 0,0 0 0,3 3 17,-3-3 2,-1 1 1,1-1-1,-1 1 0,0 0 0,0 0 1,0 0-1,0 0 0,0 0 0,-1 0 1,0 0-1,0 1 0,0 3-2,1 57 44,-2-39 2,-1-21-40,0 0 0,0 0-1,0 0 1,-1 0 0,0 0 0,0 0-1,0-1 1,0 1 0,-1-1-1,1 1 1,-1-1 0,0 0-1,-1 0 1,-2 3-6,-12 12-44,-1-1 0,-9 7 44,9-9-52,23-18 88,1-1-1,0 1 0,0 0 0,0 0 1,0 0-1,0 0 0,0 1 0,0 0 0,0 0 1,3 1-36,68-7 281,-58 6-156,128-1 34,-146 2-210,1 0 0,-1 0 0,1 1 0,-1-1 0,1 0 0,-1 0-1,1 1 1,-1-1 0,0 1 0,1-1 0,-1 0 0,0 1 0,1-1 0,-1 1 0,0-1 0,1 1 0,-1-1 0,0 1 0,0-1 0,0 1 0,1 0-1,-1-1 1,0 1 0,0-1 0,0 1 0,0-1 0,0 1 0,0-1 0,0 1 0,0 0 0,0-1 0,-1 1 51,0 19-2143,-5-8-503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08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52 1120,'0'0'1386,"0"0"-399,0 0-151,0 0 24,0 0-220,0 0-201,17-17 1716,-2 10-2227,1 1 0,0 1 0,1 0 1,-1 2-1,1-1 0,0 2 0,0 0 0,0 2 0,0 0 0,16 1 72,-30 0-25,1 0-1,-1 0 1,1 0-1,-1 0 0,0 0 1,1 1-1,-1-1 1,0 1-1,0 0 1,0 0-1,0 0 0,-1 1 1,1-1-1,0 1 1,-1-1-1,0 1 0,1 0 1,-1 0-1,0 0 1,0 0-1,-1 0 1,1 0-1,-1 1 0,1 0 26,1 6-28,1 0-1,-2 0 1,1 0-1,-1 0 1,-1 0-1,0 1 1,0 8 28,-1-17 15,0 1 1,0 0-1,0-1 1,0 1-1,-1-1 0,1 1 1,-1-1-1,0 1 1,0-1-1,1 1 1,-2-1-1,1 0 1,0 1-1,0-1 1,-2 2-16,-1 0 31,0-1 0,-1 1 1,1-1-1,-1 0 1,0 0-1,-4 2-31,7-3 5,-13 6 43,1-1-1,-1 0 1,0-1 0,0-1-1,-1 0 1,0-1 0,0-1-1,0-1 1,0 0-1,-8 0-47,24-2 15,0 0-28,0 0-34,0 0-8,0 0-23,0 0-40,0 0-72,0 0-21,0 0-16,23 0-401,-3 0 599,1 1 0,0 0 0,-1 2 0,1 1 0,14 4 29,-27-5-17,1 0 0,-1 0 0,0 0 0,0 1 0,0 1 0,0-1-1,-1 2 1,1-1 0,-1 1 0,-1-1 0,1 2 0,-1-1 0,0 1 0,3 4 17,-6-4-37,1 0 1,-1 1-1,0-1 0,0 1 0,-1 0 1,0 0-1,0 0 0,-1 0 1,0 0-1,0 0 0,-1 0 1,0 1-1,-1-1 0,0 0 37,1 14 94,-1-15-80,0-1 0,0 0 0,-1 0-1,1-1 1,-2 1 0,1 0 0,-1 0 0,1-1 0,-1 0 0,-1 1 0,1-1 0,-1-1-1,0 1 1,0 0 0,-1-1 0,1 0 0,-2 1-14,-10 9 59,-1 0 0,-1-2 0,0 0 0,-6 3-59,10-7 99,-1-1 0,-1-1 0,1 0 0,-1 0-1,0-2 1,0 0 0,0-1 0,-1 0 0,1-2 0,-1 0 0,0 0 0,1-2 0,-4 0-99,18 0-78,0 1 1,1 0 0,-1-1-1,0 1 1,1-1 0,-1 0-1,0 0 1,1 0 0,-1 1-1,1-2 1,-1 1 0,1 0-1,-1 0 1,1 0 0,0-1-1,0 1 1,0 0 0,-1-1-1,1 1 1,0-1 0,1 1-1,-1-1 1,0 0 0,0 1-1,1-1 1,-1 0 0,1 0-1,0 0 78,-2-3-332,2 0-1,-1 0 1,0 0-1,1 1 0,0-1 1,0 0-1,1 0 1,-1 0-1,2-5 333,4-2-1811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0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3505,'0'0'1736,"0"0"-725,0 0-209,0 0 150,0 0-173,0 0-382,24 0-137,1-1-366,0-2 0,0 0 1,1-2 105,-1 0-592,0 2 1,0 0 0,2 2 591,-26 1-99,-1 0 13,0 0-29,0 0-85,0 0-127,0 24-3790,0-18 3374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10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 3441,'0'0'947,"0"0"-185,0 0 77,0 0-1,0 0-350,0 0-256,0 0-216,0 0 1,1-1-1,-1 1 1,0 0-1,0 0 1,0 0-1,0 0 1,0-1-1,1 1 1,-1 0-1,0 0 1,0 0-1,0 0 1,1 0-1,-1 0 1,0 0-1,0 0 1,0-1-1,1 1 1,-1 0-1,0 0 1,0 0-1,0 0 1,1 0-1,-1 0 1,0 0-1,0 0 1,0 0-1,1 0 1,-1 0-1,0 1 1,0-1-1,0 0 1,1 0-1,-1 0-16,0 37-14,-2 1-1,-2-1 0,-1 1 1,-10 35 14,12-54-92,0 0-1,1 0 1,1 0 0,1 1 0,1 1 92,0 12-99,-1-31 75,0-1 1,1 0-1,-1 1 1,0-1-1,1 0 1,-1 0-1,1 0 1,0 1 0,-1-1-1,1 0 1,0 0-1,-1 0 1,1 0-1,0 0 1,0 0-1,0-1 1,0 1-1,0 0 1,0 0 0,0-1-1,1 1 1,-1 0-1,0-1 1,0 1-1,0-1 1,1 0-1,-1 1 1,0-1-1,0 0 1,1 0 0,-1 1-1,1-1 24,52 1-506,-42-1 577,3-1-316,0-1-1,-1-1 1,0 0 0,1 0-1,-1-2 1,0 0 0,4-3 245,8-1-2329,-19 6 751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10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0 3489,'0'0'768,"0"0"-293,0 0 33,0 0-11,0 0-275,0 0-158,0 10 26,-5 45 272,-3 0 0,-8 28-362,-10 84 408,6-29-333,17-119-84,1 0 0,0 18 9,2-36-195,0-1-229,0-9-1474,0-13 264,0-7-941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03:37.7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1440 1314 720,'0'0'850,"0"0"-288,0 0-35,0 0 169,0 0-91,0 0-155,-12-8-123,9 5-321,-14-9 303,0-2 1,1 0 0,1 0-1,0-2 1,1-1-310,-17-20 584,0 1-1,-3 1 1,0 2 0,-3 1 0,0 2 0,-18-10-584,-35-19 91,-2 3 1,-29-9-92,109 59-1,-16-8 12,1 0 0,0-1 0,2-2 0,-1-1 0,2-1 0,-11-11-11,4-2 32,2-1-1,2-2 1,-7-11-32,-75-101 152,92 124-137,0 2 0,-2 1 0,-19-17-15,-15-16 3,-105-117-78,153 164-142,1 3-204,0-1-1,1 0 1,0 1-1,0-1 1,0-1-1,0 1 1,1 0-1,-1-1 422,3 5-1165,0 0-315,0 0-388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12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0 2713,'0'0'926,"0"0"-443,0 0-71,0 0-18,0 0-201,0 0-50,-1 19 641,-2-10-780,-1 0 0,0 0-1,0 0 1,-1 0 0,-2 0-4,1 1-2,1-1-1,0 1 1,0 0-1,-1 6 3,0 7-35,1 0-1,1 0 0,1 0 0,1 0 0,1 0 1,1 2 35,0-24-168,6-2 160,-1 1 0,1-2 0,-1 1 0,0 0 1,1-1-1,-1 0 0,0 0 0,0-1 1,0 1-1,-1-1 0,1 0 0,-1-1 1,1 1-1,-1-1 0,0 1 0,0-1 0,-1-1 1,1 1-1,-1 0 0,0-1 0,0 0 1,0 1-1,-1-1 0,1-2 8,3-6 4,0 0 0,-1 0 0,-1 0 1,0-1-1,0 0 0,-2 1 0,0-1 0,0 0 0,-1-6-4,-6 20-1050,11 0 593,17 0 298,-2 0 37,0 0 0,20-4 122,-34 3-50,1-1 0,-1 1 1,0-2-1,0 1 0,0-1 1,-1 0-1,1 0 0,-1-1 1,1 0-1,1-2 50,-5 3-31,-2 3 55,-1-1 0,1 1 0,-1-1 0,1 1 0,-1-1 0,1 1 0,0-1 0,-1 1 0,1 0 0,0-1 0,-1 1 0,1 0 0,0 0 0,0-1 0,-1 1 0,1 0 0,0 0 0,-1 0 0,1 0 0,0 0-24,-1 33 415,-2-11-327,-1 0-1,0-1 0,-2 1 1,-1-1-1,-5 11-87,-2 12 246,-109 343 1844,113-364-2041,-6 23 337,13-17-2886,6-29-272,5 0 1118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12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0 1400,'0'0'1191,"0"0"-295,0 0-79,0 0-75,0 0-312,0 0-245,0 0-35,0 0-42,0 0-82,-13 18 66,4-5-32,2-1 0,0 2 0,0-1 0,1 1 0,1 0 0,-3 10-60,-1 13 87,0 0 0,3 1-87,2 30-26,4-55-90,0-12 44,8-1 63,-1 0 9,0 1-1,-1-1 1,1 0 0,0-1-1,0 1 1,0-1-1,-1-1 1,1 1-1,-1-1 1,1 0 0,-1-1-1,0 0 1,1 0-1,-1 0 1,-1 0-1,6-5 1,-6 5 23,-1-1 0,1 0 0,-1-1 0,1 1 0,-2-1-1,1 0 1,0 0 0,-1 0 0,0 0 0,0-1 0,0 1-1,-1-1 1,0 0 0,0 0 0,0 0 0,-1 0-1,0 0 1,0 0 0,-1 0 0,1 0 0,-1 0 0,0 0-1,-1 0 1,0-1 0,0 0-23,-2 2 38,0 0-1,-1 1 1,1-1 0,-1 1-1,0 0 1,0 0 0,0 0-1,-1 1 1,1 0 0,-1-1-1,-2 0-37,-8-7 9,-19-13-139,-3-3-826,16 7-2491,17 14 701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1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39 128,'0'0'1300,"0"0"-366,0 0-362,0 0-221,0 0-113,-1-6-20,0 2-149,1 2-42,0 0 0,0 0-1,-1 0 1,1 0 0,0 0-1,-1 1 1,0-1 0,1 0-1,-1 0 1,0 1 0,0-1-1,0 0 1,0 1 0,0-1-1,0 1-26,-16 0 4040,17 29-4252,0-26 213,-1 70 160,4 1-1,7 32-160,-5-74 82,8 50 250,-4 1 1,-2 36-333,-5-107-1162,-1-27-751,-1 1-134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20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1176,'0'0'1307,"0"0"-572,0 0-163,0 0-32,0 0-198,0 0-113,0 30 617,-25 23-777,26-48 279,8-7-250,14-7-88,-20 7 81,35-13 223,0 2 1,11-1-315,-10 3 90,-32 9-103,0 1 0,0 0 1,0 1-1,0-1 0,0 1 1,2 1 12,6-1-11,-14 0 17,-1 0 2,0 0 2,0 0 10,0 0 16,0 0-13,0 0 18,0 0-32,0 0-119,0 0-309,0 0-308,0 0-227,0 0-339,0 0-424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21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1304,'0'0'1775,"0"0"-786,0 0-325,0 0 88,0 0-149,0 0-206,14 0 881,2-1-1227,0 0 1,0-2-1,-1 0 1,6-2-52,-5 1 14,0 1 0,1 0 0,-1 1 0,6 1-14,1 0 22,-12 1-43,0 0 1,1 0-1,-1 1 1,0 0-1,0 1 21,-7-1-10,0 1 0,0-1 0,0 1-1,-1-1 1,1 1 0,-1 0 0,1 0-1,-1 0 1,0 1 0,0-1-1,0 1 1,0 0 0,0 0 0,-1 0-1,1 0 1,0 1 10,6 11 13,1 1 0,-2 0 0,0 1 0,-1 0 0,0 0 0,-2 0 0,0 1 0,-1 0 0,-1 0 0,0 1-13,2 39 100,-2 1 0,-3 27-100,-1-29 21,0-44-14,0-1-1,-1 0 1,0 0 0,-1 1 0,0-2 0,-1 1 0,0 0 0,-7 10-7,8-14-6,-1-1 1,0 0 0,0 0-1,-1 0 1,0-1 0,0 0-1,0 0 1,-1 0 0,0 0-1,0-1 1,-1 0-1,1 0 1,-1-1 0,-1 1 5,0-2-172,1-1 1,0 1-1,-1-1 0,0 0 1,1-1-1,-1 0 1,0 0-1,0-1 0,-3 0 172,11-2-14,0-1 0,0 0 0,1 1 0,-1 0 0,1-1 0,-1 1 0,1-1 0,0 1 0,0-1 0,0 1 0,0-1 14,2-3 26,1 0 0,0 0 1,0 1-1,1-1 0,-1 1 1,1 0-1,1 0 0,-1 0 1,0 1-1,1 0 0,0 0 1,0 0-1,0 1 0,1 0 1,0 0-27,5-1 110,1 0 1,-1 1-1,1 0 0,0 1 1,0 1-1,0 0 1,10 1-111,188-3 1312,-210 3-1304,-1 0 6,0 0-8,0 0-56,0 0-234,0 0-273,0 0 437,0 1 0,0-1 1,0 0-1,0 1 0,0-1 0,0 0 0,0 0 0,0 1 0,0-1 0,0 0 0,0 1 0,-1-1 0,1 0 0,0 1 0,0-1 0,0 0 0,0 0 0,0 1 0,-1-1 0,1 0 0,0 0 0,0 0 0,0 1 0,-1-1 0,1 0 1,0 0-1,0 0 0,-1 1 0,1-1 0,0 0 0,-1 0 0,1 0 0,0 0 0,0 0 0,-1 0 0,1 0 0,0 0 0,-1 0 120,-5 1-2446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23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17 2601,'0'0'868,"0"0"59,0 0-138,0 0-323,0 0-80,0 0 136,-7-3-149,1 1-311,-1-1-1,1 1 1,-1 0-1,0 1 0,0 0 1,0 0-1,1 0 1,-1 1-1,0 0 1,0 0-1,-5 1-61,7 4-16,2-1 1,-1 1-1,0-1 0,1 1 0,0 0 0,0 0 0,0 0 0,0 1 0,1-1 1,-1 3 15,1 2-29,0-1 0,0 1 1,1 0-1,0 0 1,1 0-1,0 0 1,1 3 28,-1 8-11,0-19 1,0-1 1,0 1 0,1 0-1,-1-1 1,0 1-1,1 0 1,-1-1 0,1 1-1,-1-1 1,1 1-1,0-1 1,-1 1-1,1-1 1,0 0 0,0 1-1,0-1 1,0 0-1,1 0 1,-1 0 0,0 0-1,0 0 1,1 0-1,-1 0 1,0 0-1,1 0 1,-1 0 0,1-1-1,-1 1 1,1-1-1,0 1 1,0-1 9,7 2-110,-1-1 0,1 0 1,0 0-1,-1-1 0,6 0 110,-3-1 26,-8 1-21,0-1 0,-1 1-1,1-1 1,-1 0 0,1 0-1,-1 0 1,1-1 0,-1 1 0,0 0-1,0-1 1,1 0 0,-1 1 0,0-1-1,-1 0 1,1 0 0,0 0 0,0 0-1,-1 0 1,1-1 0,-1 1 0,0 0-1,0-1 1,1-1-5,1-2-9,0-1-1,-1 0 1,1 1 0,-1-1 0,-1 0-1,1 0 1,-1 0 0,0-6 9,-1-2 55,1 8-15,-1 1 0,0-1-1,-1 1 1,1-1-1,-1 1 1,0-1-1,-1 0-39,1 5 24,1 0 0,-1 1 0,0-1-1,0 1 1,0-1 0,0 1 0,0 0-1,0-1 1,0 1 0,0 0 0,0 0-1,-1-1 1,1 1 0,0 0 0,-1 1 0,1-1-1,-1 0 1,1 0 0,-1 0 0,0 1-1,1-1 1,-1 1 0,0-1 0,1 1-1,-1 0 1,0 0 0,1 0 0,-1 0 0,0 0-1,0 0-23,1 0-21,1 0 0,0 0-47,0 0-20,0 15-503,0-11 563,1 0 0,-1 1 0,1-1-1,-1 0 1,1 0 0,1 1 0,-1-1 0,1 0 0,-1 0 0,1-1 0,0 1 0,0 0 0,1 0 0,-1-1 0,1 0 0,0 1-1,0-1 1,0 0 0,0 0 0,0-1 0,1 1 0,-1-1 0,1 1 0,0-1 0,0 0 0,0-1 0,0 1 0,0-1 0,0 1-1,0-1 29,10 2-48,0 0-1,0 0 0,1-1 0,-1-1 1,0-1-1,1 0 0,-1 0 1,10-3 48,-15 1 7,0-1 1,0 0 0,0 0 0,-1-1 0,1 0 0,-1 0-1,0-1 1,3-3-8,31-15 7,-39 21-3,-2 1 21,-1 1 57,0 0 30,0 0-14,0 19-136,-6 119 1108,-15 81-1070,-2 15 833,13-124-980,10-109-292,0-1-234,0 0-262,14-8-1510,2-8 1250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23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0 984,'0'0'1623,"0"0"-316,0 0-181,0 0-154,0 0-313,0 0-300,-6 4-214,0-1-140,1 1 0,-1 0 0,1 0-1,0 0 1,0 1 0,0 0 0,1 0 0,0 0 0,-2 3-5,-3 7 5,1 0 0,0 1 1,1 0-1,1 0 0,0 0 0,1 1 0,1 0 1,1-1-1,0 2 0,1-1 0,1 0 1,1 1-6,-1 5-2,2 27-20,0-48 10,-1-1 0,1 0 0,0 0 0,-1 0 1,1 0-1,0-1 0,0 1 0,0 0 0,0 0 1,-1 0-1,1-1 0,0 1 0,0 0 0,1-1 1,-1 1-1,0-1 0,0 1 0,0-1 0,0 0 1,0 1-1,0-1 0,1 0 0,-1 0 0,0 0 0,0 0 1,2 0 11,38 1-248,-31-2 237,-4 1 16,0 0 1,-1 0-1,1-1 0,0 0 0,-1 0 1,1 0-1,-1-1 0,1 0 0,-1 0 1,5-3-6,-1 0 30,-1-1 0,0 0-1,-1 0 1,0-1 0,0 0 0,0 0-30,-1 1 13,-1 0-1,0-1 1,0 1-1,-1-1 1,0 0 0,0 0-1,0 0 1,-1-1-1,0 1 1,1-8-13,-1-1 68,0 0 0,-1 0 1,-1 0-1,-1-16-68,0 28-6,-1 0 1,0 1-1,0-1 0,0 0 0,0 0 1,-1 1-1,0-1 0,0 1 1,0-1-1,0 1 0,0 0 1,0 0-1,-1 0 0,0 0 1,0 0-1,0 0 0,0 1 1,0-1-1,0 1 0,0 0 1,-1 0-1,1 0 0,-1 1 1,-3-2 5,-7-3-168,0 0 0,-1 2 0,0-1 0,0 2 0,-12-2 168,20 4-142,-36-3-869,41 4 791,0 0-1,-1 0 1,1 0-1,-1 0 0,1 0 1,-1 1-1,1-1 0,-1 1 1,1 0-1,0 0 1,0-1-1,-1 2 0,1-1 1,-2 1 220,-6 9-1802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24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88 568,'0'0'1375,"0"0"-597,0 0-148,0 0 217,0 0-17,0 0-102,0-10-260,0-51 1088,0 60-1480,0 1 0,0-1-1,-1 0 1,1 1 0,0-1 0,0 1-1,0-1 1,-1 1 0,1-1-1,0 0 1,0 1 0,-1-1 0,1 1-1,-1-1 1,1 1 0,0 0-1,-1-1 1,1 1 0,-1-1 0,1 1-1,-1 0 1,1-1 0,-1 1-1,0 0 1,1 0 0,-1-1 0,1 1-1,-1 0-75,-25-3 200,19 3-365,0 0 0,0 1 1,0 0-1,1 1 0,-1-1 0,-1 2 165,-8 5-184,0 1 0,1 0-1,1 1 1,-1 1-1,2 1 1,-1 0 0,1 0-1,1 1 1,-3 5 184,0 1-71,1 1 0,1 0 0,0 1 0,1 0 0,2 1 0,-5 14 71,11-22-16,1 1 0,1 0 0,0-1 0,1 1 1,1 0-1,0 0 0,1 7 16,0 13-2,-1-30-2,0 0 0,1 0 0,0 1 0,-1-1 0,2 0 0,-1 0 0,1 0 0,-1-1 0,1 1 0,1 0 0,-1-1 0,1 1 0,-1-1 0,1 0 0,0 0 0,1 0 0,-1 0 0,1 0 0,0-1 0,0 1 0,0-1 0,0 0 0,0-1 0,1 1 0,-1-1 0,1 0 0,0 0 0,0 0 0,0 0 4,14 4-38,1-2 1,-1 0-1,1-1 0,0 0 0,-1-2 1,20-1 37,-36 0-144,1 0 1,-1 0 0,1-1-1,-1 1 1,1-1 0,-1 0 0,1 0-1,-1 0 1,0-1 0,1 1-1,-1-1 1,0 0 0,0 0-1,0 0 1,2-2 143,9-8-1940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25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68 150 744,'0'0'1202,"0"0"-707,0 0-262,0 0 178,0 0-153,0 0-207,-7 7-39,0 0 43,1 0 0,1 0 0,-1 0 0,1 1 0,1 0 0,-1 0 0,1 0 0,1 0 0,-1 1 0,2 0 0,-1-1 0,1 1 0,-1 6-55,2-1 45,0 0 0,1 0-1,1 1 1,0-1 0,1 0 0,1 0 0,0 0-1,3 7-44,-4-16-4,0 0-1,0 0 0,0-1 0,1 1 0,0-1 0,0 1 0,0-1 0,0 0 1,1 0-1,0 0 0,0-1 0,0 1 0,0-1 0,0 0 0,1 0 0,-1 0 0,1-1 1,0 0-1,0 0 0,0 0 0,0 0 0,0-1 0,0 0 0,2 0 5,1 1 32,0-1-1,1 0 1,-1-1-1,1 1 1,-1-2-1,1 1 1,-1-1-1,0-1 1,8-1-32,-11 1 20,0 0 0,1 0 0,-1-1 1,0 1-1,0-1 0,-1 0 0,1-1 1,-1 1-1,1-1 0,-1 0 0,0 0 1,0 0-1,-1-1 0,4-4-20,1-4-10,0-1 1,-1 1-1,0-2 0,-1 1 0,-1-1 1,0 0-1,-1 0 0,-1 0 0,0-1 1,-1 1-1,-1-1 0,0 0 0,-1-10 10,0 16 12,-1 1-1,1 0 1,-1 0-1,-1 1 0,0-1 1,0 0-1,-1 0 1,0 1-1,0-1 1,-1 1-1,0 0 0,-1 0 1,1 1-1,-2-1 1,1 1-1,-3-2-11,1-1 52,-2 0-1,1 0 1,-1 1 0,-4-3-52,11 9-58,-1 1 1,0 0 0,0 1 0,1-1-1,-1 0 1,0 1 0,0-1 0,0 1-1,-1 0 1,1 0 0,0 0-1,0 1 1,-1-1 0,1 1 0,0 0-1,-1-1 1,1 1 0,0 1 0,-2-1 57,4 1-74,0 0 1,-1 0-1,1-1 1,0 1 0,0 0-1,0 0 1,0 0-1,0 0 1,0 1 0,0-1-1,0 0 1,1 0-1,-1 1 1,0-1 0,1 0-1,-1 1 1,1-1-1,-1 0 1,1 1 0,0-1-1,-1 2 74,-1 2-322,-8 25-878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26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36 1360,'0'0'1162,"0"0"-153,0 0-238,0 0 7,0 0-195,0 0-161,-1-3-299,0 1 0,0 0 0,1 0 0,-1-1 0,1 1 0,-1 0 0,1-1 0,0 1 0,0-1-123,8 0 2,0 1 1,0 0-1,0 0 0,0 1 0,1 0 0,-1 0 0,0 1 1,1 0-1,-1 1 0,2 0-2,15 0-52,-22-1 37,0 0 0,-1 0 0,1 0 0,-1 0 0,1 1 0,-1-1 0,1 1 1,-1 0-1,1 0 0,-1 0 0,0 0 0,1 0 0,-1 0 0,0 1 0,0-1 1,0 1-1,0-1 0,0 1 0,0 0 0,0 0 0,-1 0 0,1 0 0,0 0 1,-1 0-1,0 0 0,0 0 0,1 1 0,-1-1 0,-1 1 0,2 1 15,1 8 23,-1 0 0,-1 0-1,1 0 1,-2 0 0,0 0-1,0 2-22,0-1 92,-1-5-77,0-1-1,0 1 1,-1-1 0,0 0 0,0 0 0,-1 0-1,0 0 1,0 0 0,-3 5-15,-41 61 47,38-60-44,2-2 180,6-8-78,0 0 0,-1-1 0,1 1 0,-1 0 0,0-1 0,1 0 0,-1 1 0,0-1 0,-1 0-1,1 0 1,0 0 0,-1 0 0,1 0 0,-1-1 0,1 1 0,-1-1 0,0 0 0,0 1 0,0-1 0,1 0 0,-1-1 0,-1 1-105,9-2 5,-1 0 0,1 0 0,-1-1 0,0 0 0,1 0 0,-1 0 0,0 0 0,2-2-5,13-6 28,24-6 5,0 2 1,1 3-1,0 1 0,1 2 1,0 2-1,1 2 0,-1 2 1,16 2-34,-37 6-231,-2 0 3360,-22-6-2388,1 1-874,-1-1 1,0 0-1,0 0 0,0 0 1,0 1-1,0-1 0,0 0 1,0 0-1,0 0 0,0 0 1,0 1-1,0-1 0,-1 0 0,1 0 1,0 0-1,0 0 0,0 1 1,0-1-1,0 0 0,0 0 1,0 0-1,0 0 0,0 0 1,-1 1-1,1-1 0,0 0 0,0 0 1,0 0-1,0 0 0,0 0 1,-1 0-1,1 0 0,0 1 1,0-1-1,0 0 0,0 0 1,-1 0-1,1 0 0,0 0 0,0 0 1,0 0-1,0 0 0,-1 0 1,1 0-1,0 0 0,0 0 1,0 0-1,0 0 133,-12 0-3734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03:38.9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752 218 536,'0'0'967,"0"0"-242,0 0 8,0 0-21,0 0-51,0 0-57,-3-19 1873,-29 3-2109,-1 1 0,0 2 1,-1 1-1,0 1 0,-17-1-368,-60-20 42,52 11-31,8 3-7,0 1 0,0 3 0,-18 0-4,57 12-117,1 1 0,-1 1 0,1 0 0,-1 0 1,-7 3 116,17-3-14,0 1 0,1 0 1,-1 0-1,0 0 1,1 0-1,-1 0 1,1 0-1,0 1 1,-1-1-1,1 0 1,0 1-1,0-1 0,0 1 1,0-1-1,0 1 1,0 0-1,0-1 1,0 3 13,-15 37-150,13-32 109,-2 14-32,0 0 1,1 0-1,2 1 1,0-1-1,2 1 1,0-1-1,2 1 1,2 14 72,-1-22-26,0 0 0,1 0 0,0 0 0,1 0 0,1-1 0,1 0 0,0 0 1,1-1-1,0 0 0,1 0 0,1-1 0,0 0 0,1-1 0,5 5 26,8 5-119,1-1-1,1-1 1,1-1 0,1-1-1,1-2 1,19 9 119,-21-12-163,87 46 134,-44-12-3228,-60-39 1703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49.658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0 1087 16,'0'0'1082,"0"0"-437,0 0-305,0 0-1,0 0-70,0-3-724,0-7 10249,0 8-8829,1-23-960,1 0 0,1 0 0,1 0 1,1 1-1,3-6-5,13-38-5,8-8 5,11-36-5,-33 94-7,0-1 1,2 2 0,0-1 0,1 1-1,0 1 1,2 0 0,0 0-1,2-1 12,8-6-23,1 0 0,0 1 0,2 1 0,16-10 23,18-14 27,-38 28-13,2 0 0,0 1 0,18-8-14,-9 9-13,2 1 0,33-8 13,-19 7-4,114-47 42,-100 42 18,7-1-16,2 2-40,-23 8-6,-5 0 10,0 2 0,7 2-4,46 3-7,-95 4 14,-1 0 1,0 0 1,0 0 4,0 0-1,0 0 7,0 0 1,0 0 25,0 0-19,0 0 20,0 0-3,0 0-16,0 0 29,0 0-29,0 0-23,0 0-166,0 0-155,12-29-6837,-11 20 3133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1:51.559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30 21 1096,'0'0'1351,"0"0"-241,0 0-102,0 0-38,0 0-190,0 0-135,-4-2-17,1-1-377,1 2-110,1-1-1,-1 1 1,1 0-1,-1 0 1,0-1-1,1 1 1,-1 1-1,0-1 1,0 0-1,0 0 1,-1 0-141,2 1 549,10-3 2629,15 3-3651,-19 0 742,28 2-259,-1 1 1,1 1-1,-1 2 0,0 1 0,0 2 1,-1 0-1,13 8-10,46 22 55,72 44-55,-109-55-58,-1 2 0,-2 2 1,-1 3-1,8 10 58,-52-40-13,0 0 0,0 0 0,-1 1 0,0-1 0,0 1 0,-1 0 0,1 0 0,-1 1 13,-1-4 3,-1 1 1,1-1-1,-1 1 1,0-1-1,0 1 1,-1-1-1,1 1 1,-1-1-1,1 1 1,-1-1-1,0 1 1,-1 0-1,1-1 1,-1 1 0,1-1-1,-2 3-3,1-4 24,0-1 1,-1 1-1,1-1 0,-1 1 0,1-1 1,-1 0-1,1 0 0,-1 0 1,0 0-1,1 0 0,-1 0 0,0 0 1,0 0-1,0-1 0,0 1 1,0-1-1,0 1 0,0-1 0,0 0 1,-1 0-25,-22 7 9,9 2-18,0 0 0,1 0 0,0 2 0,0 0 0,2 0 0,-1 2 0,1 0 0,1 0 0,-3 5 9,-23 32-26,1 2 0,3 2 26,26-40 5,-58 85 54,-57 98 127,89-146 18,32-48-181,-1-3-1005,2-6-2832,1-12 2363,0-5-536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6:28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1 221 224,'0'0'408,"0"0"-44,0 0-61,0 0-26,0 0 30,0 0 29,0 0 50,0 0 31,0 0 22,0 0-30,0 0-89,0 0-70,0 0-41,0-3 3142,0-16-3472,2 11 92,0-1 1,1 1-1,0 0 0,0 0 0,1 0 1,0 1-1,1-1 0,-1 1 0,1 0 1,0 0-1,1 1 0,0 0 0,0-1 1,2 0 28,3-3-54,1 1-1,0 0 1,0 1 0,1 0 0,0 0 0,0 2 0,13-6 54,-8 8-157,-1 0 1,1 0 0,0 2 0,0 0 0,0 1 0,0 1 0,0 0 0,11 3 156,-25-3-17,-1 0 0,1 1 0,-1-1 0,1 1 0,-1 0 0,0 0 0,1 0 0,-1 0 0,0 1 0,0-1 0,0 1 0,0 0 0,0 0 0,0 0 0,0 0 0,-1 0 0,1 1-1,-1-1 1,0 1 0,1 0 0,-1-1 0,0 1 0,-1 0 0,1 0 0,0 0 0,0 2 17,1 6-16,-1 0 1,1 0-1,-2 1 0,1-1 0,-2 0 1,1 1-1,-2 4 16,1-10 14,0 0 1,-1 0 0,0 0-1,-1 0 1,1 0 0,-1 0-1,0 0 1,0-1 0,-1 1-1,0-1 1,0 1 0,0-1 0,0 0-1,-1 0 1,0 0 0,0-1-1,0 0 1,-1 1 0,0-1-1,1-1 1,-1 1 0,-1 0-15,-17 11 58,-1-1 1,-1 0 0,0-2-1,-1-1 1,0-1 0,0-1-1,-1-1 1,-1-1 0,1-2-1,-9 0-58,13-5-262,37 1-681,25 6 926,0 1 0,31 12 17,-17-5 14,-16-4-5,-1 1 1,0 1-1,26 15-9,-42-18 4,-2 1-1,1 1 1,-1 0 0,-1 2-1,0 0 1,-1 0-1,5 7-3,-17-15 44,0-1 1,0 1-1,0-1 1,-1 1-1,0 0 1,0 1-1,0-1 0,-1 0 1,0 1-1,0-1 1,-1 1-1,1 0 0,-1 0 1,-1-1-1,0 1 1,0 0-1,0 0 0,0 0 1,-1 0-1,-1 0-44,1-3 41,-1 1-1,0-1 1,0 0-1,0 0 1,-1 0-1,0 0 1,0 0-1,0 0 1,0-1-1,0 1 1,-2 0-41,-43 37 169,40-34-137,-31 22 14,0-1 0,-2-1-1,-1-3 1,-1-1 0,-1-3 0,-45 16-46,57-28 522,19-4-4997,21-4 2697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6:29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15 392,'0'0'1271,"0"0"-296,0 0-287,0 0 90,0 0 31,0 0-151,-4 0-186,-11 0-172,11 0-112,4 0-51,0 0-36,0 0-47,0 0-53,0 0-21,0 0-16,0 0 21,0 0-1,0 0-30,0 0-8,0 0-16,0 0-18,8 0-22,235-12 117,-221 11-6,-14 0-2,-1 1 0,1 0-1,-1 0 1,1 1 0,-1-1-1,2 2 2,-9-2-24,1 1 0,0 0-1,-1-1 1,1 1-1,-1 0 1,1-1 0,-1 1-1,1 0 1,-1 0-1,0-1 1,1 1 0,-1 0-1,0 0 1,0 0-1,1 0 1,-1 0 0,0-1-1,0 1 1,0 0 0,0 1 24,-1 7-3089,-1-9 1304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6:30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0 1800,'0'0'989,"0"0"-344,0 0-121,0 0-78,0 0-150,0 0-124,-17 10-4,-4 47 94,2 1 0,3 1 1,2 0-1,-1 29-262,-19 78 192,32-155-202,1 0 0,0 0 0,1 0 0,0 0 0,0 3 10,1 9-416,-1-22 403,1 0 0,-1-1 0,0 1 0,1-1 0,-1 1 1,1-1-1,-1 1 0,1-1 0,-1 1 0,1-1 0,-1 1 1,1-1-1,-1 1 0,1-1 0,0 0 0,-1 1 0,1-1 0,0 0 1,-1 0-1,1 0 0,0 1 0,-1-1 0,1 0 0,0 0 1,0 0-1,0 0 13,24 3-380,-19-3 344,64 4-836,55-4 872,-42-1-468,-65 4-1114,-11 3 535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6:31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1008,'0'0'1801,"0"0"-588,0 0-286,0 0 13,0 0-148,0 0-361,0-3-400,11 368 541,1 4 187,-12-309-681,0-59-68,0-1-2,0 0-3,0 0-30,0 0-131,0 0-247,10 3-3830,0-3 2507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6:32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40 1464,'0'0'590,"0"0"-82,0 0 192,0 0-10,0 0-256,0 0-148,-7-6-28,-26-18 16,28 22-223,1 0-1,0 1 1,-1 0 0,1 0 0,-1 0 0,1 0 0,-1 1-1,1 0 1,-1 0 0,1 0 0,-1 0 0,1 1-1,-5 0-50,1 0-8,4 0 2,-1 0 1,1 0 0,0 1-1,0-1 1,0 1-1,0 0 1,0 0-1,0 1 1,0-1-1,0 1 1,0 1 5,-42 37-39,25-20 43,12-11-16,1 1-1,0 0 1,1 0 0,0 0-1,1 1 1,0 0 0,1 0-1,1 1 1,-1 0 0,2-1-1,-1 8 13,3-19-23,1 0 1,0-1-1,0 1 0,-1 0 1,1 0-1,0 0 0,0 0 0,0 0 1,0-1-1,0 1 0,0 0 0,0 0 1,1 0-1,-1 0 0,0-1 1,0 1-1,1 0 0,-1 0 0,0 0 1,1-1-1,-1 1 0,1 0 0,-1 0 1,1-1-1,-1 1 0,1 0 1,-1-1-1,1 1 0,0-1 0,-1 1 1,1-1-1,0 1 0,0-1 23,29 3-334,-20-3 411,-4-1-85,1 1-1,0-1 0,-1 0 1,1 0-1,-1-1 0,1 0 1,-1 0-1,0-1 0,0 1 1,0-1-1,0-1 0,0 1 1,-1-1-1,1 0 0,-1 0 1,0-1-1,1-1 9,3-4 34,-1 0 0,0 0 0,0-1 0,-1 1 0,-1-2 0,0 1 1,-1-1-1,3-9-34,-6 18 81,-1-1 1,-1 0 0,1 0-1,-1 0 1,1 0 0,-1 0-1,-1-3-81,1 0 648,0 6-558,0 1-38,0 0-36,0 0-10,0 0-20,0 0-32,0 0-13,0 0-36,0 0-14,0 0-35,3 1 100,0-1 0,0 1 0,-1 0 1,1 0-1,0 0 0,-1 0 0,1 1 0,-1-1 1,0 1-1,1-1 0,1 3 44,-1-2 3,0 0 1,0 0-1,0 0 0,0 0 0,0-1 1,1 1-1,-1-1 0,1 0 1,1 1-4,2-2-2,0 1 0,-1-1 0,1 0 0,0 0 1,0-1-1,-1 1 0,1-2 0,0 1 0,-1-1 0,1 0 1,-1 0-1,0-1 0,0 0 0,2 0 2,4-5-41,0-1 0,-1 0 0,0 0 0,-1-1 0,1 0 0,0-2 41,-4 7 587,-10 16-369,-16 32-261,11-27 98,-20 58 477,4 1-1,3 1 1,-10 77-532,16-79 328,13-65-294,-22 106 1247,-2 66-1281,22-76-1493,4-104 1344,1-1 1,0 1 0,-1-1 0,1 1-1,0-1 1,0 0 0,-1 0 0,1 1 0,0-1-1,0 0 1,0 0 0,-1 0 0,1 0 0,0 0-1,0 0 1,0 0 0,-1 0 0,1 0-1,0 0 1,1-1 148,0 1-444,12 0-1581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6:33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2 1464,'0'0'1566,"0"0"-442,0 0-48,0 0-34,0 0-227,0 0-300,-5 0-163,-2 0-267,5-1-66,-1 1 0,1 0 0,0 0 0,0 0 0,0 0 0,0 0 0,-1 0 0,1 1 0,0-1 0,0 1 0,0-1 0,0 1 0,0 0 0,0 0 0,0 0 0,0 0 0,0 0 0,0 0 0,1 1 0,-1-1 0,0 1 0,1-1 0,-1 1 0,1-1 0,0 1 0,-1 0 0,1 0 0,0 0-19,-7 15-16,0 0 0,1 1 0,0-1 0,2 2 0,0-1 0,1 1 0,0 10 16,-1 23-471,2 1-1,3 6 472,1-57-37,-1 1 1,1-1-1,0 0 0,0 1 0,1-1 0,-1 0 1,0 0-1,1 0 0,0 0 0,-1 0 0,1 0 0,0 0 1,0 0-1,0-1 0,0 1 0,0-1 0,0 1 0,2 0 37,45 25-170,-31-21 170,0 0 1,1-1-1,0 0 0,0-2 1,0 0-1,1-1 0,-1-1 1,1-1-1,9-2 0,-9 2 1,-14 0 3,-1-1 1,1 0 0,-1 0 0,1 0-1,-1-1 1,0 0 0,1 0-1,-1-1 1,0 1 0,-1-1 0,1 0-1,0 0 1,-1 0 0,0-1-1,1 0 1,-2 0 0,1 0 0,0 0-1,-1-1 1,0 1 0,3-5-5,0-1 11,0 0 0,-1-1 1,0 1-1,-1-1 0,0 0 1,-1 0-1,0 0 0,-1 0 1,0-1-1,0-2-11,-1 4 4,-1 0 0,1 0-1,-2 0 1,1 1 0,-2-1 0,-1-10-4,1 16 21,1 0 0,-1 0-1,0 0 1,0 0 0,-1 0-1,1 0 1,-1 1 0,0-1 0,0 1-1,0 0 1,0 0 0,0 0-1,-1 0 1,0 0 0,1 1 0,-3-2-21,-6-2 76,-1-1 1,1 2 0,-1-1 0,0 2 0,-1 0-1,1 0 1,-1 1 0,0 1 0,0 1-77,-32-3-1111,-1 2-1,-3 3 1112,7-1-2265,17 0-200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6:34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59 312,'0'0'1055,"0"0"-248,0 0-20,0 0-34,0 0-98,0 0-160,-11-21 489,9 18-919,0 0 0,-1 0 0,0 0 0,1 1 1,-1-1-1,0 1 0,0 0 0,0 0 0,0 0 0,-1 0 0,1 0 1,0 1-1,-1-1 0,1 1 0,-1 0 0,0 0 0,1 0 0,-1 1 1,0-1-1,0 1 0,1 0 0,-1 0 0,0 0 0,0 0 0,1 1 1,-2 0-66,2 0-18,0 0 1,0 0 0,0 1 0,0-1 0,0 1-1,0 0 1,0 0 0,1 0 0,-1 0 0,1 1-1,-1-1 1,1 0 0,0 1 0,0 0 17,-29 42-94,19-24 69,1 1 0,1-1 0,1 2 0,1-1 0,1 1 0,1 1 0,1 0 25,-2 19-183,2 0 1,3 1-1,1 17 183,1-52-66,0 0 0,0 0 0,1-1-1,1 1 1,-1 0 0,2-1 0,-1 1 0,1-1 0,1 3 66,-1-5-69,1-1 0,-1 0 0,1 1 0,0-1 0,0 0 0,0-1 0,1 1 0,0-1 1,0 0-1,0 0 0,0 0 0,1-1 0,1 1 69,1 0-16,1 0 0,-1 0-1,1-1 1,0 0 0,0-1 0,0 0 0,1 0-1,4-1 17,78 1-1285,-55-3 72,-10 1 104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6:34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17 1240,'0'0'1354,"0"0"-513,0 0-256,0 0-31,0 0-156,0 0-152,-1-3-15,1 2-214,-1 1 0,1-1-1,0 0 1,0 1 0,-1-1 0,1 0 0,0 1-1,-1-1 1,1 1 0,-1-1 0,1 0-1,-1 1 1,1-1 0,-1 1 0,1-1-1,-1 1 1,0 0 0,1-1 0,-1 1-1,0-1 1,1 1 0,-1 0 0,0 0 0,1-1-1,-1 1 1,0 0 0,0 0-17,0 0-3,0 0 0,0 1 0,0-1 0,0 1-1,0-1 1,1 1 0,-1-1 0,0 1 0,0-1 0,0 1 0,0 0 0,1-1 0,-1 1 0,0 0 0,0 0 0,1-1-1,-1 1 1,1 0 0,-1 0 0,1 0 0,-1 0 0,1 0 0,0 0 0,-1 0 3,-6 19-21,0 0-1,1 1 1,1 0 0,1 0-1,0 0 1,2 0 0,1 1-1,1-1 1,0 1 0,2-1-1,1 6 22,-2-20-28,1-1 0,0 0 0,1 1-1,-1-1 1,1 0 0,0 0 0,1-1-1,0 1 1,0 0 0,0-1 0,0 0-1,1 0 1,0-1 0,1 2 28,8 6-40,0-1 1,1 0-1,0-1 1,13 6 39,-19-11-1,1-1 0,0 0 1,0-1-1,0 0 0,0 0 1,0-1-1,0-1 0,1 1 1,-1-2-1,0 1 0,1-2 1,6 0 0,-16 1 20,1-1 1,-1 1-1,0-1 1,1 0-1,-1 1 1,0-1-1,0 0 1,1 0-1,-1 0 1,0 0-1,0 0 1,0 0-1,0 0 0,0 0 1,-1-1-1,1 1 1,0 0-1,-1-1 1,1 1-1,0 0 1,-1-1-1,1 1 1,-1 0-1,0-1 1,0 1-1,1-1 1,-1 0-21,3-44 377,-3 43-362,0-2 4,1-14 11,-1 0 1,-1 1-1,0-1 1,-1 0-1,-2 0 1,1 1-1,-2 0 1,-7-18-31,11 33-1,-39-80 10,35 74-22,0 0 1,-1 1 0,0 0 0,0 0 0,-1 0 0,0 1 0,-1 0 0,0 0 12,8 6-45,-1 0 0,0 1 1,0-1-1,0 0 0,0 1 1,0-1-1,0 1 0,0 0 1,1-1-1,-1 1 1,0 0-1,0-1 0,-1 1 1,1 0-1,0 0 0,0 0 1,0 0 44,1 0-54,-1 0 1,1 0 0,-1 1-1,1-1 1,-1 0-1,1 0 1,0 1 0,-1-1-1,1 0 1,-1 1-1,1-1 1,0 0 0,-1 1-1,1-1 1,0 0 0,0 1-1,-1-1 1,1 1-1,0-1 1,0 1 0,0-1-1,-1 1 1,1-1-1,0 1 54,-2 36-2042,3-27 2094,-1 17-1012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04:29.8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136 314 120,'0'0'385,"0"0"-32,0 0-45,0 0-50,0 0-27,-15 2-62,9-1-117,-22 4 474,-1-2 1,-11-1-527,40-2 10,-18 0 1443,19-1-1448,-1 0 1,1-1-1,-1 1 1,1 0-1,-1 0 1,1 0-1,0 0 1,0 0 0,-1 0-1,1 0 1,0 0-1,0 1 1,0-1-1,0 0 1,0 0-1,0 1 1,0-1 0,0 1-1,1-1 1,-1 1-1,0-1 1,0 1-1,0 0 1,1-1-1,-1 1 1,0 0-6,48-10 190,-23 5-180,64-15 163,15 1-173,-47 9 84,13 0 28,10 2-112,-33 4 95,-1-1 0,0-3 0,36-10-95,68-20 487,27-14-209,26-6 40,-133 43-304,1 4 0,0 3 0,1 3 0,17 3-14,-30 2-2,29 0-22,10 4 24,-70-1-5,-1 0 1,0 2-1,0 1 1,0 2-1,14 6 5,51 16 82,1-4 1,1-4-1,50 3-82,-29-12 195,1-5 0,0-5 0,27-6-195,13 1 35,231-9 158,-269-1 20,3-6-213,64-8 111,-14 12-47,53 7-64,-126 9-30,61 10 30,14 9 7,11 2 44,166-1-51,-193-24 132,168 4 246,-270 5-371,-1 1 1,0 4-1,35 12-7,-32-9 4,64 18 39,-2 6 0,49 25-43,-113-37 25,0 3 1,29 23-26,12 6 62,257 136 133,-46-31 193,-234-131-159,1-3 0,1-4 0,11 0-229,-58-17 2,-1 2 0,0 1 0,8 6-2,15 6 19,-31-13-22,-1 0-1,0 1 1,0 0-1,-1 2 0,-1 0 1,11 12 3,9 12-19,-2 1 0,8 14 19,-22-26-27,22 26 40,-3 3 0,-2 1 0,12 28-13,-26-43 54,29 39-54,-7-11 30,-40-59-20,-1 0-1,0 0 1,-1 0-1,0 0 0,-1 1 1,0 0-1,-1-1 0,1 13-9,0 19 186,-2 36-186,-1-52 6,0-11 35,1-12-24,-1 1-1,0 0 1,0 0-1,0 0 0,0-1 1,-1 1-1,0 0 1,0 0-1,0-1 1,-1 1-1,1 0 0,-1-1 1,-2 3-17,-23 47 89,19-43-57,-1 0-1,0-1 0,-1 0 0,0-1 1,-1 0-1,-10 7-31,-15 13 107,15-10-172,15-15-2,0 0 0,0 1 0,1 0 0,-1 0 0,1 0 0,1 0 1,-1 1-1,1 0 0,0 0 0,0 0 0,0 0 0,1 1 0,0 0 0,1-1 0,-1 1 0,1 0 0,1 1 67,-3 16-809,-9 50-2747,-3-30-773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6:36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32 183 408,'0'0'1388,"0"0"-413,0 0-167,0 0-83,0 0-129,0 0-203,-4-5-62,-2 0-198,4 3-37,-1 0-1,1 0 1,0 0-1,0 0 1,0-1 0,1 1-1,-1-1 1,1 1-1,-1-1-95,1-4 85,0 1 0,0-1 0,1 0 0,0 1 0,0-1 0,1 0 0,1-6-85,-2 13 7,2-7-2,1 1 1,0-1-1,1 1 1,-1 0-1,1 0 1,0 0 0,1 1-1,-1-1 1,1 1-1,0 0 1,1 0-1,-1 1 1,1 0-1,0-1-5,-3 4-39,1 0 0,-1 0 1,1 0-1,-1 0 0,1 0 0,-1 1 0,1 0 0,0-1 0,-1 1 0,1 1 0,0-1 1,-1 0-1,1 1 0,-1 0 0,1 0 0,-1 0 0,1 0 0,-1 0 0,0 1 0,1 0 1,-1-1-1,0 1 0,0 0 0,0 1 0,1 0 39,0 3-13,-1-1-1,0 1 1,0 0-1,0 0 1,0 0-1,-1 1 1,0-1-1,-1 0 1,1 1-1,-1 3 14,1 10 30,-1 0-1,-1 16-29,0-8 35,-1-23-27,1-1 0,-1 1 0,0-1 1,0 1-1,-1 0 0,1-1 0,-1 0 0,0 1 1,0-1-1,0 0 0,-1 0 0,1 0 0,-1-1 1,0 1-1,0 0 0,-1-1 0,-1 2-8,0-1 6,-1 1 0,0 0 0,0-1-1,0 0 1,0-1 0,-1 1 0,1-1-1,-1 0 1,0-1 0,-6 2-6,-3 0 141,16-4-135,0 0 0,0 0 0,0 0 0,0 0 0,0 0 0,0 0 0,0 0 0,0 0 0,0 0 0,1 1 0,-1-1 0,0 0 0,0 0 0,0 0 0,0 0 0,0 0-1,0 0 1,0 0 0,0 0 0,0 0 0,0 0 0,0 0 0,0 0 0,0 0 0,0 0 0,0 0 0,0 0 0,0 0 0,0 0 0,-1 0 0,1 0 0,0 0 0,0 1 0,0-1 0,0 0 0,0 0-6,28-2 420,-2 0-368,313-12 1578,-201 11-1419,-108 3 35,-29 0-174,-1 0 11,0 0 24,0 0 47,0 0 89,0 0 73,0 0 51,0 0 28,0 0-22,0 0-25,0 0-66,0 0-73,0-1-69,0-1-80,0 2-57,0 0-57,0 0-240,0 0-371,-1 1-2784,-5 11 1060,3-5-1867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6:45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19 176,'0'0'626,"0"0"-56,0 0-144,0 0-145,0 0-60,-5 0-15,1 0-165,2 1-34,1-1-1,-1 0 1,0 1-1,1-1 1,-1 0 0,0 0-1,1 0 1,-1 0-1,1-1 1,-1 1-1,0 0 1,1-1 0,-2 0-7,-12-11 1228,7 7 2387,15 24-2529,55 105-1086,22 48 165,-76-151-47,0 0-1,-2 1 0,2 6-117,-7-23-83,1 0 502,-5-7-3407,-8-8 162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6:46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1776,'0'0'669,"0"0"-23,0 0 296,0 0-122,0 0-269,0 0-122,11 0 1005,17-3-1358,-1-1 1,0-1-1,0-1 0,0-1 1,-1-2-1,13-5-76,4-1-3,-36 12 7,15-3 18,-22 6-10,0 0-2,0 0-2,0 0 0,0 0 0,0 0 0,0 0 0,0 0 8,0 0-4,-13 7-1050,-58 51-3195,53-45 2530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6:47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2056,'0'0'1229,"0"0"-488,0 0 19,0 0-77,0 0-291,0 0-192,0 0 32,0 0 88,0 0-6,0 0-59,0 0-57,0 0 2,33-24 575,-19 18-903,0 0 0,0 1 0,1 1 0,-1 0 0,1 1 0,0 1 0,0 0 0,0 1 0,0 0 0,11 2 128,-24 0-46,0-1 1,-1 1 0,1 0-1,0-1 1,0 1 0,0 0-1,0 0 1,-1 0 0,1 1-1,0-1 1,-1 0 0,1 1-1,-1-1 1,0 0 0,1 1-1,-1 0 1,1 1 45,22 34-497,-19-30 375,-1 2 117,0-1-1,-1 1 0,0 0 0,0 0 1,-1 1-1,0-1 0,0 0 1,-1 1-1,0-1 0,-1 1 1,0-1-1,-2 7 6,2 4 8,-2-13 7,0 1 0,0-1 0,-1 0 0,0 0 1,-1 1-1,0-2 0,0 1 0,0 0 0,-1-1 0,0 0 0,-1 1-15,-3 4 65,2-3 53,0 0-1,-1 0 1,0-1-1,0 0 1,-1 0 0,0-1-1,0 0 1,0-1 0,-4 2-118,-15 8-26,28-12-261,9 0 239,27 0 404,44-4 265,38-7-481,25 5-140,-141 3-12,-1 1 0,1-1-1,0 1 1,-1-1 0,1 1 0,-1 0 0,1 0 0,-1-1-1,1 1 1,-1 0 0,0 0 0,0 1 0,1-1 0,-1 0-1,0 0 1,0 0 0,0 1 0,0-1 0,0 1 0,0-1-1,-1 1 1,1-1 0,0 1 0,-1-1 12,0 0 7,0-1 13,0 0 36,0 0-31,0 0-32,0 0-189,0 0-191,-13 0-1417,-3 0-560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6:48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33 1120,'0'0'1144,"0"0"-301,0 0-111,0 0 10,0 0-171,0 0-207,-8-5-81,-28-15-101,33 19-175,1-1-1,-1 1 0,0 0 1,0 0-1,0 1 0,0-1 1,1 1-1,-1-1 0,0 1 1,0 0-1,0 0 1,0 0-1,0 1 0,0-1 1,0 1-7,-9 0-10,9-1 3,0 1 0,-1 0 0,1 0 1,0 0-1,0 1 0,0-1 0,0 1 1,0-1-1,1 1 0,-1 0 0,0 0 1,1 0-1,0 0 0,-1 1 0,1-1 1,0 1-1,-2 2 7,-31 48-23,32-46-36,-1 0 0,2 0 1,-1 0-1,1 0 0,0 0 0,1 1 0,-1-1 0,1 0 0,1 1 0,0-1 0,0 1 0,0 0 59,36-2-573,-26-5 545,-1 0 0,1 0 0,-1-1-1,1 0 1,-1-1 0,1 0 0,-1-1 0,0 0 0,3-1 28,-8 2-1,-1-1 1,1 1 0,-1-1-1,0 0 1,0 0 0,0 0-1,0-1 1,0 1 0,0-1-1,-1 0 1,1 1 0,-1-1-1,0 0 1,0 0 0,0-1-1,0 1 1,0 0 0,-1-1-1,1 1 1,-1-1 0,0 1-1,0-1 1,-1 0 0,1-1 0,2-36 297,-3 40-292,0 1-74,0 0-34,0 0-18,0 0-16,17 1-2,17 10 138,-22-7-3,0-1 1,1 0-1,-1 0 0,10 0 4,1-1 5,55 1-518,-73-3 492,0-1 0,-1 1 0,1-1 0,0 0 0,0 0-1,-1 0 1,1-1 0,-1 0 0,1 0 0,-1 0 0,0 0 0,0-1 0,0 1 0,0-1 21,-3 2 165,-1 1 101,0 0-3,0 0-22,0 0-17,0 0-101,0 0 1,0 0 6,-17 22-39,3 4-107,-21 38 537,-5 17-521,30-57 132,1 0 1,1 1-1,1 0 1,1 0-1,-1 11-132,-3 71 119,5 0-1,4 21-118,1-127-102,0-1 0,1 1-1,-1 0 1,0 0-1,0 0 1,0-1 0,1 1-1,-1 0 1,0 0 0,1-1-1,-1 1 1,0 0-1,1 0 1,-1-1 0,1 1-1,0-1 1,-1 1 0,1 0-1,-1-1 1,1 1-1,0-1 1,-1 0 0,1 1-1,0-1 1,0 1-1,-1-1 1,1 0 0,0 0-1,0 1 1,-1-1 0,1 0-1,0 0 1,0 0-1,0 0 1,0 0 0,-1 0-1,1 0 1,0 0 0,0 0 101,6 0-2051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6:49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 1488,'0'0'1418,"0"0"-503,0 0 1,0 0-70,0 0-360,0 0-275,0-1-28,0 1-180,0 0 0,0 0-1,0 0 1,0-1 0,-1 1 0,1 0 0,0 0 0,0 0 0,0 0 0,0 0 0,0 0 0,-1 0 0,1-1 0,0 1 0,0 0 0,0 0-1,0 0 1,-1 0 0,1 0 0,0 0 0,0 0 0,0 0 0,-1 0 0,1 0 0,0 0 0,0 0 0,0 0 0,-1 0 0,1 0 0,0 0-1,0 0 1,0 0 0,0 1 0,-1-1 0,1 0 0,0 0 0,0 0 0,0 0 0,0 0 0,0 0 0,-1 0 0,1 1 0,0-1 0,0 0-1,0 0 1,0 0 0,0 0 0,0 1 0,0-1 0,-1 0 0,1 0 0,0 0 0,0 0 0,0 1 0,0-1-3,-9 9-39,-1 3 31,1 0-1,0 1 0,1 0 1,0 0-1,1 1 0,1-1 0,0 2 1,1-1-1,0 1 0,1 0 1,1 0-1,1 0 0,0 0 1,0 0-1,2 0 0,0 1 0,1 8 9,0-22-22,0 0 0,0-1 0,0 1 0,0 0 0,0-1 0,0 1 0,1 0 0,-1-1 0,1 0 0,-1 1 0,1-1 0,-1 0 0,1 0 0,0 0 0,-1 0 1,1 0-1,0 0 0,0 0 0,0 0 0,0-1 0,0 1 0,0-1 0,0 0 0,0 1 22,7 1-184,1 0 1,0-1-1,-1 0 1,6 0 183,1-1-67,-4 0-35,-1 0 1,0 0 0,0-1-1,1-1 1,2-1 101,-10 2-19,0 0 0,-1 0 0,1-1 0,-1 0 0,1 1 1,-1-2-1,0 1 0,1 0 0,-1 0 0,0-1 0,0 0 0,-1 0 0,1 0 1,-1 0-1,1 0 0,-1 0 0,0-1 19,2-2 11,-1 1-1,-1-1 1,1 0 0,-1 0-1,0 0 1,0 0 0,-1 0-1,0 0 1,0-1 0,0 1-1,-1 0 1,0 0 0,0-6-11,-1 8 6,1 1 1,-1-1 0,0 0 0,0 1-1,0-1 1,0 1 0,-1-1-1,0 1 1,1 0 0,-1 0 0,0 0-1,-1 0 1,1 0 0,0 0-1,-1 0 1,0 1 0,1-1 0,-1 1-1,0 0 1,0 0 0,-1 0 0,1 0-1,-2-1-6,-1 1-141,0 0-1,1 0 0,-1 0 0,0 1 0,0 0 1,0 0-1,0 1 0,0-1 0,0 1 1,-1 0 141,-13 0-1261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6:50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14 1408,'0'0'932,"0"0"22,0 0-18,0 0-196,0 0-177,0 0-88,-3-14 627,-1 17-1107,1-1 0,1 1 0,-1 0 1,0 0-1,1 0 0,-1 0 1,1 1-1,0-1 0,0 1 1,0-1-1,0 2 5,-5 9-8,-18 24-10,-2 4 22,1 2 0,-3 10-4,22-40-12,1 1-1,1 0 0,0 0 1,1 1-1,0-1 1,1 1-1,1 0 0,1 0 1,0 1 12,1 2-49,0-10 22,-1-1 1,2 1 0,-1 0 0,2 0-1,-1 0 1,1 1 26,-1-7-36,1 1 0,0-1 0,-1 1 0,1-1 0,0 0 1,1 1-1,-1-1 0,0 0 0,1-1 0,0 1 0,0 0 0,0-1 0,0 1 0,0-1 0,0 0 0,0 0 36,6 3-6,0-1 0,0 0 0,0 0-1,1-1 1,-1 0 0,1 0 0,0-1-1,0-1 1,6 1 6,20 0-585,-1-2 0,4-1 585,15-1-2536,-44 2 921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6:51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0 336,'0'0'327,"0"0"150,0 0-21,0 0-196,0 0-92,0 0 60,-7 5 62,-1 0-184,0 1 0,1 0 0,0 0 0,0 1 0,1 0 0,0 0 0,0 1 0,0-1 0,1 1 0,1 1 0,-1-1 0,1 1 0,-2 6-106,-1 9 29,1 0 0,1 1 1,1-1-1,1 1 1,1 0-1,1 0 1,2 14-30,-1-33 2,0 4 10,0-3-20,0 0 0,0 0-1,1 0 1,-1 0-1,1 0 1,1 0 0,1 5 8,-2-11-6,0 1 1,0 0 0,0 0 0,0 0 0,0-1 0,1 1 0,-1-1 0,1 1 0,-1-1-1,1 1 1,-1-1 0,1 0 0,0 0 0,0 0 0,-1 0 0,1 0 0,0 0-1,0 0 1,0-1 0,0 1 0,0-1 0,0 1 0,0-1 0,0 0 0,0 0-1,0 0 1,1 0 0,0 0 5,10 0 11,-6 0 22,0 0 0,0 0 1,0 0-1,0-1 0,0-1 0,0 1-33,-4 0 31,0-1-1,0 1 1,0-1-1,0 1 1,0-1-1,0 0 0,0 0 1,-1 0-1,1 0 1,-1-1-1,0 1 0,0-1 1,0 0-1,2-1-30,3-6 31,-1 1-1,0-1 0,0 0 0,-1-1 1,0 0-1,-1 1 0,0-1 1,-1-1-1,0 1 0,-1 0 1,0-1-1,-1 1 0,0-1 0,-1-9-30,0 14 2,-1 0 0,0 0 0,0 0 0,-1 1 0,0-1 0,0 0 0,0 1 0,-1 0 0,0 0 0,-2-3-2,-3-5 13,-1 1 1,-1-1-1,-10-10-13,8 14 123,7 8-4037,5 2 2647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6:52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57 384,'0'0'522,"0"0"-24,0 0-120,0 0-56,0 0 75,0 0 115,-23-3 3953,23 1-4442,0-1 0,0 1 0,1 0 0,0 0 0,-1 0 0,1 0 0,0 0 0,0 0 1,0 0-1,0 0 0,0 0 0,0 0 0,0 1 0,1-1 0,-1 0 0,1 1 0,-1-1 1,1 1-1,0 0 0,0-1 0,-1 1 0,1 0 0,0 0 0,0 0 0,0 0 0,0 1 0,0-1 1,1 0-1,-1 1 0,0 0 0,1-1-23,11-1-241,0 0 0,-1 0 0,1 2 0,8 0 241,-16 0-159,-4 0 113,0 0 0,1 1 0,-1-1 0,0 1-1,0-1 1,0 1 0,0 0 0,0 0 0,0 0 0,0 0 0,0 0 0,-1 0 0,1 0 0,0 1 0,0-1 0,-1 1 0,1-1 0,-1 1-1,0 0 1,1 0 0,-1-1 0,0 1 0,0 0 0,0 0 0,0 0 0,0 2 46,1 2-5,1 1 1,-1 0-1,-1-1 0,1 1 0,-1 0 1,-1 0-1,1 6 5,-5 28 147,3-39-143,0 0 1,0 0-1,0 0 1,0 0-1,0 0 1,0 0-1,-1 0 1,1 0-1,-1 0 1,1-1-1,-1 1 1,0-1-1,1 1 1,-1-1-1,0 1 1,-1-1-5,-3 4 155,13-5 243,11-4-77,6-2-278,1 1-1,0 2 0,0 0 0,0 2 0,0 0 0,22 3-42,8 0 176,-54-3-157,1 1 0,-1 0 1,1 0-1,0 1 1,-1-1-1,1 0 0,-1 0 1,1 1-1,-1-1 1,1 1-1,-1 0 0,1-1 1,-1 1-1,0 0 1,1 0-1,-1 0 0,0-1 1,1 2-1,-1-1 1,0 0-20,-1-1 201,0 0 88,0 0 69,0 0-11,0 0-61,0 0-96,0 0-80,0 0-47,0 0-40,0 0-89,0 0-388,0 0-553,0-1-1012,0-4-1892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7:06.210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1773 113 200,'0'0'372,"0"0"-128,0 0-90,0 0-5,0 0 47,2-7 104,1 0-114,-1 4-48,-1 1 0,0-1 1,0 0-1,0 1 0,-1-1 1,1 0-1,-1 1 0,1-1 0,-1 0 1,0 0-1,0 0-138,0 2 327,1-6 1627,-3 5 3213,-4 1-5143,-1 0 0,0 0 0,1 0 0,-1-1-1,0 0 1,1-1 0,0 1 0,-5-4-24,4 3 18,1 0 0,-1 0 0,0 1 1,0 0-1,1 0 0,-2 0 0,1 1 0,-6-1-18,-157-12-17,123 13-43,10 0 32,-30 3 28,55 0-7,1 1 0,-1 0 0,0 1 0,1 0-1,0 1 1,-3 2 7,-25 9-20,-190 77 12,213-86 1,0 1-1,1 1 0,-1 0 0,2 1 1,-8 6 7,-27 26-35,-11 8-5,32-28 31,1 1 0,1 1 0,1 2 1,-12 16 8,7-9-4,-97 113-12,106-122 8,1 1 0,1 0-1,-8 18 9,-32 43-15,18-30 22,-21 39-7,20-20-35,3 1 35,-15 29 4,36-69-13,1 1-1,-7 27 10,16-41-6,0-4-3,5-13 2,1-1-1,0 1 0,0 0 1,0 0-1,1 0 0,0 0 1,0 0-1,0 0 1,1 6 7,0-12-7,0 0 14,0 0 6,0 0-4,0 0-3,0 0-12,0 0-10,0 0-57,0 0-148,0 0-202,0 0-167,0 0-254,21 1-1291,23-3-856,-26-6 170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6:5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5009,'0'0'1616,"0"0"-1616,0 0-392,0 0 184,0 0 208,0 0 8,0 0 304,63-21-80,-47 21 152,-6 0-71,4 0-49,-4 0 48,3 0-160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27:08.170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2 14 432,'0'0'554,"0"0"75,0 0 28,0 0-71,0 0-73,0 0-15,0-13 1828,-2 168-2307,5 173 324,1-274-273,3 0-1,2-1 0,2 1 1,3-2-1,1 0 0,7 8-69,-15-41 61,3 9-10,2 0 1,0-1-1,2-1 0,1 0 1,4 4-52,-15-25 19,-4-3-10,1-1-1,0 0 1,-1 0 0,1 1-1,0-1 1,0 0 0,0 0-1,0 0 1,0 0 0,0 0-1,0 0 1,0 0 0,1 0 0,-1-1-1,0 1 1,0 0 0,2 0-9,-3-1 16,0 0-2,0 0 24,0 0-13,0 0-13,0 0 9,0 0 33,0 0 26,0 0 22,0 0 14,0 0 2,0 0 7,0 0-26,0 0-34,0 0-46,0 0-3,0 0 24,0 0-23,0 0-4,0 0 5,0 0 22,0 0-18,0 0 21,0 0 11,0 0-4,0 0 4,1 0-40,0 0 0,-1 0 1,1 0-1,0 1 0,-1-1 1,1 0-1,0 0 0,-1 0 1,1 0-1,0 0 1,-1-1-1,1 1 0,0 0 1,-1 0-1,1 0 0,0 0 1,-1-1-1,1 1 0,0 0 1,-1-1-1,1 1 1,-1-1-1,1 1 0,-1 0-14,18-10 18,428-289 62,-366 243-66,-49 33-8,1 2 0,1 0 0,25-10-6,-41 25 15,-17 5-6,0 1 13,0 0 19,0 0-14,0 0 23,0 0-31,0 0-4,0 0 19,0 0-11,0 0 18,0 0-19,0 0-13,0 0-1,0 0 0,0 0 0,0 0 0,0 0 0,0 0 1,0 0 5,0 0-5,0 0-4,0 0-23,0 0-72,0 0-88,0 0-112,0 0-167,13 2-2663,-6 8 1497,-4 2-784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1:03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0 512 400,'0'0'275,"0"0"-44,0 0 18,0-31-20,1-97-59,0 116-160,-1-1 1,1 1 0,1 0 0,0 0 0,1 0 0,0 0-1,1 0 1,0 0 0,1 1 0,4-8-11,9-19 153,-11 18-145,1 3 2,-1 1 0,-1-2 1,-1 1-1,-1-1 0,0 0 1,-1 0-1,0-10-10,-3 25-429,3 0-221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1:05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2061 142 384,'0'0'732,"0"0"-116,0 0-181,0 0-121,0 0-97,0 0-82,0 3 370,-1 3 4787,-11-6-4845,9 1-393,1-1 0,-1 0 0,1 0 1,-1 1-1,0-2 0,1 1 0,-1 0 1,1 0-1,-1-1 0,1 1 0,-1-1 0,1 0 1,-1 0-1,1 0 0,0 0 0,0 0 1,-1-1-1,1 1-54,-5-6 145,-1 0 0,0 1 1,0 0-1,0 0 0,-1 1 1,0 0-1,0 1 0,-6-3-145,-82-25 240,53 18-165,16 7-49,-1 2 0,0 0 0,0 2 0,-1 1 0,1 1 0,-20 3-26,-2-1 13,-183-13 171,176 12-160,-11 1 16,-56-8-40,72 4-15,0 2 0,-19 3 15,-15 0-25,58 0 18,0 1 0,1 1 0,0 2 1,0 1-1,-5 2 7,-57 13-14,61-14 11,0 1 0,0 2 1,0 0-1,-2 4 3,-6 2-16,-39 11 16,17-11-14,19-7 2,1 2 0,-22 11 12,47-19-224,13-4 238,0 0 0,0 1 1,0-1-1,0 0 0,0 0 0,0 1 0,0-1 1,0 1-1,0-1 0,0 0 0,0 1 0,0 0 0,1-1 1,-1 1-1,0 0 0,0 0-14,2 12-5401,1-7 4991,0 0 0,0 0 0,-1 0-1,0 0 1,0 0 0,-1 0 0,1 0-1,-2 3 411,1 7-1515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1:06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796 139 40,'0'0'855,"0"0"-155,0 0-1,0 0-16,0 0-87,0 0-113,0-13-87,1-4-258,0 9-44,-1 0 0,0 0 1,0 0-1,-1 0 0,1 0 1,-2-1-95,1 7 67,1-1 1,-1 0 0,0 1-1,0 0 1,0-1-1,-1 1 1,1 0 0,-1-1-1,1 1 1,-1 0-1,0 0 1,1 0 0,-1 0-1,0 1 1,-1-1-1,1 0 1,0 1 0,0 0-1,0-1 1,-1 1-1,1 0 1,-1 0 0,1 0-1,-1 1 1,1-1-1,-1 0 1,0 1 0,-1 0-68,-13-3 1,0 2 1,0 0-1,0 1 1,-5 1-2,-4 0 37,15 1-22,1 0-1,-1 0 0,1 1 0,0 0 1,0 1-1,0 1 0,0-1 1,-8 6-15,-14 6 15,6-3 34,1 0 1,0 2-1,1 1 1,1 1-1,-8 8-49,-10 12 50,2 1 1,-11 16-51,30-34 27,0-1 1,-1-1 0,-13 7-28,12-9 41,1 1 1,1 1 0,-10 11-42,28-27-8,1 0 1,-1 0-1,0 1 1,1-1-1,-1 0 1,1 1-1,0-1 1,-1 1-1,1-1 1,0 1-1,1 0 1,-1-1-1,0 1 1,1 0-1,0 0 1,-1-1-1,1 1 1,0 0-1,0 0 1,1-1-1,-1 1 1,1 0-1,-1 0 8,2 1 6,0 0 0,-1 0 0,1 0 0,0-1 0,1 1 1,-1-1-1,1 0 0,-1 0 0,1 0 0,0 0 0,0 0 0,0 0 0,1-1 0,-1 0 0,2 1-6,13 7 39,0 0 0,0-2-1,1 0 1,1-1 0,14 3-39,32 6 173,5-3-173,-47-9 37,39 5 297,64 0-334,7 0 94,-132-8-92,0-1-1,0 1 1,0-1-1,1 1 1,-1 0-1,0 0 0,0 0 1,0 0-1,0 0 1,1 1-2,16 8 4,-19-9-41,1 0 0,-1 0-1,1 0 1,-1 0 0,1 1 0,-1-1-1,1 0 1,-1 0 0,0 0 0,0 1-1,0-1 1,0 0 0,0 0-1,0 0 1,0 1 0,0-1 0,0 0-1,0 0 1,-1 1 37,1 3-225,0 4-135,0 1 1,0-1-1,-1 0 1,-1 1 0,1-1-1,-2 1 360,-17 33-1744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2:3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0 766 576,'0'0'498,"0"0"-113,0 0-109,0 0-4,0 0 114,0-21 1144,0 15 3768,3 5-5306,0 0 0,0 0 0,0 1 0,1 0 0,-1-1 0,0 1 0,0 1 0,0-1 0,0 0 8,-1 0-10,9 1-2,0 0 0,0 1-1,0 0 1,-1 1 0,1 0 0,-1 0-1,0 1 1,0 1 0,1 0 12,20 11-14,-2 2 1,7 5 13,-1 2-7,95 58-26,-90-57 32,-2 2 1,0 1-1,28 30 1,-59-52 1,9 8-1,-2 1 0,10 13 0,-11-12 5,1-1 0,11 10-5,-12-13 9,0 1-1,-1 1 0,6 9-8,22 26 14,35 40-14,25 27 1,-77-90-2,-2 1 0,-1 0 0,-1 1-1,2 7 2,43 64-20,-36-50 35,2-20 2866,-8-9-3000,11 9 136,-33-30-4,0 0-3,0 0 4,0 0 21,0 0-20,0 0-7,0 0 0,0 0 2,0 0 9,0 0-8,0 0-3,0 0 0,0 0-3,0 0-10,0 0-3,0 0-3,0 0-8,0 0-1,0 0-25,0 0 28,0 0 7,0 0-4,12 2 5,-1 0 1,0 1 0,0 1-1,0 0 1,0 0 0,-1 1 0,0 0-1,7 5 9,4 1-5,7 5 4,0 2 1,-2 0-1,0 2 1,-2 1-1,18 18 1,-4-4 9,13 9 9,27 16-18,-38-20 1,-40-40 3,0 0-1,1 1 1,-1-1 0,0 1 0,0-1 0,1 0 0,-1 1-1,0-1 1,0 1 0,0-1 0,1 1 0,-1-1 0,0 1-1,0-1 1,0 1 0,0-1 0,0 1 0,0-1 0,0 1-1,0-1 1,0 0 0,0 1 0,0-1 0,-1 1-1,1-1 1,0 1 0,0-1 0,0 1 0,0-1 0,-1 1-1,1-1 1,0 0 0,-1 1 0,1-1 0,0 0 0,-1 1-1,1-1 1,0 0 0,-1 1 0,1-1 0,-1 0-1,1 1 1,0-1 0,-1 0 0,1 0 0,-1 0-4,-27 15 275,18-10-215,-221 135-76,192-117 25,0-1 1,-8 1-10,15-8-9,1 1 1,1 2-1,1 1 1,-5 5 8,18-11-18,0 0 0,2 1 0,0 1 0,0 0 0,2 1-1,0 0 1,0 1 0,2 1 0,-6 12 18,-77 170-56,83-180 42,1 1-1,1 1 0,1-1 1,1 1-1,1 1 0,0-1 1,2 1-1,0 8 15,1 51-55,-1-54 36,2-1 0,1 1 1,2 0-1,0 0 1,2-1-1,1 1 1,5 14 18,0-10-2,6 17-2,2-1 1,2-1-1,2 0 0,8 10 4,-20-43-2,0 1 0,1-2 0,1 0 0,0 0-1,1-1 1,0 0 0,0-1 0,2-1-1,-1 0 1,1-1 0,1-1 0,-1 0 0,1-1-1,2 0 3,12 3 16,1-1 0,-1-2 1,1 0-1,1-3 0,-1 0 0,1-2 0,10-1-16,-25-1 18,-1 0 1,0-1-1,0 0 0,0-2 1,0 0-1,0 0 0,-1-2 1,1 0-1,0-1-18,12-6 24,1-1 0,-2-1 0,0-2 0,-1-1-1,0 0 1,14-15-24,-30 23 18,-1 0-1,0-1 1,-1 0 0,0 0-1,0-1 1,-1 0-1,0 0 1,-1 0-1,0-1 1,-1 0-1,-1-1 1,0 1-1,0-1 1,-1 1 0,-1-1-1,0 0 1,-1-2-18,1-1 17,-1-1 0,-1 1 0,0 0 0,-1-1 0,-1 1 0,0 0 0,-2 0 0,1 0 0,-2 0 0,-3-6-17,4 12 11,-1 1-1,-1-1 0,0 1 1,0 0-1,0 1 1,-1-1-1,0 1 0,-1 1 1,-7-7-11,10 10 132,-7-6-538,11 10 396,1 1 1,0-1 0,-1 0 0,1 0 0,0 0 0,-1 0 0,1 0 0,0 0 0,-1 1 0,1-1 0,0 0 0,0 0 0,-1 0 0,1 1 0,0-1 0,0 0 0,-1 1 0,1-1 0,0 0 0,0 0 0,0 1 0,0-1 0,-1 0 0,1 1 0,0-1 0,0 0-1,0 1 1,0-1 0,0 0 0,0 1 0,0-1 0,0 0 0,0 1 0,0-1 0,0 0 0,0 1 0,0-1 0,0 0 0,0 1 0,0-1 0,1 0 0,-1 1 0,0-1 9,0 72-27,0 55 30,-6 13-3,1-44-14,6 16 14,-1-43-18,2-49 14,2 0 0,0-1-1,1 1 1,0-1 0,2 0 0,0-1 0,2 1 0,8 14 4,0-3-7,0-1 0,2-1 1,2-1-1,0 0 0,1-2 1,20 17 6,-11-18-3,1-2 1,0-2 0,2-1 0,1-1 0,0-2 0,7 1 2,7 5 14,7-1 5,1-2 1,0-3-1,40 6-19,39 11 21,-107-28-7,0 0 0,0-2 1,1-1-1,-1-1 0,29-4-14,10 2 17,-42 0 4,0-1 0,-1 0 0,6-3-21,-20 3 22,0-1-1,0 1 0,-1-2 0,1 0 0,-1 0 1,1-1-1,-2 0 0,7-4-21,-13 6 59,0 1-1,-1-1 1,1 0 0,-1 0-1,0 0 1,0 0 0,0-1-1,0 1 1,0-1 0,-1 1-1,0-1 1,0 1-1,0-1 1,0 0 0,0 0-59,7-61 323,-8 60-307,4-204 43,-5 131-39,1 68-15,-1 1 1,-1 0 0,1 0 0,-4-6-6,-3-27 6,2 0-2,-1 1 1,-2 0 0,-3 0-1,-1 1 1,-5-10-5,9 29 12,-2 1 0,0-1 1,-1 2-1,-1-1 1,-1 2-1,0 0 0,-2 0 1,-2 0-13,-9-8 88,-1 2 0,-2 1-1,0 1 1,-22-11-88,37 23 137,6 3-579,17 18 179,51 43 262,-45-43-5,-1 1-1,0 0 1,-1 1-1,0 0 1,-1 1-1,4 7 7,34 58-24,104 174 31,-117-193 1,40 47-8,-68-97 3,1 0 0,0 0-1,1-1 1,0 0 0,1 0 0,0-1 0,1 0-3,83 44 27,-73-40-25,-11-7 6,0 0-1,1-1 1,-1 0-1,1-1 1,-1-1-1,1 0 1,6 1-8,85-1 128,-68-2-97,-24-1-21,0 0-1,1-1 1,-1 0 0,0-1-1,0 0 1,0-1-1,-1 0 1,6-3-10,22-13 57,21-14-57,-49 29 12,10-8 20,-1-1-1,-1 0 1,0-2 0,-1 0 0,-1 0 0,0-2 0,4-7-32,3-6 35,-2 0-1,-1-2 1,-2 0-1,2-8-34,-6 6 46,-1-1 0,-2 0 0,-2 0 0,3-21-46,-5 3 57,-3-1 1,-2 0-1,-4-34-57,1 6 35,0 72-9,-1 0 1,1 1 0,-2-1-1,0 0 1,0 1 0,0 0-1,-2-1 1,1 1 0,-1 1-1,-3-4-26,-15-25 117,-26-31-117,43 61 1,-26-35 20,-19-18-21,38 47 22,0 1 0,-1 1 0,-1 0 0,0 0 0,-1 2 0,-1-1-22,-8-2 42,-1 0-1,0 2 1,-1 1 0,0 2-1,-23-5-41,-5-1 14,22 5-36,1 1 0,-1 2 0,-1 1 0,1 1 0,-2 2 22,-11 2-184,46 0 175,0 0-4,0 0-3,0 0-20,0 0 14,0 0 8,0 0-4,0 0-28,0 0-5,0 0-7,0 0-11,0 0 1,0 0 23,0 0 21,0 0-22,0 0 13,0 0-55,0 0-1,33 0 58,8 1 45,-23 0 4,1 0-1,0-2 0,0 0 1,0-1-1,-1-1 1,1-1-1,7-3-17,-25 7 1,189-74 90,-156 59-62,0-2 0,-1-2-1,-1-1 1,11-10-29,43-44 96,-80 67-74,0-1 1,-1 1-1,0-1 1,0-1-1,0 1 0,-1 0 1,-1-1-1,1 0 1,-1 0-1,-1 0 1,0 0-1,0-2-22,15-45 84,-11 40-80,-1-1 0,-1 1 0,2-16-4,8-28 6,-1 4 10,-2 0 0,-3-1 0,1-41-16,-9 89 0,2-14 7,-1 0-1,-2 0 1,0 0 0,-1 0 0,-2 0 0,0 1 0,-2-1 0,0 1 0,-6-12-7,-3-3 6,-2 1-1,-1 1 1,-2 0-1,-1 1 1,-2 1 0,-4-3-6,11 19 5,-1 1 0,0 1 0,-1 0 0,0 1 1,-1 1-1,-1 1 0,0 1 0,-1 0 0,-2 1-5,5 4-22,-1 0 0,0 2-1,0 0 1,-1 2 0,1 0-1,0 0 1,-1 2 0,-14 2 22,3-2-52,22 1 48,0 1 0,1 0 0,-1 1 1,1 0-1,-1 0 0,1 1 1,0 0-1,0 0 0,1 1 1,-1 0-1,0 1 4,-25 15-31,3-3 7,0 2 1,2 1-1,1 1 1,-17 19 23,21-21-4,-10 8 12,0-1 0,-2-2 0,-1-2 0,-1-1 0,0-2 0,-2-1 0,-18 4-8,15-5 23,-24 16-23,35-18 16,0-1 0,-1-1 0,-15 3-16,17-7 46,19-6-34,0 0 0,-1-1 0,1 0 0,-1-1 0,0 0 1,-9 0-13,-5-2 170,18 1-116,0-1 1,1 0-1,-1 0 0,0-1 0,1 0 1,-1 0-1,1-1 0,-1 0 0,-2-2-54,-52-19 236,1-3 0,2-3 1,1-3-1,-30-21-236,21 1 430,-47-48-430,91 80 27,-89-87 155,40 37-85,-28-18-97,48 43-1,-22-28 1,-12-9-1,35 34-2,24 21 4,-1 2 0,-1 1 0,-1 2 0,-1 0 0,-5 0-1,14 10 2,-267-152 21,275 155-22,-51-31 5,1-3-1,2-3 0,2-2 1,1-4-6,-17-18-63,-29-17 63,-28-24-40,108 86 18,1-1 0,1-1 0,-9-17 22,-19-21-23,38 46 11,12 17 9,-1-1-1,1 0 1,-1 1-1,0-1 1,0 1 0,0-1-1,0 1 1,0 0-1,-1 0 1,1 0 0,-1 0-1,1 0 1,-2 0 3,3 2-10,1 0-3,0 0 4,0 0 1,0 0 0,0 0 0,0 0 0,0 0-2,0 0-10,0 0-16,0 0 14,0 0-20,0 0 4,0 0-77,0 0-102,0 0-99,0 0-209,0 0-349,0 0-331,0 0-399,0 0-350,0 0-801,0 0-2147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2:5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3957 117 880,'0'0'423,"0"0"229,0 0-73,0 0-243,0 0-107,0 0 58,0 0 17,0 0-18,0 0 22,0 0 12,0 0-8,0 0 54,0 0 91,0 0 53,0 0-3,0 0-68,0 0-92,0 0-109,0 0-80,0 0-44,0 0 8,0 0 19,0 0 11,0 0 6,0 0 3,0 0 36,0 0 37,0 0 28,0 0-8,0 0-30,0 0-21,0 0 11,0 0-15,-30 0 508,24-1-648,0 0 0,-1 0 1,1 0-1,0-1 0,0 0 0,0-1 1,0 1-1,0-1 0,-2-2-59,-34-12 36,11 10-16,1 1 0,-1 2-1,0 1 1,0 1 0,-10 2-20,-448-3 1718,456 2-1414,1-3 0,-31-6-304,-38-4 100,14 9 6,-144-11-48,161 13-39,-63 4-19,35 1 6,56-2-18,-221 4 10,195 1-10,0 2-1,-56 15 13,54-9 15,-30 0-15,-18 3-7,102-14 9,-43 8-32,0 2 0,1 2 0,-25 11 30,23 1-16,1 2-1,2 3 0,0 2 1,-7 9 16,-33 33-32,71-54 18,-110 100 3,-14 10-3,90-84-19,3 3 1,-33 38 32,-31 31 1,99-94-14,1 1-1,1 1 1,-7 14 13,22-32-21,0 1 0,0 0 1,1 0-1,0 1 0,1-1 0,0 1 0,1-1 0,0 1 1,1 4 20,-2 24-39,2-1-1,2 3 40,0 3-30,-2-29 21,2 0 0,0 0 0,0 0-1,2 0 1,0 0 0,0 0 0,5 10 9,20 54-8,4-1 1,2-2-1,4-1 0,9 7 8,-23-41 5,-2 1 0,-2 1 0,6 22-5,-13-29-19,2-1 0,1-1-1,2 0 1,1-1 0,20 24 19,8-5 18,2-3 0,3-1-1,27 16-17,-68-54 12,11 7 62,1-1-1,1-1 1,0-1-1,2-1 1,-1-2-1,1 0 1,1-1-1,3-1-73,36 11 123,-14-4 13,0-2 0,13-1-136,114 16 250,-121-20-195,39 4 43,386-7 311,-307-7-146,-54 3-247,-23 1 187,60-9-203,-29-14 123,-41 5-82,-32 5 83,23-10-124,-23 6 65,23-1-65,-37 9 13,168-20 16,310 10-7,-22-2 346,-423 10-286,-15 1 28,36 2-110,135-10 66,-149 11 32,-1-3-1,0-5 1,0-2 0,-1-4 0,51-20-98,-84 23 65,-1-1 0,0-3 0,-1-2-1,-2-2 1,15-10-65,120-91 119,32-20 13,-182 124-101,0-1-1,-2-2 1,0 0 0,-2-2 0,-1 0 0,0-2-1,-2-1 1,-2 0 0,0-2 0,-2 0 0,-1-1-1,6-19-30,17-37 32,30-71-16,-58 125 0,-1-1-1,-2 0 1,5-33-16,1-41 45,-4 1 1,-6-1-1,-7-108-45,-3 184 22,0 1-1,-2 0 1,-1 1-1,-2-1 1,-2-1-22,5 13-1,-2 1-1,-1 0 1,0 1-1,-1 0 1,0 1 0,-2 0-1,0 1 1,-1 0-1,0 1 1,-1 0 0,0 1-1,-1 1 1,-1 1-1,0 0 1,-1 1 0,1 1-1,-2 1 1,1 0-1,-1 1 1,-15-2 1,-15-1-37,1 2 0,-1 2 1,-20 2 36,-151 3-30,106 3 2,-15 1 53,-50 0 34,143-5-38,0-1 0,0-2 0,-34-9-21,-57-17 36,7 2 20,-23-12-56,107 29-7,-47-18-26,-2 4 1,0 4 0,-79-10 32,160 32 143,-35-2-978,35 2 332,0 1 1,0-1-1,1 1 0,-1 0 1,0 1-1,1-1 0,-1 0 1,1 1-1,-1 0 0,-1 1 503,-13 9-1164,-40 24-3720,14-22-1984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2:5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19 986 24,'0'0'515,"0"0"225,0 0-123,0 0-118,0 0 72,-1-9 4674,-5-26-3833,2 15-1348,1 0-1,1 1 0,0-1 1,2 0-1,0 0 0,2-15-63,0 27-11,1 1-1,-1 0 0,1-1 0,0 1 0,1 1 0,0-1 0,0 0 1,0 1-1,1 0 0,4-4 12,7-13-18,10-13 2,1 2 0,1 2-1,2 0 1,25-20 16,-38 39-27,0 0 0,1 1 1,0 0-1,1 1 0,13-4 27,35-14-75,3 2 75,46-18 17,-48 17-22,17-2 5,6-1-10,28-9 6,6 4 4,-71 21-22,273-83 278,-315 95-253,25-8 3,-1 2 0,1 1 0,1 2 0,0 2 0,12 1-6,70 3-32,-111 1 28,1 0 0,-1 0-1,1 1 1,4 2 4,29 5 18,216 6 222,15-12-240,-245-1 6,0 2-1,-1 1 1,1 1-1,-1 2 0,0 1 1,26 12-6,-18-8 23,81 26 183,61 23-182,-164-56-23,25 9 2,-2 1 1,0 2 0,34 22-4,-65-35 12,0-1-1,0 1 1,-1 0 0,1 1-1,-1 0 1,-1-1 0,1 2 0,-1-1-1,0 0 1,0 1 0,-1 0-1,0 0 1,2 5-12,-1 2 65,0 1-1,-1-1 1,-1 0 0,0 1-1,-1-1 1,0 12-65,2 120 89,-3-142-85,-1 0 0,0 0 0,0 0 0,0 0 0,0 0 0,-1 0 0,1-1 0,-1 1 0,0 0 0,0-1 0,-1 0 0,1 1 0,-1-1 0,1 0 0,-4 2-4,-51 44 77,41-36-62,-55 40 67,-17 7-82,81-56 15,0 0-1,-1-1 1,0 1 0,0-2 0,1 1 0,-2-1 0,1 0 0,0-1 0,-8 1-15,-16 0 80,1-2 0,-3-1-80,-10 0 48,38 0-43,0 1 0,0-1-1,0 0 1,1-1 0,-1 1-1,1-1 1,-1 0 0,1-1-1,0 1 1,-1-1-1,1 0 1,1 0 0,-1-1-1,0 0 1,1 1 0,0-2-1,0 1 1,0 0-1,0-1 1,-1-2-5,-3-5 38,0 0-1,1 0 0,1-1 1,0 0-1,0 0 1,2 0-1,-4-14-37,4 14 26,0 1 0,-1 0 0,0 0 0,-1 0 0,0 0 0,-1 1 0,0 0 0,-1 1 0,0 0 0,-1 0 0,0 0 0,0 1 0,-1 1 0,-9-7-26,8 8-23,0 0 0,0 1 0,0 1 0,-1 0 0,0 0 0,0 1 0,0 0 0,0 1 1,-1 1-1,0 0 0,-2 0 23,-21 0-97,1 1 1,-1 2 0,-12 2 96,37 0-11,0 0 1,1 1-1,0-1 0,-1 2 1,2 0-1,-1 0 1,0 1-1,1 0 0,0 0 1,-4 5 10,-3 1-32,10-8 20,0 1 0,0 0 0,1 0 0,0 0-1,0 1 1,0 0 0,1 0 0,-1 0 0,2 1-1,-1-1 1,1 1 0,0 0 0,0 0-1,-1 7 13,-1 4-68,2 0-1,0 0 1,2 0 0,0 0-1,1 10 69,1-22-10,1 0 0,1 0-1,-1 0 1,1-1 0,0 1 0,0-1-1,0 1 1,1-1 0,0 0 0,0 0-1,3 2 11,13 19 2,-3 8 69,-17-33-65,1-1 0,-1 1 0,1 0 0,-1 0 0,0-1 0,1 1 1,-1 0-1,0 0 0,0 0 0,1-1 0,-1 1 0,0 0 0,0 0 0,0 0 0,0 0 0,0 0 0,0-1 1,0 1-1,-1 0 0,1 0 0,0 0 0,0 0 0,-1-1 0,1 1 0,0 0 0,-1 0 0,1-1 0,-1 1 1,1 0-1,-1-1 0,1 1 0,-1 0 0,0-1 0,1 1 0,-1-1 0,0 1 0,1-1 0,-1 1 0,0-1-6,-20 4 81,1-1-1,-1-1 1,0-1-1,0-1 1,1 0-81,-8-1 67,20 0-56,0 0-1,0 0 1,0-1 0,0-1-1,0 1 1,0-1 0,1 0 0,0-1-1,-1 0 1,1 0 0,-2-2-11,-14-10 21,1-1 0,-14-14-21,20 17 23,1-1-1,-12-14-22,22 23-15,1 0 1,0-1-1,0 1 0,0-1 0,1 0 0,0 0 1,0-1-1,1 1 0,-1-5 15,1 6 4,0 0 0,1 1 0,-2 0 0,1-1 0,-1 1 0,1 0 0,-1 0 0,-1 0 1,1 1-1,-1-1 0,0 1 0,0 0 0,0 0 0,0 0 0,-1 0 0,0 1 0,1 0 0,-6-3-4,0 1-30,1 1 1,-1 0-1,0 1 0,1 0 1,-2 1-1,1 0 0,0 0 0,0 1 1,-1 0-1,-2 1 30,11 0-2,-5-1-14,-1 1-1,0 0 1,0 0-1,1 1 1,-1-1 0,0 2-1,0-1 1,1 1-1,-1 0 1,1 1-1,0 0 1,0 0 0,0 1-1,0-1 1,-4 4 16,-7 7-21,0 0 0,1 1-1,1 1 1,0 0 0,1 1 0,1 1 0,0 0 0,2 1 0,0 0 0,1 1 0,-1 5 21,10-16-35,0-1 0,0 1 0,1-1 0,1 1 0,0-1 1,0 1-1,0 0 0,2 3 35,-1 17-131,-1-26 115,1 0 0,0 0 0,0 1 0,0-1 0,1 0 0,-1 0 0,1 0-1,-1 0 1,1-1 0,0 1 0,0 0 16,1 0-1,-1 1 0,0-1 0,0 1 0,0-1 0,0 1 0,-1 0 0,1 3 1,0 1 0,-1 0 1,0-1 0,0 1 0,0 0 0,-1 0 1,-1 1-2,1-7 3,0 0 0,0 0 0,-1-1 1,1 1-1,0-1 0,-1 1 0,0 0 1,1-1-1,-1 1 0,0-1 0,0 1 1,0-1-1,0 0 0,0 1 0,0-1 1,0 0-1,0 0 0,-1 1 0,1-1 1,0 0-1,-1 0 0,1-1 0,-1 1 1,1 0-1,-1 0-3,-13 4 44,1 0 1,-1 0-1,0-2 1,0 0-1,0-1 1,0 0-1,0-1 1,-1-1-1,1-1 1,0 0-1,-9-2-44,17 1 6,1 0-1,0-1 0,0 0 1,-1 0-1,1 0 0,1-1 1,-1 0-1,1 0 0,-1-1 1,1 0-1,1 1 0,-1-2 1,1 1-1,-1 0 0,2-1 1,-1 0-6,-6-8-35,2-1 1,0-1 0,0 1 0,1-1 0,-3-14 34,6 10 41,0 0 0,2 0 1,0 0-1,1-1 0,1 1 0,2-8-41,-2-18 117,0 45-117,-1 0 0,0 0-1,0 0 1,0 0 0,0-1 0,0 1 0,0 1-1,0-1 1,-1 0 0,1 0 0,0 0 0,0 1-1,-1-1 1,1 0 0,0 1 0,-1 0 0,1-1-1,-1 1 1,-30-11-67,14 8 9,0 1-1,0 1 1,0 0-1,0 1 1,-13 2 58,-18 0-12,38-1 2,0 0-1,1 0 0,-1 1 0,1 1 1,-1 0-1,1 0 0,0 1 0,0 1 1,1-1-1,-1 1 11,-16 11-35,0 0 0,-21 18 35,43-30-29,-1-1 1,1 1-1,0 0 1,0 0-1,0 0 0,0 0 1,1 1-1,0 0 1,-1 0-1,2-1 1,-1 2-1,1-1 0,0 0 1,0 0-1,0 1 1,0-1-1,1 1 0,0 0 1,1-1-1,-1 1 1,1 0-1,0 0 1,1 3 28,0-6-10,0 0 0,1 0 1,-1 0-1,1-1 0,0 1 0,0 0 1,0-1-1,0 0 0,1 1 1,-1-1-1,1 0 0,-1 0 1,1 0-1,0-1 0,-1 1 1,1-1-1,1 1 10,18 14-9,-10-5 24,-10-10-5,-1 0 0,1 0 0,-1 1 1,1-1-1,-1 1 0,1 0 0,-1-1 0,0 1 0,1 0 0,-1 0 1,0 0-1,0 0 0,-1 0 0,1 0 0,0 0 0,-1 0 0,1 0 0,-1 0 1,0 0-1,1 0 0,-1 0 0,0 0 0,0 2-10,-1-3 9,1 0 1,0 0-1,-1 1 0,1-1 1,-1 0-1,0 0 0,1 0 0,-1 0 1,0 0-1,1 0 0,-1 0 1,0 0-1,0 0 0,0-1 0,0 1 1,0 0-1,0 0 0,0-1 1,0 1-1,0-1 0,0 1 0,0-1 1,0 1-1,-1-1 0,1 0 1,0 1-1,-1-1-9,-34 5 233,16-4-125,15 0-99,1 0 1,-1 0-1,1-1 0,-1 0 0,0 0 0,1 0 0,-1-1 0,1 0 0,-1 0 0,1 0 0,-1 0 0,1 0 0,0-1 1,0 0-1,-1 0 0,-1-1-9,5 1 5,-1-1 1,1 1-1,0 0 0,0-1 1,0 1-1,0 0 1,0-1-1,0 0 0,0 1 1,1-1-1,0 1 1,-1-1-1,1-1-5,-1-39-153,1 38 128,1-29-83,0 24 98,0 0 1,-1 1 0,0-1-1,-1 0 1,0 0 0,-1-4 9,1 12-2,0-1 1,0 1 0,0 0-1,0 0 1,-1 0 0,1 0 0,0 1-1,-1-1 1,0 0 0,1 1-1,-1-1 1,-1 0 1,-17-20-239,-16 16 44,36 5 186,0 1-4,0 0 3,0 0 2,0 0 0,0 0 0,0 0-10,0 0-44,0 0-19,0 0-81,0 0-214,0 0-201,0 0-122,0 0-37,0 32-2018,-1-17 1427,-2-2-483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3:0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113 142 104,'0'0'204,"0"0"-69,0 0 50,0 0 138,0 0 88,0-2-400,0-5 5664,-1 7-5690,-1 0-1,1 1 1,0-1-1,0 1 1,0-1-1,-1 1 1,1-1-1,0 1 1,0 0-1,0-1 0,0 1 1,0 0-1,0 0 1,0 0-1,0 0 1,1 0-1,-1 0 1,0 0-1,0 0 1,0 1 15,-16 31 58,4-8-43,5-11-9,0 0 0,1 0 0,0 1 0,2 0 0,-4 12-6,-3 9-33,10-27 43,1 1-1,0 0 1,1 0-1,0 0 1,1 0-1,0 0 1,1 3-10,1-5 53,1 0 1,0-1-1,1 1 1,0-1-1,0 0 1,0 0-1,1-1 1,4 4-54,-5-3 13,4 1 69,0-1-1,0 1 0,0-1 1,1-1-1,3 2-81,12 4 313,1 0 0,0-2 0,0-1 0,1-1-1,0-1 1,1-1 0,14 1-313,38 8 177,30 1 15,-45-5 20,1-3 0,56-1-212,-24-1 82,164-2 276,-163-4-358,-89 0 2,20-1 22,1 2-1,-1 1 0,10 4-23,1 0 85,0-2 0,21-1-85,16 2 213,61 3 6,-102-4-112,-1-3 0,0 0 0,12-4-107,23 1 207,-13 2-151,-1-2-1,1-4 1,31-7-56,76-11 63,-96 15-45,-34 2 53,32-10-71,17-3 54,-29 10-3,0-3-1,-1-3 0,0-1 1,42-22-51,-31 7 79,-1-4 1,-1-2 0,-3-3-1,2-5-79,-38 30 14,-18 13 1,-1 0-1,0 0 0,0-1 0,0 0 0,0 0 1,-1 0-1,1 0-14,2-4 7,1 1 0,0 0 0,1 1 0,8-6-7,22-16 77,-39 27-57,0 1 16,0 0-20,0 0-2,0 0 6,0 0 30,0 0-31,-36-23 476,16 11-571,18 10 70,1 1 0,-1-1 0,0 1 0,1 0 0,-1-1 1,0 1-1,0 0 0,0 0 0,0 1 0,0-1 0,0 0 0,0 1 0,0-1 0,-2 1 6,-9-45-103,10-71-1,3 116 111,0-1 1,0-1 1,0 2 5,0 0-5,0 0-4,0 0-17,0 0-22,0 0 16,0 0 0,0 0 7,0 0 3,0 0 0,0 0-1,7-1-3133,-5 1 2845,1 0 1,-1-1 0,0 1 0,0 0-1,1 0 1,-1 1 0,0-1 0,0 0 0,0 1-1,1-1 1,-1 1 0,0 0 0,0 0-1,0 0 1,0 0 0,2 1 296,13 12-2487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3:25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159 164 200,'0'0'276,"0"0"-71,0 0 20,0 0-11,0 0-100,0 0-44,-7-9 28,-26-29-4,30 34-81,-1 1 0,1 0 0,-1 0-1,1 0 1,-1 1 0,0 0 0,0-1 0,-1 1-1,1 1 1,0-1 0,-1 1 0,0-1-13,2 1 14,0 0 0,0 0 0,0 0 0,0 0 0,0 0-1,0-1 1,1 1 0,-1-1 0,0 0 0,1 0 0,-1 0 0,1 0 0,-1-2-14,0 0 259,0 1-1,0-1 1,0 0-1,1 0 1,0 0-1,0 0 1,0-1-1,0 1 1,1-1-1,0 1 1,-1-1-1,2 1 1,-1-4-259,1 7 161,12 26 432,-2-1 0,3 10-593,19 90 4,-25-87 0,2-1 0,1 0-1,2-1 1,1 0-1,14 23-3,0-3 54,-19-36-16,1 0 0,1-1 0,9 11-38,-15-19 40,0-1-1,0 1 0,-1 0 0,-1 0 0,0 0 1,0 0-1,0 0 0,-1 3-39,-1-12 1,43 323 309,-33-250 1298,-6-61-1604,1 0 1,0 0-1,1-1 1,1 0 0,0 0-1,6 7-4,12 21 14,-3 0-11,95 162 57,-74-139-52,-18-29-23,12 26 15,-23-40-2,0-1 0,1 0 0,1-1-1,5 4 3,-7-7-13,11 10 24,27 20-11,22 22 18,108 138 174,-165-187-154,1-1 0,1 0-1,1-2 1,15 10-38,15 12 81,-19-12-54,-7-5 18,2-1 0,5 3-45,-8-5 30,7 4-18,-21-16-5,-1 0-1,1 1 1,-1 0 0,-1 1 0,1-1 0,-1 1 0,4 6-7,14 12 42,-11-10-10,-1 0-1,0 1 1,-1 1-1,-1 0 0,-1 0 1,0 1-1,0 3-31,10 16 4,30 29 11,-38-45-1,2-1-1,0 0 1,1-1-1,18 17-13,74 63 58,-61-58-33,-23-20 115,-11-10 10,0 0 1,1 0-1,0-2 1,8 5-151,-5-3 1,-1 1 0,0 1 0,12 12-1,-3-3 46,136 139 50,-31-30 16,-57-53-44,-29-34 86,-41-43-99,6 1 2687,-5-2-3207,-2 0 472,-1 0 1,23 6-48,50 21 65,3 6-25,-17 0-64,-40-17-2261,-17-14 1933,-1-1 0,1 1 0,-1 0-1,1-1 1,0 1 0,-1-1 0,1 0 0,0 1 0,0-1 0,0 0 0,0 0-1,0 0 1,2 0 392,7 2-2076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3:36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54 142 120,'0'0'332,"0"0"134,0 0-9,0 0-2,0 0 13,0 0-159,-21-30 669,18 23-801,0 0 0,1-1 0,0 0 1,0 1-1,0-5-177,0 4 90,0-1 0,0 1 0,-1-1 0,0 1 0,-3-5-90,5 5 1261,15 9-532,-3 1-885,-2 0 195,0 0-1,-1 1 1,1 0 0,-1 1 0,1 0 0,-1 1-1,6 4-38,34 15 194,71 20 202,-88-32-290,1 2-1,-1 1 1,-1 1-1,-1 1 0,-1 2 1,22 18-106,-36-27 27,131 85 312,-135-89-336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6:5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7258,'0'0'-737,"0"0"-295,4 0-256,-4 12-32,0 0-17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3:36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9154,'8'2'-101,"0"-1"0,-1 1 0,1 0-1,-1 1 1,0-1 0,1 2 0,-1-1 0,0 1 0,-1 0 0,4 3 101,1-1-86,0 0 1,0 0 0,0-1 0,4 1 85,34 9-608,38 18 608,-85-32-153,-1 0 1,1 0 0,0 0 0,-1 1 0,0-1 0,1 0-1,-1 1 1,0 0 0,1-1 0,-1 1 0,0 0 0,0-1-1,-1 1 1,1 0 0,0 0 0,0 0 0,-1 0 0,1 1 152,5 41-2700,-5-37 2177,0 9-709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3:37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0 277 104,'0'0'197,"0"0"-26,0 0-62,0 0 22,0 0 53,0 0-49,9-11 17,-8 8-144,14-17 547,-1-1 0,-2 0 1,11-22-556,-17 30 198,2-1 0,-1 1 0,2 1 0,0 0 1,6-7-199,19-25 188,-24 27-86,1 4 52,-8 37-1596,-4-17 1222,1 1 0,-1-1 0,-1 0 1,1 0-1,-1 0 0,0 0 0,-2 4 220,2-7-76,1-1-1,-1 1 1,0-1 0,1 0 0,-1 1-1,-1-1 1,1 0 0,0-1-1,-1 1 1,0 0 0,1-1 0,-1 1-1,0-1 1,-1 0 0,-1 2 76,-1-4-107,5 0 47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3:42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53 408,'0'0'563,"0"0"-74,0 0-103,0 0-73,0 0-55,0 0-46,0-4-22,0-42 1468,0 46-1405,0 0-49,0 0-56,37-3 371,-16 8-487,0 1-1,-1 1 0,1 1 1,17 10-32,-18-9 4,40 18 404,6-3-315,-38-11-77,39 15-8,-33-19 10,-19-5-6,0 1 0,1 0 1,-2 0-1,9 6-12,7 3 103,1-1 0,3-1-103,25 5 233,-39-12-54,1 1 0,15 8-179,14 9 29,52 22 30,-85-38-54,0 1 0,-1 1 0,0 0-5,34 18 20,1 1 0,-38-20-14,0 0 0,0-1 1,12 4-7,-13-6 25,0 1 0,-1 0 0,0 1 0,-1 0-1,2 2-24,34 20 68,96 54-19,-125-76 18,-1-1 0,1 0 0,1-1 0,-1 0 0,1-2 0,2 0-67,25 6 182,-1 0-79,-29-7-90,-1 0-1,0 1 1,0 1 0,-1 0 0,1 1-1,-1 1 1,9 4-13,-10-4 18,0 0-1,1-1 1,-1 0-1,2-1-17,32 12 42,-6-3-8,-32-11-22,1 1 0,0 0 0,-1 0 1,0 1-1,3 1-12,88 36 38,-83-33-13,1-1-1,0 0 0,1-1 0,-1-1 0,1-1 0,0 0 0,13 0-24,26 0 981,46-2-981,-79-2 177,-23 0-93,-1 0-17,0 0-2,0 0-39,0 0-17,0 0-1,32 1-40,-18 4 13,12 4 6,-22-8 255,1-1 0,-1 1 0,0 0 0,1 1 0,-1-1 0,0 1 0,3 2-242,-3-2-20,1 0 0,-1-1 0,0 1-1,1-1 1,-1 0 0,1 0-1,4 1 21,-6 0 0,0 0 0,13 0 8,-15-2 0,-1 0 0,0 0 2,0 0 3,0 0-2,0 0 2,0 0-3,0 0-2,0 0-3,0 0-10,0 0-3,0 0-1,0 0 1,0 0 0,0 0-1,0 0 0,0 0 19,0 0 5,0 0 1,0 0 20,0 0-8,0 0 14,0 0-20,0 0 13,0 0-12,0 0 18,0 0-12,0 0 13,0 0-18,0 0 16,0 0-23,0 0-4,0 0-6,0 0-47,0 0-164,0 0-140,0 0-94,0 0-72,0 0-84,0 0-149,0 2 295,0 1 0,0-1 0,0 1 0,0 0 0,0-1 1,0 1-1,-1-1 0,1 1 0,-1-1 0,0 2 448,-13 8-3040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3:58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43 200,'0'0'205,"0"0"-2,0 0 127,0 0-70,0 0-110,-7-27 725,6 26-799,0-1 0,0 1 0,0 0 0,0 0 0,0 0 0,0 0-1,-1 0 1,1 0 0,0 1 0,-1-1 0,1 0 0,-1 1 0,1-1 0,0 0 0,-1 1-1,1 0 1,-1-1 0,0 1 0,1 0 0,-1 0 0,1 0 0,-2 0-76,3 0-59,-40 0-168,38 0 223,0 1 0,0 0 0,0 0 0,0-1 0,0 1 0,0 0 0,0 0 0,0 1 0,0-1 0,1 0 0,-1 1 0,1-1 0,-1 1 0,1-1 0,-1 1 0,1 0 0,0-1 0,0 1 0,0 0 0,0 0 0,0 0 0,-1 1 4,2-2-6,0-1-2,0 0 2,0 0 28,0 0 64,0 0 13,0 0 5,0 0 0,0 0-38,0 0-69,0 0-34,0 0 42,0 0 68,0 0 135,0 0 139,0 0 64,0 0-39,0 0-61,0 0-11,0 0-22,0 0-56,0 0-50,0 0-51,0 0-13,0 0 3,0 0-28,0 0-23,0 0-6,0 0 0,0 0 3,0 0-28,0 0 22,0 0-32,0 0-11,0 0 0,0 0 1,0 0 4,0 0-1,0 0 23,0 0 52,0 0-1,0 0 5,0 0-12,0 0-21,0 0-7,0 0 4,0 0 1,0 0-8,0 0-26,0 0 13,0 0-19,0 0-1,0 0-1,0 0-7,0 0-14,0 0-6,0 0 2,0 0-9,0 0-16,27 6 78,69 31-10,-62-25-11,0 1 0,-1 1-1,15 11-20,-30-15-9,-12-7 8,-1 0 1,1 0-1,-1 0 0,0 1 1,0 0-1,0 0 0,0 0 1,-1 1-1,0-1 0,1 2 1,-3-3-3,1 0-1,0-1 1,0 1-1,-1 0 1,1-1-1,1 0 0,1 2 4,-2-3 2,0 1 0,0 0 0,0 0 0,-1 0 0,1 1 0,-1-1 0,0 0 0,1 1-1,0 1-1,-2-1-1,0-2 6,-1-1-1,0 0 1,0 1-1,0-1 1,0 0-1,1 1 1,-1-1-1,0 0 1,0 1-1,1-1 1,-1 0-1,0 0 1,1 1-1,-1-1 0,0 0 1,0 0-1,1 1 1,-1-1-1,1 0 1,-1 0-1,0 0 1,1 0-1,-1 0 1,0 0-1,1 0 1,-1 1-1,1-1 1,-1 0-1,0 0 1,1 0-1,-1 0 1,1-1-1,-1 1 1,0 0-1,1 0 0,-1 0-4,1 0 42,-1 0-20,0 0 21,0 0 13,0 0 11,0 0 18,0 0 7,0 0-5,0 0 4,0 0-31,0 0-2,0 0-11,0 0-14,0 0 18,0 0 4,0 0-11,0 0-16,0 0 13,0 0-25,0 0-7,0 0 14,0 0 25,0 0-19,0 0 7,0 0-20,0 0-2,0 0-8,0 0-11,0 0-4,0 0-5,0 0-2,0 0-16,0 0 31,0 0 9,0 0 0,0 0 7,0 0 19,0 0-18,0 0-2,0 0 2,0 0 26,0 0 14,0 0 11,0 0 26,0 0 50,0 0 37,0 0-12,0 0-22,29 0 1174,-18 2-1339,0 0 0,0 0 1,0 1-1,-1 0 0,1 1 0,-1 1 0,0-1 1,3 3 18,21 9-6,49 16-34,-15-7-17,-1 4 0,19 13 57,187 103-112,-148-79 115,35 7-3,67 35 4,-182-86-5,0-3-1,2-1 1,0-3-1,1-2 1,9 0 1,93 15 269,3-8-269,-120-16 82,212 36 254,105 36-336,-295-60-14,47 20 14,12 4 0,-21-11 36,82 23 94,-110-34-96,35 15-34,-10 5 48,85 29-24,37 2 8,-136-49-21,4-3-11,39 10 27,169 56-32,-188-59 20,37 0-15,-97-18 0,154 21 0,69 23 0,-73 3-48,56 29 48,1-10 14,-44-14 21,-152-44 3,32 4-38,14 3 39,78 12 33,-36-5-39,-74-16 0,18 7-33,47 20-8,22 15 8,-141-52 0,-10-2 0,1 1 0,0-1 0,0 1 1,-1-1-1,1 1 0,0-1 0,-1 1 0,1 0 1,0 0-1,-1 0 0,1 0 0,0 1 0,-1-2 12,-1 0 8,0 0 32,0 0-28,0 0-4,3 2 70,0 0-1,0 0 1,1 0-1,-1-1 1,1 1-1,-1-1 1,1 0-1,-1 0 1,3 0-90,-1 0 2,1 0 0,-1 1 0,0 0 1,0 0-1,0 0 0,0 0 0,1 2-2,21 7 9,16 4-12,-36-12 2,0 0 1,0 0-1,0-1 0,0 0 0,1 0 1,-1-1-1,6 1 1,60 9 55,-44-2-21,-28-9-27,-1 1 0,0 3-5,0-3 2,0-1-9,0 0 0,0 0 7,16 1-16,44 16 21,-48-13-5,1 0 1,-1 0-1,1-1 1,3 0-3,51 11 13,-54-10-9,1 0 0,0-1-1,0-1 1,0 0 0,2-1-4,-10-1 0,1 1 0,-1 0 0,0 1 0,0-1 0,0 1 0,3 2 0,-4-2 0,0 0 0,1-1 1,-1 1-1,1-1 0,-1 0 0,3 0 0,23 7 14,1-1-15,-19-3-1,1-2 0,-1 1 1,1-2-1,2 0 2,86 12-7,-40-9 337,35-3-330,-74-1 5,60 9 65,-21 0 236,240-3-209,-277-6-83,-8 1 17,1-1 0,-1-1 0,1-1-1,6-1-30,-8 2 32,-16 1-18,27 0 34,5 0-39,-12-1-14,1 1 0,-1 1 0,1 1 0,-1 1 0,5 1 5,27 9 17,0-3 0,15 0-17,-11-1 38,-16-1-22,-34-5-20,0-2 0,1 1-1,-1-1 1,0 0-1,6 1 6,-10-2-263,-1 1 0,0-1 1,1 1-1,-1-1 1,0 1-1,1 0 1,-1 0-1,0 0 1,0 0-1,0 0 1,0 0-1,0 0 1,0 0-1,0 0 1,0 1-1,0-1 1,0 0-1,-1 0 1,1 1-1,0-1 1,-1 1-1,1-1 1,-1 1 261,5 7-1578,-1-2-2553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4:14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3608 328,'0'0'272,"0"0"-120,0 0-118,0 0-21,1-9-4,1-35 11,-2 43 76,1-2 184,-1-5 3257,6 13-2189,0 4-1341,0-1 0,0 0-1,0-1 1,1 1 0,1-1-1,-1-1 1,7 6-7,64 41 17,-44-39-25,-13-2 44,1-2-18,19-3 491,1-3 0,0-1 1,0-2-1,14-2-509,5 0 124,49 13-26,-80-11-60,1 2 1,-1 2 0,12 3-39,-7-1 205,38 2-205,32-5 320,61 6 95,-127-5-402,25 2 127,118 1 903,-152-6-961,233 1 1062,-159-4-1149,-41-2 243,-1-2 1,17-6-239,-16 2 81,0 2 1,17 3-82,-8 3-9,-20-1 32,49 6-23,-25 4 6,21 2 22,54-2-28,-83-5 34,19 5-34,-20-2 38,21-2-38,224-4 639,-287-1-604,0-2 1,18-3-36,29-4 73,-46 7 1,-1-1 0,16-6-74,-21 5 25,1 1 0,0 1 0,0 0 0,6 1-25,-16 1 13,1 0 1,0-1 0,-1-1-1,1 0 1,2-1-14,23-6 14,16-1 34,-1-3 0,-1-1 0,44-21-48,-51 17 45,1 3-1,0 1 1,23-4-45,68-5-16,-126 23 14,118-20 21,44-16-19,-112 19 43,8-7-43,0 1 30,-49 16 1,0-1-1,0 0 0,7-7-30,14-7 43,140-62 205,-131 63-230,-41 19 12,21-10 68,0-1 0,22-16-98,72-63 237,-101 76-232,144-112 13,-129 99 22,-2-1 0,-2-2 1,0-1-1,-3-2 0,11-16-40,-9 8-9,3 1-1,12-10 10,-7 8-30,23-34 30,-53 66-14,2-4 51,0 0-1,-2-1 0,1 0 1,5-16-37,178-430 23,-166 399 9,-3-2 1,-3-1 0,-3 0-1,6-51-32,-21 73 91,-2 0-1,-3-33-90,0 8 162,-2 44-146,0-1 0,-2 0 0,-1 1 0,-1 0 0,-1 0 0,-2 0 0,0 2 0,-12-19-16,13 28 39,-1 1 1,-1 1-1,0 0 0,-1 0 1,-12-10-40,-14-16 79,23 24-84,0 2 0,0 0 0,-2 0 0,0 2 0,0 0 0,-4-1 5,-40-21-53,-15-3 53,-4-3 35,35 20-157,0 2-1,-1 2 1,-1 2-1,-8 1 123,-41-13-165,8 2 130,-1 5 0,0 3-1,-2 5 1,-12 2 35,-365 1-183,334 8 13,-67 15 119,18-12 50,-143-3-5,4-30 16,-133-41 4,384 54 15,1-3 1,-47-21-30,-3-1-1,91 33-75,0 1 1,0 1 0,-1 2 0,0 1 0,0 1 0,-7 1 75,36 2-82,1 0 21,0 0 2,0 0 1,0 0 30,0 0-26,0 0 4,0 0 16,0 0-23,0 0 37,-16 0 13,12 0 6,1 0 0,0 0-6,2 0 0,-1 0 5,1 0-5,1 0 2,0 0 10,0 0 3,0 0 1,0 0 5,0 0-5,0 0-1,0 0 0,0 0 0,0 0-4,0 0-21,0 0-19,0 0 13,0 0-17,0 0 24,0 0 8,-37-2-19,-1-1-1,-33-8 28,22 3-9,15 1 63,0-1 1,-26-11-55,-37-10 75,97 29-75,-21-4 76,1-1 0,0-2 0,-1 0-76,-8-4-5,1 1-1,-1 2 1,0 1 0,-1 1-1,-16 0 6,32 4 0,-76-4-41,64 2 43,20 4 1,1-1 1,0 1-1,0-1 1,-1-1-1,1 1 1,-3-2-4,-38-6 8,32 4-11,0 1 0,-1 0 0,1 1 0,-1 1-1,1 0 1,-1 1 0,-4 1 3,-23-2-8,-39-7 8,40 4 16,-39 0-16,20-1-1752,52 26-1450,-34 89-1207,16-59 816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4:24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7320 336,'0'0'353,"0"0"0,0 0 76,0 0-45,0 0-13,0 0 36,0-7 3,0-32 783,0 38-900,0 1-50,2-12 2020,294 9-1918,-270 1-237,-1 0 0,0-1 0,5-3-108,45-1 46,-11 2 160,111-8 86,-125 9-307,0 3-1,35 3 16,1 0 298,410-2 709,-224 15-746,-206-14-171,92-4 441,-129 1-373,-1-1 0,-1-2 0,1 0 0,16-7-158,-1-1 120,1 2 0,0 3 0,1 1 0,15 1-120,181 0-105,-231 6 104,244 0 295,-235-2-203,-1 0 1,0-1-1,0-1 0,0-1 1,14-5-92,10-3 335,107-34 140,63-2-419,-110 22-48,47-6-26,-83 23 4,-32 4 2,0 1 1,30 0 11,-48 4 5,1 0 0,-1-2 0,8-2-5,27-3 8,141-4-87,58 10 79,-216 2-1,245-6 97,-86 0-72,-143 3-11,-1-2 0,0-2 1,18-6-14,363-65 130,-300 61-67,2 6 0,39 5-63,200 0-1,-343 4 9,-1-1 0,0-2 0,-1 0 0,22-8-8,35-7 8,-14 8-1,-28 6 2,0-2-1,0-2 1,37-13-9,-55 12 32,-1-1 0,1-1 1,-2-1-1,0 0 0,1-3-32,8-6 7,27-14-7,-30 20 3,-1-1 1,14-14-4,35-25 1,-8 2-8,54-16-33,-111 63 61,1 0 0,-1 0-1,-1-1 1,1-1 0,-2 0-1,1 0 1,-1-1 0,-1 0-1,2-3-20,30-39 12,62-62-35,4-4 32,0-12-9,-73 90-4,-22 31 12,-1-1 0,0-1 1,-1 1-1,0-1 0,-1 0 0,-1-1 0,0 0 1,1-4-9,47-163 81,-12 74-738,25-38 657,25-62-233,-68 148 212,3 1 0,2 2-1,3 1 1,21-26 21,3-5-10,-25 36-85,34-38 95,-50 71 1,-1-2 0,0 0 0,-2 0 0,0-1-1,-1 0 1,-1-1 0,5-13-1,-1-12 26,3-3-50,-2-1 0,-3 0 0,-1-1 0,-3-1 0,-2-2 24,0-111-615,-10-73 615,-1 190-205,-2 0-1,-2 1 1,-9-23 205,-12-59-258,16 28 321,3 0 1,5-32-64,6-205 202,2 146-155,-6 134-36,-2 0-1,-2 1 0,-2 0 0,-4-2-10,-2-9-61,4-1-1,-1-31 62,8-15-20,-9-85 65,11 156-30,1-1 0,4-22-15,0-7-62,8-46 174,-9 104-136,-1 0 1,-1 1-1,0-1 0,-1 0 1,0 1-1,-2-1 0,1 1 1,-5-9 23,-6-17 22,1-2 0,2 1 1,2-1-23,-21-75 46,25 102-48,-1 1-1,0 0 1,-1 0-1,-1 0 0,0 0 1,-1 2-1,-1-1 1,0 1-1,0 0 1,-9-7 2,-1 2-6,0 1 1,0 1-1,-2 0 1,0 2-1,-1 1 0,-2-1 6,-11-4-12,-1 1-1,-1 1 0,-39-8 13,-172-27-241,209 43 176,-8 0-285,0 1 0,0 3 0,-1 2 0,-35 4 350,54 1-37,1 1 1,0 2-1,-22 8 37,-46 10-17,23-9 10,32-6-9,0-2-1,-17 0 17,-189 3-93,-38-12 93,92 0 21,-85-14 3,-169 15-58,425-2 42,1-1 0,-1 0 0,1-2 0,0 0 0,-6-4-8,-54-11 2,-42 1-5,0 6-1,-11 5 4,-250 2-10,319 6 11,3 3-4,1 3-1,-18 5 4,-23 3-2,-107 13 16,-135 11 19,279-31-44,1 3 0,-47 13 11,51-9 2,-1-2 1,0-4 0,-6-2-3,-356 17 39,336-18 50,-74-7-89,148 1 25,1-1-1,-1-1 1,1 0-1,0-1 1,0 0-1,1-1 1,-1 0-1,-8-6-24,-22-13 150,-30-24-150,52 33 62,-31-21-34,17 11 34,-1 1 1,-38-18-63,-340-139 226,405 177-230,-20-8 100,1-2 0,0 0 0,-17-14-96,44 27 3,0 1 0,0-1 0,-1 0 0,1 1 0,0-1 0,0 1 0,-1-1 0,1 1 0,0-1 0,-1 1 0,1 0 0,0 0 0,-1 0 0,1 0 0,0 0 0,-2 0-3,3-1 7,0-1-4,0 2 3,-11-5 373,5 4-2651,1 18 178,2 1 1339,-1-1 0,-1 0 0,-1-1 0,-1 4 755,-12 15-2771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4:31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166 25 96,'0'0'460,"0"0"-109,0 0-146,0 0-71,0 0-46,-4-4 14,-3 1-89,1 0 0,-1 1 0,0-1 0,0 1 0,0 1 0,0-1 0,0 1 0,0 0 0,0 1 0,0 0 0,0 0 0,-5 1-13,-54-1 2894,66 0-2655,0 0-32,0 0-42,0 0-81,0 0-64,0 0-5,0 0 31,0 0 41,0 0 59,0 0 35,0 0 15,0 0-8,0 0-29,0 0-39,0 0-38,0 0-22,0 0-10,0 0-29,0 0-4,0 0 25,0 0-14,0 0 28,0 0 68,0 0 52,0 0 24,0 0 35,0 0-3,0 0 5,0 0-26,0 0-37,0 0-72,0 0-84,0 0-42,0 0-18,0 0 24,0 0-7,0 0-42,0 0-6,36-3-264,-24 3 338,1 0 0,-1 1 0,0 0-1,0 1 1,0 0 0,0 1 0,6 2-1,79 23 5,-62-19-3,0 1 1,32 14-3,8 2 10,-55-20-3,-1 0-1,0 1 0,14 8-6,46 28 9,-55-30 90,0 0-1,1-2 0,1 0 1,24 6-99,95 34 89,-56-24 78,1-4 1,26 0-168,-70-16 34,-28-5-13,0 1-1,0 0 0,0 2 1,0 0-1,8 4-20,10 5 28,38 10-28,-36-12 28,35 15-28,16 11 4,-39-18-1,0 2 1,-2 3 0,0 2-4,24 22-45,-46-30 163,0-2-1,1 0 1,1-2-1,0-1 0,10 3-117,32 10 461,-33-12-343,0-1-1,1-2 1,21 3-118,58 13 362,-66-15-192,43 6-170,91 4 208,-148-19-167,111 18-23,-100-13 14,-22-5-9,-1 1 0,1 1 0,4 3-23,-3 3-2,0 1-1,0 1 1,10 8 2,-15-8 11,1-1 1,0-1-1,1-1 1,17 5-12,-20-11 6,0 2-1,-1 1 1,0 0 0,0 1 0,-1 2-1,0 0 1,-1 0 0,0 2 0,2 2-6,-5-6 4,-13-8-2,1 0 0,-1 0 0,0 0 0,0 0 0,0 0 0,0 1 0,0-1 0,0 0 0,-1 1 1,1 0-1,0-1 0,-1 1 0,1 0 0,-1 0 0,0 0 0,1 0-2,-1-1-5,1-1 5,-2 1 101,2 9-3084,15 39-197,-12-23 1031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4:43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74 16,'0'0'340,"0"0"87,0 0 26,0 0-95,0 0-100,0-9 30,-1-25 18,1 31-208,-1 1-1,1 0 1,-1-1-1,1 1 1,-1 0 0,0-1-1,0 1 1,0 0 0,0 0-1,0 0 1,0 0 0,-2-1-98,3 3 29,0 0 1,0 1-1,0-1 1,0 0-1,0 0 1,0 0-1,0 1 1,0-1-1,0 0 1,0 0-1,0 1 1,-1-1-1,1 0 0,0 0 1,0 0-1,0 1 1,0-1-1,0 0 1,-1 0-1,1 0 1,0 0-1,0 1 1,0-1-1,-1 0 1,1 0-1,0 0 1,0 0-1,0 0 1,-1 0-1,1 0 1,0 0-1,0 0 1,-1 1-1,1-1 1,0 0-1,0 0 1,-1 0-1,1 0 1,0 0-1,0-1 1,-1 1-1,1 0 1,0 0-1,0 0 1,0 0-1,-1 0 1,1 0-1,0 0 1,0 0-1,0 0 1,-1-1-1,1 1 1,0 0-1,0 0 1,0 0-1,-1 0 1,1-1-1,0 1 1,0 0-1,0 0 1,0 0-1,0-1 1,0 1-1,-1 0-29,3 2-3,-1 0 0,1 0 0,-1 0 0,1 0-1,0 0 1,-1 0 0,1 0 0,0 0 0,0-1 0,1 1-1,-1-1 1,2 1 3,13 12-10,-1 1 66,-1-1 0,2 0-1,-1-2 1,2 0 0,9 4-56,16 20 57,14 15 218,2-7-25,-44-32-177,0 0 0,1-1-1,15 8-72,0-1 149,0 2-1,16 13-148,-37-26 162,1-1-1,1 0 1,-1-1-1,3 1-161,21 9 268,57 27-33,-55-29 321,33 6-556,21 8 412,-75-21-408,34 11 92,-1 3 0,41 23-96,-34-11 114,-3 2 0,21 19-114,-46-34 49,-19-13-28,0 1 0,0-1-1,0 1 1,6 8-21,47 33 8,-46-33 123,1-2 1,0 0-1,1 0 0,17 8-131,2 1 278,-21-12-194,1-1-1,0-2 1,5 2-84,44 22 68,-39-17-42,0-1 0,1-1 1,16 4-27,39 15 39,16 12 24,20 1-63,-92-35 12,0 3-1,0 0 1,11 8-12,39 25 21,-16-8 38,42 16-59,-71-34 7,-27-16-5,0 1 1,0-1-1,0 0 1,0-1-1,1 1 1,-1-1-1,1 0 1,0 0-1,0 0-2,4 0 2,-1 1 0,0 0 0,0 0 0,0 1 0,0 1-2,19 7 14,24 9 256,0-4 0,1-1 0,1-3 0,20 1-270,45 4 164,-47-6 29,1-3 0,49-1-193,90-2 282,-33 0-184,-79-3-91,0 5 0,77 17-7,-117-14 2,12 2 68,60 2-70,-16-4 3,77 1 68,18-1-22,0-1-11,91 5 354,-245-16-291,3 0-75,0 3-1,1 3-25,77 7 4,-55-6 1,39 10-5,146 21 6,-135-21-3,-2-4 52,111-6-55,-83-4 8,-27 1-1,125 6 2,-165-4-9,11 1-8,80 17 8,-126-17 0,-43-6-4,-1 2 0,0-1 1,0 2-1,1-1 0,-2 2 0,11 3 4,20 5-32,-26-8 33,-15-4 0,0 0-1,0 1 1,0-1-1,0 0 1,0 1-1,0-1 1,0 1-1,-1 0 1,1 0-1,0 0 1,0 0-1,9 5-17,0 0 0,0-1 0,1-1 0,3 2 17,35 14-29,10 6 41,52 16-12,-10-5 20,185 67 4,-266-95-20,-16-6-2,1 0 0,-1-1 0,1 0 0,-1 0 0,1 0 0,0-1 0,4 1-2,39 18 47,361 60-39,-142-35 0,-43-14 0,-201-22-7,-21-8 0,-1 1 0,1-1-1,0 0 1,0 0 0,0-1 0,-1 1-1,1 0 1,0-1 0,1 0-1,8 2-3,0 0 0,-1 1 0,1 0 1,-1 1-1,0 0 0,5 3 3,8 2 1,139 51-1,-71-35 9,-74-21 7,1 0-1,0-1 0,-1-1 1,20 0-16,-37-1-73,0-1 1,-1 0-1,1 1 1,0-1-1,0 0 0,-1 1 1,1-1-1,0 1 1,-1-1-1,1 1 1,0-1-1,-1 1 1,1 0-1,-1-1 1,1 1-1,-1 0 1,1-1-1,-1 1 1,1 0-1,-1 0 0,0-1 1,1 1-1,-1 0 1,0 0-1,0 0 1,0 0 72,5 24-1548,-4-22 1316,2 28-2130,-2-8-659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4:57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13313 4480 200,'0'0'680,"0"0"-164,0 0-194,0 0-114,0 0-36,0 0-22,0 0 31,0 0 31,0-35 1933,7-87 881,-10 119-2959,0 1 1,0-1-1,-1 1 0,1 0 0,-1 1 0,1-1 0,-1 0 1,0 1-1,1 0 0,-1 0 0,-3-1-67,0 0 19,-29-8 140,0 1-1,-1 1 1,0 3 0,-22-1-159,14 2 29,0-3 0,-39-10-29,-149-45 524,12 11 338,-105-6-862,219 42 291,1-5 0,1-5 0,-79-30-291,-526-152 202,669 196-194,-485-157 206,470 149-213,-205-83 32,118 44 14,-72-17-47,-43-2 48,-26-22-48,-208-76 88,81 31-24,44 10-56,28 20 7,317 107-14,-21-4-12,0 1 0,-16 0 11,-29-7-10,-167-25 10,129 24 0,76 10-1,-289-55-12,242 44 15,0 4 0,-23 3-2,-107-16 16,55 1-16,54 10 68,0-5 0,-40-17-68,84 17 53,2-3 0,-2-4-53,-53-32 184,-53-22-112,105 58-78,0 3 1,-2 3-1,-1 4 1,-19 1 5,-142-31 15,94 10 12,2-7 1,-5-9-28,22 4 4,-125-51 8,208 76-14,0-1 1,2-3 0,1-1-1,1-2 1,1-1 0,-9-13 1,-12-7 6,26 22 4,1 0-1,-13-17-9,38 36 2,1-1 0,0 1 0,0-1-1,1 0 1,-3-8-2,2 5 4,0 1 0,-1 0 0,-5-8-4,8 13 0,0 1-1,1-2 0,-1 1 0,2 0 0,-1 0 0,1-1 0,0-1 1,0 1-1,0 0 0,-1 0 0,0 0-1,0 1 1,-1-1 0,1 1 0,-3-2 1,-41-65 11,37 57-7,0 0 0,-1 0 0,0 2 0,-1-1 0,-1 1-1,-1 1 1,-7-6-4,-166-112-3,136 98 6,-13-5-6,-2 3 0,-1 3 0,-2 3 0,-1 3-1,-9 1 4,44 17-14,1 1 0,-1 2 0,0 2 0,0 1 0,-1 1-1,-28 4 15,35-2-11,15 1-1,0 0 0,1 1 0,-1 0 0,1 2 0,0-1 0,0 2 0,-7 2 12,-26 14-61,-17 11 61,36-18-4,-106 66-36,79-53 46,42-22-15,0 1-1,1-1 1,0 2-1,0 0 1,0 0-1,-3 4 10,7-6-6,0 1-1,-1-1 1,1-1-1,-1 1 1,0-1-1,0-1 1,-1 0-1,1 0 1,-2 0 6,-78 15 42,58-14-15,0-1-1,0-1 0,0-2 1,-30-3-27,42 0 4,0-1 0,1-1 1,-1-1-1,1 0 0,0-1 1,0-1-1,-8-6-4,-15-10 16,1-2 0,-15-14-16,-7-9 28,3-3 0,-41-46-28,71 65 6,1-2 1,1-1-7,12 14-1,-1 1 1,-1 0 0,0 2 0,-2 0-1,-1 0 1,0 2 0,-8-5 0,6 8-2,-9-6-2,1-1-1,-6-7 5,34 27-18,1 1-105,0 0-264,20 11-2188,71 52-1778,-50-42 1360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5:03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13231 3759 200,'0'0'387,"0"0"-231,0 0-124,0 0-23,0 0 18,0-6 116,0-32 1685,0 38-1328,-6-21 2557,-39 0-1035,36 17-1807,0 1 0,1-1 0,-1-1 0,1 0 0,0 0 0,0 0 0,-2-3-215,-9-9 353,-12-10 246,2-2 0,-26-31-599,0-20 771,39 55-542,-1 1 0,0 0 0,-11-9-229,8 13 52,-5-8-17,-1 2 0,-1 0-1,-1 2 1,-1 1 0,-11-5-35,-39-27 66,49 33 44,-30-17-110,-86-41 183,-16 2-183,36 27 12,-3 5 0,-1 6-1,-2 6 1,-45-3-12,54 20-24,0 4 0,-51 5 24,14 3 12,-243-18 8,148 0-39,-148 11 19,329 8 9,0-3-1,-27-7-8,13 1 10,-31 3-10,-81-8 0,-104-25 0,74 9 0,86 9 35,-74-26-35,110 25 6,51 9 13,0-2-1,0-3 1,-1-4-19,1 1 15,-1 2 0,-48-11-15,-390-67-47,-119-27 54,460 96-20,-47 1 13,99 16-2,-214-22 2,-1-1 1,248 26 25,1-4-1,0-2 0,1-4 1,-19-11-26,16 4 21,2-3 0,1-4 1,1-3-22,-16-8 12,-3 3 0,-10 0-12,86 40 10,1 0 18,0 0 0,1 0 0,-1-1 0,1 0 0,0 0 0,0-2-28,-14-10 44,0 1 0,0 0-1,-1 2 1,-1 1 0,-1 0-1,0 2 1,0 1 0,-6-1-44,-59-15-89,-69-11 89,91 22 25,-227-45-32,173 37 8,-9-1 7,17 4 32,-37-14-40,31 0 214,-112-48-214,60 21-3,24 9 6,55 12 5,44 18 0,-2 2 0,-1 1-8,-156-46 2,169 55-19,1 2-1,-1 1 1,0 3 0,-1 1-1,-13 1 18,-2 0-9,28 1-34,18 1 35,1 0 1,-1 0-1,0-1 0,1-1 1,-1 1-1,1-1 0,0 0 1,0-1-1,0 0 0,-6-3 8,-7-4 0,-1 2-1,0 0 0,0 1 1,-1 1-1,-7 0 1,3 0 5,0-1 1,0-1 0,-16-7-6,-30-15 7,32 14 3,-34-19-10,61 27-17,-1 1 0,0 1 0,0 0-1,-1 1 1,0 0 0,0 1 0,-5 1 17,7-1-1,-1 1-1,0-2 1,1 0 0,0-1-1,0 0 1,-1-2 1,-33-14-1,-33-11 0,29 10 3,-36-8-2,34 14-12,0-2 0,-4-5 12,17 8-21,-2 2 0,0 1 0,0 2 0,-1 3 0,-43-4 21,50 5-4,1-1 0,-24-9 4,-25-7-63,84 24-58,1 0 0,-1 1 0,1-1 1,-1 0-1,1 0 0,-1 0 0,1 1 0,-1-1 0,1 0 0,-1 1 1,1-1-1,-1 0 0,1 1 0,0-1 0,-1 0 0,1 1 1,0-1-1,-1 1 0,1-1 0,0 1 0,-1-1 0,1 1 0,0-1 1,0 1-1,0-1 0,-1 1 0,1-1 0,0 1 0,0-1 0,0 1 1,0-1-1,0 1 0,0 0 0,0-1 0,0 1 0,0-1 1,1 1 120,-1 33-717,0-21-150,0 80-2709,0-59 1244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2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1131 8,'0'0'207,"0"0"6,0 0 19,0 0-66,0 0 68,-20-20-107,-61-63-18,71 74-20,1-1 1,1-1-1,0 0 0,0 0 0,1 0 0,-2-6-89,-16-23 496,-97-105 1578,124 142-1484,10 4-502,14 7-126,128 67 327,56 16-289,-169-70 13,0 2 0,-1 1 0,-2 2 0,-1 2 0,9 10-13,7 4 23,-15-9-15,-1 2 0,-2 1 0,6 11-8,20 20 14,-36-39 38,-3 0 0,4 8-52,-5-6 86,2-1 0,6 4-86,16 19 171,7 13-171,39 44 181,-56-66-32,-24-28-100,0-1-1,1-1 1,5 4-49,-2-2 129,0 2 1,-1-1 0,3 8-130,18 20 200,53 46-98,-17-20-54,-15-7 172,-56-63-157,0 0 1,0 0 0,0 0 0,0 1-1,0-1 1,0 0 0,0 0 0,0 0 0,0 1-1,0-1 1,0 0 0,0 0 0,0 0-1,0 1 1,0-1 0,0 0 0,0 0-1,0 0 1,0 0 0,-1 1 0,1-1 0,0 0-1,0 0 1,0 0 0,0 0 0,0 1-1,0-1 1,-1 0 0,1 0 0,0 0 0,0 0-1,0 0 1,0 0 0,-1 0 0,1 0-1,0 1 1,0-1 0,0 0 0,-1 0-1,1 0 1,0 0 0,0 0 0,0 0 0,-1 0-1,1 0 1,0 0 0,0 0 0,0 0-1,0 0 1,-1 0 0,1-1-64,-23 4 832,-38-2-1548,48-1 1035,-284 0-447,286 1 108,0 1-1,0 1 1,0 0-1,0 0 1,0 1 0,1 1-1,0 0 1,-6 3 20,-11 5-13,1-1-168,0 1 0,1 2 0,0 0 1,2 1-1,-17 15 181,16-8-43,0 0 0,2 2 0,0 1-1,2 0 1,1 2 0,1 0 0,2 1 0,0 1 0,2 0 0,-6 22 43,11-27-49,6-18-7,1 0 0,0 0 0,0 0 0,0 1 1,1-1-1,0 1 0,0 7 56,1 110-592,13-42 577,-6-60-2,1 32 106,0 4-82,2 42 1,-9-92-8,0 0 0,1-1 0,0 1 0,1-1 0,1 4 0,3 10 0,-1-6 25,0 0 0,0-1 1,2 0-1,0 0 0,0-1 1,3 2-26,44 71 111,-47-75-113,0 0 0,1-1 1,1 0-1,-1 0 0,2-1 1,-1 0-1,1-1 0,1 0 1,10 6 1,-13-11-30,0 1-1,1-1 1,-1-1 0,1 0 0,0 0 0,0-1 0,0 0-1,1-1 1,3 0 30,27 1 65,34-4-65,-15 1-9,-51 1 9,4 0 9,0 1 0,1-1-1,-1-1 1,0-1 0,0 1-1,-1-2 1,1 0 0,0-1-1,-1 0 1,0 0 0,3-3-9,-11 5 60,1 0-1,-1-1 1,0 0 0,0 0 0,0 0-1,0 0 1,-1-1 0,1 1 0,-1-1 0,0 0-1,2-2-59,90-108 224,-92 105-209,0 1 151,-2 16-269,-1-8 64,0 0 12,0 0-23,0 0 20,-1 5-47,1-1 0,-1 1 0,1 0 0,0-1 0,0 1 0,2 4 77,-2 2 18,-3 111 173,-4 20-231,7-135 39,-1 9 2,1-1 1,1 1-1,0-1 0,1 1 1,0-1-1,2 1 0,-1-1 0,2 0 1,1 3-2,7 10-4,-8-12 6,2-1 0,0 0 0,1 0-1,0-1 1,1 0 0,0 0 0,2-1 0,-1 0 0,3 0-2,0 1 14,0 0 0,-1 0 0,2 5-14,10 12 14,-3-9-13,1 0 1,1-2-1,2 0-1,19 18 3,-20-17 26,2-1 1,0-1-1,2-2 1,0 0 0,22 9-30,-36-21 98,1 0 0,-1-1 0,1 0 0,0-1 0,0-1 0,12 0-98,97 0 287,-72-3-311,9 2 105,-19 1-41,41-5-40,-61-1 22,0 0 1,13-5-23,37-7 12,-58 12 60,0 0 0,0-1 0,0-1 0,-1 0 0,0-1-1,0 0 1,-1-1 0,0-1 0,9-7-72,13-10 59,-1-2-1,-1-1 1,14-19-59,-31 30 6,0-1 0,-2-1 0,0-1 0,-1 0 0,4-12-6,14-37 63,-1-7-63,-17 45 6,-7 11 24,0 0 0,-2-1 0,0 1 1,-1-1-1,-2 0 0,0 1 0,-2-18-30,0-23-35,1 54 45,0-1 0,0 0 0,-1 1 0,0 0 0,-1-1 0,0 1-1,0 0 1,-1 0 0,0 0 0,0 1 0,0-1 0,-1 1 0,-1 0 0,1 0 0,-6-5-10,5 6-28,0 0 0,-1 0 1,1 0-1,-1 1 0,0 0 0,-1 0 0,1 1 0,-1 0 0,0 0 0,-5-2 28,-50-30 100,51 27-68,-1 1-1,0 0 1,-1 1-1,0 1 1,-6-2-32,27 8-970,0-1 938,0 1 0,0 0 0,0 1 0,0-1 0,-1 1-1,1 1 1,0-1 0,-1 1 0,1 0 32,107 49 89,-53-28-47,-53-19-43,0-1 0,-1 0 0,1 0 0,0-1 0,1 0 0,-1-1 1,0 1-1,5-1 1,71-2 1,-60 0 10,0 1 0,20 2-11,-10 1 62,0-2 1,23-3-63,3 1-5,-53 0 27,1 1 1,0-1 0,0-1-1,-1 1 1,1-1 0,-1-1-1,1 1 1,-1-1 0,5-3-23,60-39 413,-13 7-297,-47 29-91,0 0 0,0 0 1,-1-1-1,0-1 0,-1 0 0,7-9-25,-2 3 32,1-1 44,-1 0 0,0-2 1,-1 0-1,-2 0 0,0-1 0,0-2-76,12-34 160,7-27-160,-10 26 19,-16 36 78,0-1-1,-1 1 1,-1-1-1,-1 0 1,-2 0-1,0 0 1,-2-12-97,1-18 16,0 47 25,0 0 1,0 0-1,0 0 1,-1 1-1,0-1 1,0 0-1,0 1 0,-1-1 1,0 1-1,0 0 1,0 0-1,-1-1-41,-47-55 259,38 49-114,0 1 1,0 1-1,-2 0 0,1 1 0,-11-5-145,-14-9 185,29 18-203,1 0 0,-1 0 0,0 1 0,0 1 0,-1-1 0,1 2 0,-1-1 0,1 1 0,-11 0 18,-18 0-133,-1 2-1,-5 2 134,-18 0-72,-131-2-918,194-1 1025,-1-3-22,0 3-33,1 0-1,0 1 1,0-1 0,0 1 0,0-1 0,0 1-1,0-1 1,0 1 0,0-1 0,0 0 0,0 1-1,0-1 1,0 1 0,1-1 0,-1 1 0,0-1-1,0 1 1,1-1 0,-1 1 0,0-1 0,0 1-1,1-1 1,-1 1 0,1-1 0,-1 1 0,0 0-1,1-1 1,-1 1 0,1 0 0,-1-1 0,1 1-1,0 0 21,4-3-37,1 0 0,-1 0 0,1 1 0,0 0-1,0 0 1,0 1 0,0-1 0,0 1 0,6 0 37,23-6-283,5-7 187,0-2 1,-2-2 0,0-2-1,15-11 96,-28 16 98,6-5-14,1 2 1,1 2-1,4-1-84,15-1-55,35-8 55,-63 18 11,0-2 0,0 0 0,-1-2-1,-1 0 1,0-1 0,5-5-11,1-4 108,-1-1 1,-1-1 0,-1-2 0,-2 0 0,0-2 0,0-1-109,-18 22 31,0 0 0,0-1 0,-1 1 0,0-1 0,0 0-1,0 0 1,-1 0 0,-1-1 0,1 1 0,-1-1 0,0 0-31,1-5 22,2 0 0,0 0 0,1 0-1,0 1 1,1 0 0,2-1-22,22-50 4,-25 47 158,-1 0 0,0 0 0,-2 0 0,0 0 0,1-15-162,-4 23 26,0-1 0,0 0 0,-1 0 1,0 1-1,0-1 0,-1 0 0,-1 1 1,0-1-1,0 1 0,-4-9-26,-1 3-1,5 7-10,0 0-1,-1 1 1,0-1 0,-1 1-1,0-1 1,0 1-1,0 1 1,-1-1 0,0 1-1,0 0 1,0 0 0,-1 1-1,0 0 1,-6-4 11,5 4 38,-1-1 0,1 0 0,0 0 0,-3-4-38,-22-17 17,-5 0 16,19 13-29,0 1 0,-1 0 1,-16-6-5,16 10-1,0 1 0,-1 1-1,0 1 1,0 1 0,-1 1 1,-4 0-16,-1 1 0,0 2 0,0 0-1,0 2 1,-11 2 16,-88 27-49,11 2 71,58-13-22,21-6 0,-24 11-29,-102 36 30,105-36 4,31-14-16,0 1 1,1 1 0,-17 11 10,14-4 11,-2-2 0,0-1 0,-1-1 1,0-2-1,-1-1 0,0-1 0,-5-1-11,-3-10 626,35 0-623,0-1 1,0 0-1,1-1 0,-1 1 1,0-1-1,1 0 1,-1 0-1,1 0 1,0-1-1,-2 0-3,-24-13 16,-36-17-1,52 26-8,0-1 0,0 0 0,1-1 0,0 0-1,0-1 1,1 0 0,-6-8-7,6 8 16,-56-57 102,42 41-79,0 0 0,-2 2 0,0 2 0,-4-1-39,-38-25 62,28 18-22,-35-17-40,10 6-3,43 24 1,-1 3-1,-17-9 3,17 10 2,1-1-1,1-1 1,0-1-1,-14-15-1,9 9 3,-1 1-1,-20-11-2,0 2-16,-21-20 16,57 41-1,-20-13-8,17 11 12,0 0 1,1-1-1,0 0 1,-7-9-4,-104-101 0,122 117-1,-137-133-13,114 115 4,-1 1 0,0 2 0,-2 0 0,-19-8 10,-3 2-35,-1 2 0,-34-9 35,-2 2 6,-20-13-6,105 41 3,0 0 1,0 0-1,1 0 0,-1-1 0,1 0 1,0 1-1,-2-3-3,5 5-66,-1 1 0,1 0 0,-1-1 0,1 1 0,-1 0 0,1 0 0,-1-1 0,1 1 0,-1 0 0,1 0 0,-1 0-1,1 0 1,-1 0 0,1 0 0,-1 0 0,1 0 0,-1 0 0,1 0 0,-1 0 0,0 0 0,1 0 0,-1 0 0,1 0 0,-1 1 0,1-1 0,-1 0 0,1 0 0,-1 1 0,1-1 0,0 0 0,-1 1 0,1-1 0,-1 0 0,1 1 0,0-1 0,-1 1 0,1-1 66,-31 71-2838,13-26-1419,-18 30 4257,-6-10-5408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5:05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89 283 128,'0'0'557,"0"0"-202,0 0 49,0 0-69,0 0-102,-6-26 18,-3-10-127,-22-83 583,27 107-576,2 1 178,-1 1-1,-1 0 1,1 0-1,-2 0 1,1 0-1,-1 1 1,-1 0-1,-1-1-308,32 32 202,0 0-1,2-2 1,0-1 0,9 4-202,155 90-67,-109-64 88,-1 4-1,-4 2 0,-1 5 1,20 24-21,-69-58 8,-2 0 0,-2 2 0,0 1 0,-2 1 0,0 1-8,191 320 214,-106-178 162,-64-107-343,28 35 39,34 33-72,14 20 484,-90-116-257,1-2 1,24 23-228,-35-42 98,0 0 0,2-1-1,-1-2 1,2 0 0,21 11-98,35 10 104,1-3 1,2-4-1,66 13-104,-32-8 35,-113-31-6,0-1 0,0 1 1,0 0-1,-1 0 0,1 0 0,0 0 1,-1 0-1,1 0 0,-1 0 1,0 0-1,0 0 0,0 0 0,0 0 1,0 0-1,0 0-29,0 9-191,9 128-2846,-8-70-639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06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847 233 80,'0'0'796,"0"0"-310,0 0 164,0 0 173,0 0 25,0 0-77,1-12-147,5-113 2854,-8 123-3264,1 0-1,-1 0 0,0 0 0,0 1 0,0-1 0,0 0 0,0 1 0,0 0 0,0-1 0,0 1 0,0 0 0,-1 0 0,1 0 0,-1 1 0,0-1-213,-23-13 903,14 7-827,1 0 1,-1 0-1,0 1 1,-1 1-1,1 0 0,-1 1 1,0 0-1,0 1 1,-12-2-77,0 2-66,-1 1 1,1 1-1,-1 0 1,-12 3 65,-20 0-8,39 0-10,1 1 0,0 0 0,0 1 0,0 1 0,0 1 0,1 1 0,0 0 0,-5 4 18,-34 12-14,22-10-11,1 2 1,0 1 0,1 1-1,-28 21 25,56-35-17,1 0-1,-1 1 1,1-1-1,-1 1 1,1 0-1,0 0 0,1 0 1,-1 1-1,1-1 1,0 1-1,0-1 1,0 1-1,0 0 0,1 0 1,0-1-1,0 1 1,0 3 17,-1 13-67,1 0 0,0 0 0,3 15 67,0 6 13,-2-36-22,0-1 1,0 1 0,1-1 0,0 0-1,0 0 1,0 1 0,0-1-1,1 0 1,0 0 0,0 0 0,1 0-1,-1-1 1,1 1 0,0-1-1,0 1 1,1-1 0,-1 0 0,1 0-1,0-1 1,0 1 0,0-1-1,0 0 1,1 0 0,1 1 8,14 7 23,1-1-1,0-1 1,0 0-1,1-2 1,13 3-23,39 6 57,5-3-57,41 9 35,-54 1-3289,-34-10 314,-18-7 678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07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62 1736,'0'0'1509,"0"0"-384,0 0-125,0 0 38,0 0-215,0 0-235,-8-9-92,-27-25 20,31 32-419,1-1 0,-1 1 1,0 0-1,0 1 0,0-1 0,0 0 0,0 1 0,-1 0 0,1 0 0,0 1 1,0-1-1,-1 1 0,1 0 0,0 0 0,-1 0 0,1 0 0,0 1 1,-4 1-98,-13-1-44,16 0 30,0 0 0,0-1 0,0 2 0,0-1 0,1 1 0,-1-1 0,0 2 0,0-1 0,1 0 0,0 1 0,-1 0 0,1 0 0,0 0 0,0 0 0,1 1 0,-1-1 0,1 1 0,-1 0 0,-1 4 14,-10 13-22,1 0 0,2 2-1,-7 12 23,9-15-2,3-4-26,0-1 1,1 1-1,0 0 1,2 1-1,0-1 1,0 1-1,2 0 1,0 0-1,1 0 1,1 0-1,0 0 1,1 0-1,2 7 28,-1-20-3,-1 1 0,1 0 0,0 0 0,1-1 0,-1 1 0,1-1 0,0 0 0,0 0 0,0 0-1,0 0 1,1 0 0,-1-1 0,1 1 0,0-1 0,0 0 0,1 0 0,-1-1 0,3 2 3,5 2 0,0 0 0,0 0 0,1-2 0,-1 1-1,1-2 1,9 2 0,19 0 65,1-1 0,0-3-1,13-2-64,-11 1 61,-28-1-39,0 0 0,0-1-1,-1-1 1,1-1 0,-1 0-1,0 0 1,0-2 0,3-2-22,6-2 48,-1-2 0,-1-1 0,0-1 0,12-11-48,-29 21 17,0 0 1,-1-1 0,0 1 0,0-1-1,-1 0 1,1 0 0,-1-1 0,0 1 0,0 0-1,-1-1 1,0 0 0,0 0 0,0 0 0,0 0-1,-1-2-17,1-4 30,0 0 0,-1 0-1,-1-1 1,0 1 0,-1 0 0,0 0-1,-1-5-29,-1 9 5,1 1 0,-1-1 0,0 1 0,-1 0 0,1 0 0,-1 0 0,-1 0-1,1 0 1,-1 1 0,-3-3-5,-8-8 137,0 0 0,-19-14-137,26 24-83,0 1 0,-1 0 0,1 1 0,-1 0 0,0 0 0,-1 1 0,1 0 0,-1 1 0,0 0 0,0 1 0,1 0 0,-2 1 0,1 0 0,0 0-1,-10 2 84,19-1-96,0 1-1,-1-1 0,1 1 0,0 0 0,0 0 0,0-1 0,0 2 0,-1-1 0,1 0 0,0 0 0,1 1 0,-1-1 0,0 1 0,0-1 0,1 1 0,-1 0 0,1-1 0,-1 1 0,1 0 0,0 0 0,-1 0 0,1 0 0,0 1 1,1-1-1,-1 0 0,0 0 0,0 3 97,-2 6-608,0 0 0,1 0 0,0 0 0,0 1 0,1 0 608,1 10-1925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09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95 314 800,'0'0'1452,"0"0"-535,0 0-20,0 0 97,0 0-133,0 0-207,-8-9-111,-5-6-432,-4-3 1265,2 0 0,0-1 0,-7-12-1376,22 29 28,-1 1 0,0 0 0,1 0 0,0 0 0,-1-1 0,1 1 0,0 0 0,-1-1-1,1 1 1,0 0 0,0-1 0,0 1 0,0 0 0,0 0 0,0-1 0,1 1 0,-1 0 0,0-1 0,1 1 0,-1 0 0,1 0 0,-1-1 0,1 1-1,-1 0 1,1 0 0,0 0 0,0 0 0,0 0 0,-1 0 0,1 0 0,0 0 0,0 0-28,5-4-46,0 1 0,0 0 0,0 0 0,1 0 0,3-1 46,6-4 84,36-23-134,1 2 1,1 2-1,24-6 50,-77 33-30,1 0-1,0 1 1,0-1-1,-1 0 1,1 1 0,0 0-1,0-1 1,-1 1-1,1 0 1,0 0 0,0 0-1,0 0 1,0 1-1,-1-1 1,1 0 0,0 1-1,0-1 1,-1 1 0,1 0-1,0-1 1,-1 1-1,1 0 1,-1 0 0,1 0-1,-1 0 1,1 0-1,-1 0 1,1 1 0,-1-1-1,0 0 1,0 1 0,0-1-1,0 1 1,0-1-1,0 1 1,0 0 0,-1-1-1,1 1 1,0 0-1,-1 0 1,1-1 30,2 12-96,0-1 0,0 1 0,-1-1 0,-1 1 1,0 7 95,0-12-55,0 5 12,1 12 23,-1 1 0,-1-1 0,-3 21 20,2-38 15,-1 0 1,1 0-1,-2 0 1,1-1-1,-1 1 1,0 0-1,0-1 1,-1 0-1,0 0 1,-1 0 0,1 0-1,-1-1 1,0 0-1,-2 1-15,0 0 37,0 0-1,-1 0 1,0 0-1,0-1 0,-1 0 1,0-1-1,0 0 1,0 0-1,-1-1 1,1 0-1,-1-1 1,0 0-1,0-1 1,0 0-1,0 0 0,-1-1 1,1 0-1,-10-1-36,505 0 640,-485 1-710,0 0-1,0 0 0,0 0 0,0 0 0,-1 0 0,1 1 0,-1-1 0,1 0 0,-1 0 0,1 0 1,-1 0-1,1 0 0,-1 0 0,0-1 0,0 1 0,1 0 0,-1 0 0,0 0 71,-8 6-223,0-1-1,1 0 0,-2-1 1,1 0-1,-1 0 1,-8 2 223,-15 7-539,-48 24-1900,-4-4-2056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10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1194 1224,'0'0'936,"0"0"195,0 0 7,0 0-234,0 0-161,0 0-12,12 0 5617,-7-1-6786,0 0 454,-1-2 0,0 1 0,0 0 0,0-1 0,-1 0 0,1 0 0,0 0 0,-1-1 0,1 0-16,14-12 7,65-45 31,-14 10 9,22-24-47,-9 6 9,21-20 0,-34 28-10,3 2 1,2 4 0,2 3-1,40-18 1,302-153 449,-373 199-313,79-39 268,80-26-404,-49 35 60,-111 44-69,1 1-1,46-3 10,-14 2 13,0 2 30,0 4-1,36 3-42,-82 1 51,-30 0 8,-68 0-5623,35 0 1570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12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2561,'0'0'1553,"0"0"-667,0 0 230,0 0 171,0 0-400,0 0-343,27 0 1870,-5-1-2280,0-1 1,0-2-1,0 0 1,-1-1-135,5-1 76,-1 2 1,23-2-77,135 0 424,14 9-424,-171 0 35,0 1 0,-1 1 0,0 1 0,0 1 1,0 2-1,-1 0 0,0 1 0,-1 2 0,0 0 1,-1 2-1,0 0 0,-1 2 0,15 14-35,-29-24 42,0 0 0,-1 0 0,1 1 1,-1 0-1,-1 0 0,0 0 0,0 1 0,0 0 0,-1 0 0,0 0 1,0 0-1,-1 1 0,0-1 0,-1 1 0,0 0 0,0 0 0,-1 0 1,0 0-1,0 0 0,-1 1-42,0 10 98,1-8-56,0 0 0,-1-1 0,-1 1 0,0-1 0,-1 1 0,0-1 0,0 1 0,-1-1 0,-1 0-1,0 0 1,0 0 0,-5 8-42,-10 8 93,-1 1 0,-2-2-1,0-1 1,-1-1 0,-5 2-93,-133 106 334,39-33-123,27-21 1425,-100 64-1636,161-118 403,1 1 1,-7 9-404,36-22-5496,7 14 2224,-2-18 1071,0 9-2738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26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658 230 656,'0'0'704,"0"0"96,0 0-113,0 0-77,0 0 79,2-14 15,-1 6-721,4-39 4219,0-33-4202,-5 78 53,0 0 1,0 0-1,0 0 0,0 0 0,0 0 1,0 0-1,-1 0 0,1 0 0,-1 0 1,0 0-1,1 0 0,-1 0 0,0 0 0,0 1 1,0-1-1,0 0 0,-1 1 0,1-1 1,0 1-1,-2-2-53,-2 0 105,1 1-1,-1-1 1,1 1 0,-1 0 0,0 1 0,0-1 0,0 1-1,-2 0-104,-18-6-22,0 2 0,-1 0 0,1 2 0,-1 1 0,-2 0 22,15 3-25,0-1 0,1 2 1,0-1-1,-1 2 1,1 0-1,0 0 0,0 1 1,0 0-1,1 1 0,-1 1 1,1 0-1,0 0 1,-8 7 24,-12 8-41,2 1 1,0 1-1,2 1 1,-13 15 40,25-23-11,1 1-1,0 1 1,1 0 0,1 1-1,1 1 1,0-1 0,2 2 0,0 0 11,4-6-48,2 1 0,0-1 0,0 1 1,1-1-1,1 1 0,1 0 1,0-1-1,1 1 0,2 7 48,-1-18-6,-1 0-1,1 0 1,0 0-1,0 0 1,1-1-1,0 1 1,0-1-1,0 0 1,0 0-1,0 0 1,1 0-1,0 0 1,0-1 0,2 3 6,11 7-3,1-1 0,17 10 3,-10-9 11,1-1-1,0-1 1,0-1 0,1-1-1,0-2 1,1-1-1,0-1 1,19 1-11,33-1 85,0-3 0,35-6-85,-98 3 19,0-2 0,0 0 0,0-1 0,-1 0 0,1-1 0,-1-1 0,1-1-19,9-5 42,0-2 0,-1 0 1,18-14-43,-38 24 18,0 0 1,0-1-1,-1 1 1,1-1-1,-1 0 1,-1 0 0,1-1-1,-1 1 1,1-1-1,-2 0 1,1 1-1,-1-1 1,1-1-1,-2 1 1,1 0-1,-1 0 1,1-6-19,0-8 19,-1 0 1,-1 0 0,0 0 0,-2-1-1,-1 0-19,1 10 2,0 1 0,-1-1 0,-1 1 0,1 0 0,-2 0 0,0 0 0,0 1 0,0 0 0,-1 0 0,-1 0 0,0-1-2,-3-2-11,-1 0 0,0 0 0,-1 1 0,0 0-1,-1 1 1,0 1 0,-2-1 11,7 5-100,-1 0 0,0 1 1,-1 0-1,1 1 0,-1 0 0,0 0 0,1 1 0,-4 0 100,9 1-160,-1 1 0,1-1 0,-1 1 0,1 0 0,-1 0 0,1 1 0,-1 0 0,1-1 0,0 1 0,-1 1 0,1-1 0,0 1 0,0-1 0,-1 1 0,1 1 0,1-1 0,-1 0 0,-3 4 160,-5 5-653,0 1 0,0 0 0,2 1-1,0 1 1,0-1 0,1 1 0,-5 12 653,6-8-1791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28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22 315 1064,'0'0'1180,"0"0"-191,0 0-136,0 0-138,0 0-92,0 0-15,-19-7 3306,18-16-3558,0 17-361,1 1-1,-1-1 0,1 0 0,0 1 0,1-1 0,-1 0 0,1 1 1,0-1-1,1 0 0,-1 1 0,1 0 0,0-1 0,0 1 1,1 0-1,0 0 0,1-3 6,22-21-23,1 1 1,2 2-1,0 0 0,2 2 0,0 1 1,8-2 22,-38 24-20,0 0 1,1 1-1,-1-1 1,1 0-1,-1 0 1,1 1-1,-1-1 0,1 1 1,-1-1-1,1 1 1,0 0-1,-1 0 1,1 0-1,-1 0 1,1 0-1,0 0 1,-1 0-1,1 0 1,0 1-1,-1-1 0,1 0 1,-1 1-1,2 0 20,-1 0-13,0 1-1,0-1 0,0 1 0,0 0 1,-1 0-1,1-1 0,0 1 0,-1 0 1,0 1-1,1-1 0,-1 0 0,0 0 1,0 0-1,0 1 14,3 7-15,-2-1 1,1 1-1,-1-1 0,0 1 1,-1 0-1,0 0 1,-1 2 14,0 0 0,0 0 1,-1 1 0,0-1 0,-1 0-1,0 0 1,-1 1 0,-1 1-1,1-7 16,0-1 0,-1 1 0,0 0 0,0-1 0,0 0 0,-1 0 0,0 0 0,0-1 0,0 1 0,-1-1 0,1 0 0,-5 2-16,0-1 13,0 1 0,-1-2 0,0 1 0,0-1 0,0-1 0,-1 0 0,1-1 0,-1 0 0,0 0 0,0-2 0,0 1 0,-2-1-13,50 9-831,31 6 831,-39-12 173,-9-3-40,-1 1 0,1 2 0,-1-1 1,0 2-1,6 3-133,-23-8-46,-1 1 1,1-1-1,-1 1 0,1-1 1,-1 1-1,1-1 0,-1 1 1,0-1-1,1 1 0,-1 0 1,0-1-1,1 1 0,-1-1 1,0 1-1,0 0 0,1-1 1,-1 1-1,0 0 0,0 0 1,0-1-1,0 1 0,0 0 1,0-1-1,0 1 0,0 0 1,-1-1-1,1 1 0,0 0 1,0-1-1,0 1 0,-1 0 1,1-1-1,0 1 46,-11 20-2202,-6-8 270,-5-5-357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31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696 1 536,'0'0'354,"0"0"100,0 0 256,0 0-19,0 0-178,0 0-62,0 0 6,0 0-17,0 0-49,0 0-20,0 0 29,0 0 31,0 0-3,0 0-8,0 0-35,0 0 10,0 0-22,0 0-5,0 0 31,0 0 29,0 0 11,0 0-8,0 0-46,-30 0 1086,-146 0-1079,169 0-328,0-1 1,0 2-1,0-1 0,0 1 0,-1 0 0,1 0 0,0 1 0,1 0 1,-1 0-1,0 1 0,0 0 0,1 0 0,0 0 0,0 1 0,0 0 1,0 0-1,0 1 0,1 0 0,0 0 0,0 0 0,-1 2-64,-146 183-129,129-157 136,1 2 1,2 1-1,1 0 1,3 1-1,-2 7-7,7-18 3,-1 8-15,2 2 1,1-1-1,1 1 1,-2 37 11,-1-1-2,7-30 4,1 0 0,2-1 0,4 26-2,-1 15 19,-2-39 23,1-1-1,3 0 0,1 0 1,11 38-42,-10-54 4,13 48 72,15 33-76,8 4 149,24 40-149,-47-113 10,2-1 0,1-1 0,2-1 1,2-1-1,19 20-10,7-3 69,2-2 0,22 12-69,-16-12 163,48 50-163,-70-60 16,21 21 9,-2 3 1,-3 2-1,-3 4-25,50 79 37,6-4 1,32 24-38,-93-120 133,-45-47-86,-1-1 6,0 0 13,0 0-1,0 0 26,0 0 14,0 0 6,0 0-59,0 0-187,0 0-242,0 0-257,0 0-311,0 0-494,-28-2-5276,13-5 3583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32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404 0 1296,'0'0'1494,"0"0"-256,0 0 98,0 0-27,0 0-382,0 0-348,0 0-99,0 0-54,0 0-110,0 0-100,0 0-70,0 0-88,11 2-301,14 15 263,-1 0-1,-1 2 1,0 1 0,-2 1 0,0 1-1,2 4-19,-19-20 9,12 11 50,-1 2 1,-1 0 0,-1 0-1,-1 1 1,0 1 0,-2 0 0,-1 1-1,6 16-59,-6-9 134,-2 2 0,-1-1 0,-1 1 0,-2-1 0,0 1 0,-3 12-134,1 2 142,-1-3 53,-1-1-1,-3 15-194,2-41 113,-1-1 1,0 0-1,-1 0 0,-1 0 0,0 0 0,-1-1 0,0 1 1,-5 6-114,-9 10 256,-1 0 1,-1-2-1,-2-1 1,-1-1-1,0-1 1,-2-1-1,-18 12-256,1-5 347,-2-1 1,0-2-1,-2-3 0,-35 13-347,61-30 323,1-2-1,-2 0 0,1-1 0,0-2 0,-1 0 0,0-1 0,-19-2-322,41 0 142,1 0-11,0 0-27,0 0-30,0 0-22,0 0-30,0 0-13,0 0-5,0 0-23,0 0-37,0 0-45,0 0-118,0 0-358,-1 9-449,0-1 0,0 1-1,1-1 1,0 1 0,0-1 0,1 3 1026,1 19-2398,-2 9-2042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2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1131 8,'0'0'207,"0"0"6,0 0 19,0 0-66,0 0 68,-20-20-107,-61-63-18,71 74-20,1-1 1,1-1-1,0 0 0,0 0 0,1 0 0,-2-6-89,-16-23 496,-97-105 1578,124 142-1484,10 4-502,14 7-126,128 67 327,56 16-289,-169-70 13,0 2 0,-1 1 0,-2 2 0,-1 2 0,9 10-13,7 4 23,-15-9-15,-1 2 0,-2 1 0,6 11-8,20 20 14,-36-39 38,-3 0 0,4 8-52,-5-6 86,2-1 0,6 4-86,16 19 171,7 13-171,39 44 181,-56-66-32,-24-28-100,0-1-1,1-1 1,5 4-49,-2-2 129,0 2 1,-1-1 0,3 8-130,18 20 200,53 46-98,-17-20-54,-15-7 172,-56-63-157,0 0 1,0 0 0,0 0 0,0 1-1,0-1 1,0 0 0,0 0 0,0 0 0,0 1-1,0-1 1,0 0 0,0 0 0,0 0-1,0 1 1,0-1 0,0 0 0,0 0-1,0 0 1,0 0 0,-1 1 0,1-1 0,0 0-1,0 0 1,0 0 0,0 0 0,0 1-1,0-1 1,-1 0 0,1 0 0,0 0 0,0 0-1,0 0 1,0 0 0,-1 0 0,1 0-1,0 1 1,0-1 0,0 0 0,-1 0-1,1 0 1,0 0 0,0 0 0,0 0 0,-1 0-1,1 0 1,0 0 0,0 0 0,0 0-1,0 0 1,-1 0 0,1-1-64,-23 4 832,-38-2-1548,48-1 1035,-284 0-447,286 1 108,0 1-1,0 1 1,0 0-1,0 0 1,0 1 0,1 1-1,0 0 1,-6 3 20,-11 5-13,1-1-168,0 1 0,1 2 0,0 0 1,2 1-1,-17 15 181,16-8-43,0 0 0,2 2 0,0 1-1,2 0 1,1 2 0,1 0 0,2 1 0,0 1 0,2 0 0,-6 22 43,11-27-49,6-18-7,1 0 0,0 0 0,0 0 0,0 1 1,1-1-1,0 1 0,0 7 56,1 110-592,13-42 577,-6-60-2,1 32 106,0 4-82,2 42 1,-9-92-8,0 0 0,1-1 0,0 1 0,1-1 0,1 4 0,3 10 0,-1-6 25,0 0 0,0-1 1,2 0-1,0 0 0,0-1 1,3 2-26,44 71 111,-47-75-113,0 0 0,1-1 1,1 0-1,-1 0 0,2-1 1,-1 0-1,1-1 0,1 0 1,10 6 1,-13-11-30,0 1-1,1-1 1,-1-1 0,1 0 0,0 0 0,0-1 0,0 0-1,1-1 1,3 0 30,27 1 65,34-4-65,-15 1-9,-51 1 9,4 0 9,0 1 0,1-1-1,-1-1 1,0-1 0,0 1-1,-1-2 1,1 0 0,0-1-1,-1 0 1,0 0 0,3-3-9,-11 5 60,1 0-1,-1-1 1,0 0 0,0 0 0,0 0-1,0 0 1,-1-1 0,1 1 0,-1-1 0,0 0-1,2-2-59,90-108 224,-92 105-209,0 1 151,-2 16-269,-1-8 64,0 0 12,0 0-23,0 0 20,-1 5-47,1-1 0,-1 1 0,1 0 0,0-1 0,0 1 0,2 4 77,-2 2 18,-3 111 173,-4 20-231,7-135 39,-1 9 2,1-1 1,1 1-1,0-1 0,1 1 1,0-1-1,2 1 0,-1-1 0,2 0 1,1 3-2,7 10-4,-8-12 6,2-1 0,0 0 0,1 0-1,0-1 1,1 0 0,0 0 0,2-1 0,-1 0 0,3 0-2,0 1 14,0 0 0,-1 0 0,2 5-14,10 12 14,-3-9-13,1 0 1,1-2-1,2 0-1,19 18 3,-20-17 26,2-1 1,0-1-1,2-2 1,0 0 0,22 9-30,-36-21 98,1 0 0,-1-1 0,1 0 0,0-1 0,0-1 0,12 0-98,97 0 287,-72-3-311,9 2 105,-19 1-41,41-5-40,-61-1 22,0 0 1,13-5-23,37-7 12,-58 12 60,0 0 0,0-1 0,0-1 0,-1 0 0,0-1-1,0 0 1,-1-1 0,0-1 0,9-7-72,13-10 59,-1-2-1,-1-1 1,14-19-59,-31 30 6,0-1 0,-2-1 0,0-1 0,-1 0 0,4-12-6,14-37 63,-1-7-63,-17 45 6,-7 11 24,0 0 0,-2-1 0,0 1 1,-1-1-1,-2 0 0,0 1 0,-2-18-30,0-23-35,1 54 45,0-1 0,0 0 0,-1 1 0,0 0 0,-1-1 0,0 1-1,0 0 1,-1 0 0,0 0 0,0 1 0,0-1 0,-1 1 0,-1 0 0,1 0 0,-6-5-10,5 6-28,0 0 0,-1 0 1,1 0-1,-1 1 0,0 0 0,-1 0 0,1 1 0,-1 0 0,0 0 0,-5-2 28,-50-30 100,51 27-68,-1 1-1,0 0 1,-1 1-1,0 1 1,-6-2-32,27 8-970,0-1 938,0 1 0,0 0 0,0 1 0,0-1 0,-1 1-1,1 1 1,0-1 0,-1 1 0,1 0 32,107 49 89,-53-28-47,-53-19-43,0-1 0,-1 0 0,1 0 0,0-1 0,1 0 0,-1-1 1,0 1-1,5-1 1,71-2 1,-60 0 10,0 1 0,20 2-11,-10 1 62,0-2 1,23-3-63,3 1-5,-53 0 27,1 1 1,0-1 0,0-1-1,-1 1 1,1-1 0,-1-1-1,1 1 1,-1-1 0,5-3-23,60-39 413,-13 7-297,-47 29-91,0 0 0,0 0 1,-1-1-1,0-1 0,-1 0 0,7-9-25,-2 3 32,1-1 44,-1 0 0,0-2 1,-1 0-1,-2 0 0,0-1 0,0-2-76,12-34 160,7-27-160,-10 26 19,-16 36 78,0-1-1,-1 1 1,-1-1-1,-1 0 1,-2 0-1,0 0 1,-2-12-97,1-18 16,0 47 25,0 0 1,0 0-1,0 0 1,-1 1-1,0-1 1,0 0-1,0 1 0,-1-1 1,0 1-1,0 0 1,0 0-1,-1-1-41,-47-55 259,38 49-114,0 1 1,0 1-1,-2 0 0,1 1 0,-11-5-145,-14-9 185,29 18-203,1 0 0,-1 0 0,0 1 0,0 1 0,-1-1 0,1 2 0,-1-1 0,1 1 0,-11 0 18,-18 0-133,-1 2-1,-5 2 134,-18 0-72,-131-2-918,194-1 1025,-1-3-22,0 3-33,1 0-1,0 1 1,0-1 0,0 1 0,0-1 0,0 1-1,0-1 1,0 1 0,0-1 0,0 0 0,0 1-1,0-1 1,0 1 0,1-1 0,-1 1 0,0-1-1,0 1 1,1-1 0,-1 1 0,0-1 0,0 1-1,1-1 1,-1 1 0,1-1 0,-1 1 0,0 0-1,1-1 1,-1 1 0,1 0 0,-1-1 0,1 1-1,0 0 21,4-3-37,1 0 0,-1 0 0,1 1 0,0 0-1,0 0 1,0 1 0,0-1 0,0 1 0,6 0 37,23-6-283,5-7 187,0-2 1,-2-2 0,0-2-1,15-11 96,-28 16 98,6-5-14,1 2 1,1 2-1,4-1-84,15-1-55,35-8 55,-63 18 11,0-2 0,0 0 0,-1-2-1,-1 0 1,0-1 0,5-5-11,1-4 108,-1-1 1,-1-1 0,-1-2 0,-2 0 0,0-2 0,0-1-109,-18 22 31,0 0 0,0-1 0,-1 1 0,0-1 0,0 0-1,0 0 1,-1 0 0,-1-1 0,1 1 0,-1-1 0,0 0-31,1-5 22,2 0 0,0 0 0,1 0-1,0 1 1,1 0 0,2-1-22,22-50 4,-25 47 158,-1 0 0,0 0 0,-2 0 0,0 0 0,1-15-162,-4 23 26,0-1 0,0 0 0,-1 0 1,0 1-1,0-1 0,-1 0 0,-1 1 1,0-1-1,0 1 0,-4-9-26,-1 3-1,5 7-10,0 0-1,-1 1 1,0-1 0,-1 1-1,0-1 1,0 1-1,0 1 1,-1-1 0,0 1-1,0 0 1,0 0 0,-1 1-1,0 0 1,-6-4 11,5 4 38,-1-1 0,1 0 0,0 0 0,-3-4-38,-22-17 17,-5 0 16,19 13-29,0 1 0,-1 0 1,-16-6-5,16 10-1,0 1 0,-1 1-1,0 1 1,0 1 0,-1 1 1,-4 0-16,-1 1 0,0 2 0,0 0-1,0 2 1,-11 2 16,-88 27-49,11 2 71,58-13-22,21-6 0,-24 11-29,-102 36 30,105-36 4,31-14-16,0 1 1,1 1 0,-17 11 10,14-4 11,-2-2 0,0-1 0,-1-1 1,0-2-1,-1-1 0,0-1 0,-5-1-11,-3-10 626,35 0-623,0-1 1,0 0-1,1-1 0,-1 1 1,0-1-1,1 0 1,-1 0-1,1 0 1,0-1-1,-2 0-3,-24-13 16,-36-17-1,52 26-8,0-1 0,0 0 0,1-1 0,0 0-1,0-1 1,1 0 0,-6-8-7,6 8 16,-56-57 102,42 41-79,0 0 0,-2 2 0,0 2 0,-4-1-39,-38-25 62,28 18-22,-35-17-40,10 6-3,43 24 1,-1 3-1,-17-9 3,17 10 2,1-1-1,1-1 1,0-1-1,-14-15-1,9 9 3,-1 1-1,-20-11-2,0 2-16,-21-20 16,57 41-1,-20-13-8,17 11 12,0 0 1,1-1-1,0 0 1,-7-9-4,-104-101 0,122 117-1,-137-133-13,114 115 4,-1 1 0,0 2 0,-2 0 0,-19-8 10,-3 2-35,-1 2 0,-34-9 35,-2 2 6,-20-13-6,105 41 3,0 0 1,0 0-1,1 0 0,-1-1 0,1 0 1,0 1-1,-2-3-3,5 5-66,-1 1 0,1 0 0,-1-1 0,1 1 0,-1 0 0,1 0 0,-1-1 0,1 1 0,-1 0 0,1 0 0,-1 0-1,1 0 1,-1 0 0,1 0 0,-1 0 0,1 0 0,-1 0 0,1 0 0,-1 0 0,0 0 0,1 0 0,-1 0 0,1 0 0,-1 1 0,1-1 0,-1 0 0,1 0 0,-1 1 0,1-1 0,0 0 0,-1 1 0,1-1 0,-1 0 0,1 1 0,0-1 0,-1 1 0,1-1 66,-31 71-2838,13-26-1419,-18 30 4257,-6-10-5408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50.8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90 312,'0'0'264,"0"0"-25,0 0 153,0 0 95,0 0-46,-5-2-207,-29-21 513,-13-8 826,46 31-1487,0-1-1,0 1 1,-1-1 0,1 1-1,0-1 1,0 0 0,0 0-1,0 1 1,0-1-1,0 0 1,1 0 0,-1 0-1,0 0 1,0 0 0,1 0-1,-1 0 1,0 0 0,1 0-1,-1 0 1,1-1 0,-1 1-1,1 0 1,0 0 0,0 0-1,-1-1 1,1 1-1,0-1-85,0 2 69,0 0-15,0 0 6,0 0-10,0 0-37,0 0-20,0 0-6,0 0 9,0 0 28,0 0 20,0 0-15,0 0 13,0 0-25,0 0-4,0 0 5,0 0 22,0 0-16,0 0 16,0 0-22,0 0 1,0 0-2,0 0 18,0 0-23,0 0-17,0 0-3,0 0 0,0 0-8,0 0-26,0 0 21,0 0 12,0 0 1,0 0-2,0 0-3,0 0 6,0 0 13,0 0 2,0 0-3,0 0-10,0-1-3,0-1 0,0 2 0,0 0-2,0 0-3,0-1 5,0-1 8,0 2 8,0 0 12,0 0 16,0 0-20,0 0-3,0 0-1,0 0 10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42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51 464,'0'0'846,"0"0"-9,0 0 218,0 0-100,0 0-216,0 0-87,0 0-47,-1-38 4207,1 37-4762,0 0-1,0 1 1,0-1 0,-1 1-1,1-1 1,0 0 0,0 1-1,-1-1 1,1 1-1,-1-1 1,1 1 0,-1-1-1,1 1 1,0-1 0,-1 1-1,0-1 1,1 1 0,-1 0-1,1-1 1,-1 1 0,1 0-1,-1 0 1,0-1 0,1 1-1,-1 0 1,0 0 0,1 0-1,-1 0 1,0 0-1,1 0 1,-1 0 0,0 0-1,1 0 1,-1 0 0,0 0-1,1 0 1,-1 0 0,1 0-1,-1 1 1,0-1 0,1 0-1,-1 0 1,0 1-50,0 0-15,-1 1-1,1-1 1,-1 1-1,1 0 1,0-1 0,-1 1-1,1 0 1,0 0 0,0 0-1,1 0 1,-1 0-1,0 0 1,0 0 15,-20 88 164,3 0-1,4 1 1,1 33-164,10-10 510,3-94 1,-17-46-843,16 21 64,-9-21-2242,-6 15-2196,7 8 1743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43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746 10 1240,'0'0'1071,"0"0"-280,0 0-134,0 0-64,0 0-300,0 0-109,-29-2 39,-95-2 22,119 3-212,0 1 1,0 0-1,0 0 0,0 0 0,0 1 1,0-1-1,0 1 0,1 0 0,-1 1 1,0-1-1,1 1 0,-1 0 1,1 0-1,-1 1-33,-8 4 152,-17 8 109,2 2 0,0 0 0,1 2 1,1 2-1,1 0 0,-14 15-261,5 0 148,2 0 1,1 3-1,2 0 0,-2 8-148,13-16 149,1 0 1,2 2-1,1 0 1,2 0-1,-2 10-149,-7 38 1132,-7 55-1132,23-97 188,2-1 0,2 0 0,2 21-188,0 0 62,0-50-35,0 1 0,1-1 0,0 1 0,0-1 0,1 1 0,0-1 0,1 0 0,0 0 0,0-1 0,1 1 0,0-1 0,1 0 0,0 0 0,0-1 0,4 4-27,8 8 117,0-2 0,1 0 0,1-1-1,1-1 1,8 4-117,-7-6 118,1-2 1,0 0-1,1-1 0,0-2 0,1 0 1,0-2-1,8 1-118,50 6 347,47 0-347,-113-11 0,102 4 255,10-6-255,-79 0 150,-42 0-113,-1-1 0,1-1 0,0 1 0,0-1 0,-1 0-1,1-1 1,-1 0 0,0 0 0,5-3-37,63-41 165,-51 31-143,-3 2 16,0 0 0,-1-2-1,14-14-37,-27 22 34,1 0-1,-1-1 1,-1 1-1,0-1 1,0-1-1,-1 1 1,0-1-1,0 0 1,-1 0-1,0-1-33,13-50 116,-3 0 0,-2-1 0,3-57-116,-8 10 3,-7-92-3,-1 183 13,-2 1-1,0-1 1,-1 1-1,0-1 1,-2 1-1,0 1 1,-1-1-1,-6-10-12,-16-25 82,-1 2-1,-3 2-81,22 31-9,-1 1 1,0 0-1,-1 2 0,-1-1 1,-1 1-1,0 1 0,0 1 1,-9-5 8,12 9-17,-1 2 0,0-1 1,0 2-1,0-1 1,-1 2-1,1 0 1,-1 1-1,0 0 0,0 1 1,-1 0-1,1 1 1,-3 1 16,0 0-29,-4 0-30,-1 0-1,1 2 1,-10 1 59,24-1-73,-1 0 0,0 0 0,1 1 0,0 0 0,0 0 0,-1 0 0,2 1 0,-1 0 0,0 1 0,1-1 0,-2 3 73,-11 12-701,1 2-1,1 0 1,0 1 0,2 0-1,1 1 1,-9 19 701,-2 1-1489,-9 16-1201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35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738 242 720,'0'0'987,"0"0"-362,0 0-28,0 0 60,0 0-70,0 0-146,-1-6-81,1 3-329,0 1 66,0 1 1,0-1-1,0 1 1,0 0-1,0-1 1,0 1-1,0-1 1,0 1-1,-1-1 1,1 1-1,-1 0 1,1-1-1,-1 1 0,1 0 1,-1-1-1,0 1 1,0 0-1,0 0 1,1 0-1,-1-1 1,0 1-1,0 0 1,-1 0-1,1 1 1,0-1-1,0 0 1,0 0-1,-1 0 1,1 1-1,0-1 1,-1 1-1,1-1 1,0 1-1,-1-1 0,-1 1-97,0-1 192,0 0-1,-1-1 1,1 1-1,0-1 0,0 0 1,0 1-1,0-1 1,0-1-1,-2-1-191,-16-10 106,-200-117 3,213 127-121,-1 0-1,0 0 0,0 0 1,0 1-1,0 1 1,-1 0-1,1 0 1,-9 0 12,-80-1-151,68 3 129,25 1 11,0 0 0,1 0 0,-1 0 0,0 1 0,1 0 0,-1 0 0,1 0 0,-1 0 0,1 1 0,0-1 1,0 1-1,0 0 0,0 0 0,1 1 0,-2 1 11,-13 12-44,2 2 0,-7 10 44,18-23-10,-5 5-16,1 2 0,1-1 0,0 1 0,0 0-1,1 1 1,1 0 0,1 0 0,0 0-1,0 1 1,2 0 0,0 0 0,0 0-1,1 0 1,1 0 0,1 12 26,0-22-14,1 0-1,-1 0 1,1 0 0,0 0-1,0-1 1,1 1-1,-1 0 1,1 0 0,0-1-1,0 1 1,1-1 0,-1 0-1,1 0 1,1 2 14,7 6-9,-1-1 0,2 1 0,10 7 9,-2-2-4,8 5 12,1-2-1,1-1 1,1-2 0,0-1 0,24 9-8,141 56 90,-97-41-21,-44-17-16,1-2 1,0-3 0,24 4-54,-76-21 17,0 0 1,-1 0-1,1 0 1,0-1-1,0 0 1,-1 1-1,1-1 1,0-1-1,0 1 1,0-1-1,-1 1 1,1-1-1,0 0 1,-1 0-1,1-1 1,-1 1-1,1-1 1,-1 1-1,1-1 1,-1 0-1,0-1 1,0 1-1,0 0 0,0-1 1,-1 0-1,1 0-17,4-7 36,0-1-1,-1 0 0,0 0 1,0 0-1,-2-1 0,1 0 0,-1 0 1,0-5-36,0-6 47,-1 0 0,-1 0 0,-1 0 0,-1-3-47,0 11 17,-1 0 1,-1 0-1,0 1 0,-1-1 0,0 1 0,-2 0 0,1 0 0,-2 0 0,0 1 1,0-1-1,-1 1 0,-1 1 0,-2-3-17,-6-7 71,0 1 0,-19-19-71,7 9 61,24 26-61,-1 0 0,1 0 0,-1 0 0,0 1 1,0 0-1,0 0 0,-1 0 0,1 0 1,-1 1-1,0 0 0,0 0 0,0 1 0,-3-1 0,-1 0-35,-22-5-583,31 33-1645,1 50-927,0-44 662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37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79 320 1032,'0'0'954,"0"0"-366,0 0 35,0 0 296,0 0-30,0 0-130,-6-12-150,-47-79 1600,49 79-2007,0 1-1,1-1 1,0 1 0,1-1 0,0 0 0,1 0 0,1 0-1,0 0 1,0 0 0,2-7-202,-2-12 88,1 29-96,-1 0 1,1 1 0,0-1 0,0 1 0,0-1 0,0 1 0,0-1-1,0 1 1,0-1 0,1 1 0,-1 0 0,0 0 0,1 0 0,-1-1 0,1 2-1,-1-1 1,1 0 0,-1 0 0,1 0 0,0 1 0,-1-1 0,2 0 7,41-13-157,-26 11 106,0 1 0,0 1 0,1 1 0,-1 0 0,0 2-1,1 0 52,-16-1-8,1 0 0,-1 0-1,1 0 1,-1 1 0,0-1-1,0 1 1,0 0 0,0 0-1,0 0 1,0 0-1,-1 1 1,1-1 0,-1 1-1,1 0 1,-1 0 0,0-1-1,0 1 1,0 1-1,-1-1 1,1 0 0,-1 0-1,1 2 9,2 6-2,0 0-1,-1 0 0,0 1 1,0-1-1,-2 1 0,1 3 3,0 24 124,-1 0 0,-4 36-124,0-62 32,0 0 0,0-1-1,-1 0 1,-1 1 0,0-2-1,0 1 1,-2-1-1,-4 8-31,-9 18 41,15-29-12,1 0 0,-1 0-1,0-1 1,-1 0 0,-1 2-29,6-9 17,1 0 25,0 0-10,0 0 32,0 0 12,0 0-8,0 0 2,0 0 0,0 0-9,0 0-2,0 0-39,0 0-7,0 0-4,0 0 1,0 0 0,10-15-102,-4 10 75,0 0 0,1 0-1,-1 0 1,1 1 0,0 0-1,0 0 1,1 1-1,-1 0 1,1 0 0,2 0 17,17-4-1,1 0-1,7 0 2,92-8 581,0 5 1,127 8-582,-171 2 720,-82 0-669,-1 0-20,0 0 39,0 0 21,0 0-8,0 0-19,0 0-132,0 0-364,-4 0-470,-36 0-3263,11 0-414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38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1486 1144,'0'0'1514,"0"0"-395,0 0 81,0 0 6,0 0-198,0 0-145,0 0-12,0 0-21,0 0-92,0 0-102,0 0-81,0 0-79,0 0-105,0 0-47,0 0-44,0 0-52,0 0-53,0 0-11,0 0-32,0 0-4,0 0-12,0 0 18,0 0 5,0 0 21,0-21 282,1 11-448,0 0 0,0 0 1,1 1-1,0-1 1,1 1-1,0-1 1,1 1-1,-1 0 0,3-3 6,12-20-46,19-27 46,-11 19 1,34-68 13,2-16-14,0 1 7,-42 87-27,2 1 1,1 2-1,2 0 1,1 1-1,1 1 0,2 2 1,1 1-1,1 1 1,7-3 19,62-49-9,-34 25 3,27-14 6,18-10-6,-67 44-35,2 2 1,1 2-1,48-21 41,-45 27-15,-18 8-46,1 2 0,25-7 61,10 4-99,-47 13 106,-1 0-1,1-2 1,-1-1 0,17-7-7,-32 11 7,0 1 0,0 0 0,-1 1 0,1-1 0,0 1 0,0 0 0,4 0-7,-8 1 15,-1 0 19,0 0-11,0 0 18,0 0-9,0 0 20,0 0-22,0 0 27,0 0-12,0 0-51,0 0-104,0 0-94,0 0-174,0 0-248,-2 0-330,-3 1 563,0 0 0,0 1 0,0 0 0,0 0 0,1 1 0,-1-1 0,1 1 0,-1 0 1,1 0-1,0 1 0,0-1 0,-2 4 393,-14 9-1710,-16 6-1276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39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84 1768,'0'0'1973,"0"0"-661,0 0-36,0 0 93,0 0-157,0 0-267,-3-6-168,-10-20-95,9 19-145,4 7-211,0 0-155,0 0-98,2-1-88,-1 0 0,1-1-1,0 1 1,-1 0 0,1 0-1,0 0 1,0 0 0,0 0 0,-1 0-1,1 1 1,0-1 0,0 1-1,0-1 1,0 1 0,0 0-1,1 0 16,6-2-15,42-8-26,0 1 0,0 3-1,1 3 1,36 2 41,-82 1-10,1 1-1,-1 0 1,1 1-1,-1-1 1,1 1 0,-1 1-1,0-1 1,0 1-1,0 0 1,0 0 0,-1 1-1,1 0 1,-1 0-1,0 0 1,1 1 10,0 1-3,0 0-1,0 0 1,0 1-1,-1-1 1,0 1 0,0 0-1,-1 1 1,0-1-1,0 1 1,-1 0 0,2 5 3,-2 0 20,-1 1 0,-1-1 0,1 1 0,-2 0 0,0 0 1,-1-1-1,0 1 0,-2 5-20,1-13 36,0 0 1,-1 0-1,1 0 1,-1 0-1,0 0 1,-1-1-1,0 1 1,0-1-1,0 0 1,0 0-37,-51 49 586,33-33-410,-244 217 900,108-100-106,117-101-377,38-7-2947,-1 59-3812,0-71 1325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46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90 233 592,'0'0'560,"0"0"152,0 0 113,0 0-89,0 0-213,0 0-58,-3 0 43,0 0-306,-1-1-1,1 0 1,0 0 0,-1 0 0,1 0-1,0-1 1,0 1 0,-3-3-202,3 2 312,-1 0 0,0 0-1,1 1 1,-1-1 0,0 1 0,0-1 0,0 1 0,0 1 0,-3-1-312,6 0 79,0 0 1,1 1-1,-1-1 1,0 0-1,0 1 1,0-1-1,1 0 0,-1 0 1,1 0-1,-1 0 1,0 1-1,1-1 1,-1 0-1,1 0 0,0 0 1,-1 0-1,1 0 1,0 0-1,0 0 0,-1 0 1,1-1-1,0 1 1,0 0-1,0 0 1,1-1-80,-3-32 281,2 33-280,0-4-14,-1 1-1,2 0 0,-1 0 1,0 0-1,1 0 0,-1 0 1,1-1-1,0 1 0,1 0 0,-1 1 1,1-1-1,0 0 0,0 0 1,0 1-1,0-1 0,0 1 1,1-1-1,0 1 0,-1 0 0,1 0 1,0 0-1,1 1 0,-1-1 1,0 1-1,1 0 0,0-1 0,-1 2 1,1-1-1,2-1 14,16-6-55,-1 1-1,1 1 1,0 1 0,1 1-1,0 1 1,-1 1 0,1 1-1,0 1 1,0 0 0,1 2 55,-20 0-11,0 0 0,0 0 1,0 0-1,1 1 0,-2-1 0,1 1 1,0 0-1,0 0 0,-1 1 1,1-1-1,-1 1 0,1-1 0,-1 1 1,0 0-1,0 1 11,43 49-22,-40-45 8,0 0-1,0 1 1,-1 0 0,-1 0-1,1 1 1,-2-1 0,1 1 0,-1 0-1,-1 0 1,1 5 14,1 13 28,-2 1 0,-1-1-1,-1 3-27,0-18 35,-1-4 13,0 0 0,-1-1 0,0 1 0,0-1 1,-1 0-1,0 1 0,0-1 0,-1-1 0,0 1 0,-1 0 1,1-1-1,-4 4-48,-14 17 233,0-1 0,-12 9-233,34-35 1,-99 95 207,96-94-176,0 0 0,-1 0 0,0 0 0,1-1 0,-1 1 0,0-1 0,0 0 0,0-1 0,0 1 0,1 0 0,-1-1 0,0 0 0,-1 0-32,-54-3 227,58 3-223,-1 0-1,0-1 1,1 1 0,-1 0 0,0-1-1,1 1 1,-1-1 0,1 1-1,-1-1 1,1 0 0,-1 1 0,1-1-1,-1 0 1,1 0 0,0 0-1,-1 0 1,1-1 0,0 1-1,0 0 1,0 0 0,0-1 0,0 1-1,0-1-3,1 1-6,0 1-2,0 0-10,0 0-38,0 0-4,0 0 28,0 0 29,0 0-1,-1 0 0,1 0 0,0 0 0,0 0 1,0-1-1,0 1 0,0 0 0,0 0 0,0 0 1,0-1-1,0 1 0,0 0 0,0 0 1,0 0-1,0 0 0,0-1 0,0 1 0,0 0 1,0 0-1,0 0 0,0-1 0,0 1 1,0 0-1,0 0 0,0 0 0,0 0 0,0-1 1,0 1-1,0 0 0,1 0 0,-1 0 0,0 0 1,0 0-1,0-1 0,0 1 0,0 0 1,1 0-1,-1 0 0,0 0 0,0 0 0,0 0 1,0 0-1,1 0 0,-1 0 0,0-1 1,0 1-1,0 0 0,0 0 0,1 0 0,-1 0 4,11-8-9,15 0-18,-1 1 1,1 1 0,1 2 0,-1 0-1,1 2 1,20 1 26,-46 1-2,10-1-10,0 1 0,-1 0 0,1 1 0,0 0 0,0 1 0,-1 0 0,1 0 0,-1 1 0,1 1 0,7 3 12,31 18-49,-2 3 1,-1 1-1,14 13 49,-49-32-4,-8-7 4,1 0 1,-1 0 0,1 0 0,0-1 0,0 0 0,0 1 0,0-1 0,4 1-1,-5-1 8,-3 0-3428,-10-1 1595,10-1 1693,-13 0-2598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47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941 121 1432,'0'0'1499,"0"0"-368,0 0-187,0 0-46,0 0-189,0 0-188,-24-12-192,-121-62 100,131 68-405,0 0 0,-1 1-1,0 0 1,0 1 0,0 1 0,0 1-1,0 0 1,-1 1 0,1 0-1,0 2 1,-1 0 0,1 0 0,0 1-1,0 1 1,-1 1 0,2 0-1,-1 1 1,0 0-24,-23 12-27,1 0 0,0 3-1,-32 22 28,49-27-13,0 0 0,2 1 0,-1 1-1,2 1 1,0 0 0,2 1-1,-5 8 14,-2 7 49,2 1 0,1 1 0,2 0 0,1 2-1,2 0 1,2 1 0,1 0 0,2 0 0,2 1-1,2 0 1,1 1 0,2 35-49,2-68 20,-1 7 64,1-1-1,0 1 1,1 0 0,1-1 0,0 0-1,1 1 1,1-1 0,0 0 0,1 0-1,3 5-83,7 10 141,2-1 0,2-2-1,0 0 1,1 0-1,2-2 1,17 15-141,1-2 186,2-3-1,1-1 1,31 16-186,-22-17 186,1-2 1,57 22-187,-82-41 70,0-1-1,0-2 1,1-1-1,0-1 1,0-1-1,0-2 1,9 0-70,-37-3 3,70 1 243,4-2-246,-52-1 34,0-1 0,0 0 0,0-2 0,-1-1 0,7-2-34,23-11 71,-2-2 1,10-6-72,-43 18 25,-1 0 0,0-1 0,-1 0 1,0-1-1,-1-1 0,0 0 1,-1-1-1,5-6-25,-10 8 33,-1-1 1,0 0-1,0-1 0,-1 0 0,-1 1 1,0-2-1,-1 1 0,0-1 1,-1 1-1,-1-1 0,0-3-33,3-34 41,-2-1 1,-3-20-42,-1 36 30,1 16 4,0 1 1,-2-1 0,-1 1-1,0-1 1,-1 1 0,-1 0 0,-1 1-1,-1-1 1,0 1 0,-2 0-1,0 1 1,-8-13-35,0 4 25,-1 0 0,-1 1 1,-1 1-1,-2 1 0,0 1 0,-1 1 1,-1 1-1,-1 1 0,0 1 0,-2 1 1,0 1-1,-1 2 0,0 1 0,-1 1 1,-7-1-26,34 12-104,0 0 1,0 0 0,0 1 0,-1-1-1,1 0 1,0 1 0,-1 0 0,1 0-1,0 0 1,-1 0 0,1 0 0,0 0-1,0 0 1,-1 1 0,1-1 0,0 1-1,-1 0 1,1-1 0,-2 2 103,1 1-445,1-1-1,-1 1 1,0 0-1,1 0 1,0 0-1,0 0 1,0 0-1,0 1 1,0-1 0,1 0-1,-1 1 446,-8 18-5344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55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371 370 2705,'0'0'990,"0"0"-57,0 0 122,0 0-109,0 0-295,-7-13-200,-2-2-293,-14-23 2163,-11-27-2321,30 57 224,1-1-1,-1 0 0,2 1 1,-1-1-1,1 0 0,1-1 1,-1 1-1,2 0 1,-1 0-1,1 0 0,1-1 1,1-7-224,-1 14 0,0 1 0,0 0 0,0 0 0,0 0 0,0 0 0,1 0 0,-1 0 0,1 0 0,0 0 1,0 0-1,-1 1 0,1-1 0,0 1 0,0-1 0,0 1 0,37-22-45,-32 20 31,14-8-14,0 2 0,1 1 0,0 1 0,0 1 0,0 0 0,1 2-1,0 1 1,0 1 0,0 0 0,18 2 28,-37 1-11,0-1 0,1 1 0,-1 0-1,0 0 1,0 0 0,0 0 0,1 1 0,-1 0 0,-1 0 0,1 0-1,0 0 1,0 0 0,-1 1 0,1 0 0,-1 0 0,0 0-1,0 0 1,0 0 0,0 1 0,-1-1 0,1 1 0,-1-1 0,0 2 11,2 2-15,1 1 1,-2 1 0,1-1 0,-2 0 0,1 1 0,-1-1 0,0 1 0,0 0 0,-1 0 0,0 8 14,-1-13-12,0 2 14,1 0 0,-1-1 0,0 1 0,0 0 0,-1 0 1,0 0-1,0 0 0,0-1 0,-1 1 0,1 0 0,-1-1 0,-1 0 1,1 1-1,-1-1 0,0 0 0,0 0 0,-1 0 0,0 0-2,-6 6 23,-1 0-1,-1-1 0,0 0 1,0 0-1,-1-2 0,0 1 0,-1-2 1,0 0-1,-5 2-22,-5-1 34,0 0 1,0-1-1,-1-2 0,0-1 0,-7 0-34,30-3 3,-38 3 9,-27 0-12,66-4-69,1 0-18,0 0-25,0 0-16,0 0-72,0 0-94,0 0-119,22 1-1126,14 5 1460,0 1 0,0 2 0,-1 1 0,24 11 79,-33-9-6,0 0 0,-1 2 0,-1 1 0,0 1 0,-1 1 0,-1 0 1,0 2-1,-2 1 0,17 19 6,-34-33-8,1-1 1,-1 0 0,0 1 0,0 0-1,-1-1 1,0 1 0,0 0 0,0 0-1,-1 1 1,0-1 0,0 0 0,0 0 0,-1 1-1,0-1 1,0 0 0,-1 5 7,1-9 5,-1 0 14,1 1 0,-1 0 1,1-1-1,-1 1 0,0-1 0,0 1 1,0-1-1,-1 1 0,1-1 0,-1 1 1,1-1-1,-1 0 0,0 0 0,1 0 0,-1 0 1,0 0-1,0-1 0,-1 1 0,1 0 1,-1-1-20,-54 32 374,42-26-300,-38 18 19,0-3-1,-1-2 0,-1-2 1,-1-3-1,-29 4-92,55-15 147,0 0-1,-1-2 1,1-2 0,-25-2-147,49 2 26,-1-2 0,1 1 0,0-1 0,0 1 1,1-2-1,-1 1 0,0-1 0,1 0 0,-1 0 0,1 0 1,0-1-1,0 1 0,0-1 0,-3-4-26,-8-9 33,0-1 0,1 0 0,-2-5-33,16 20 0,-3 3-4282,1 7 2309,1 18 1091,1-11-536,-3 5-1100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57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1406 71 832,'0'0'620,"0"0"-41,0 0-119,0 0-84,0 0-42,-31-12-56,-101-33-87,125 42-166,-1 0 1,1 1-1,-1 0 0,1 1 0,-1 0 1,1 0-1,-1 0 0,0 1 0,-7 1-25,-4 0 83,-5-1-50,0 1 1,1 0 0,-1 2-1,0 1 1,1 1 0,-1 1-1,1 1 1,-10 5-34,-51 23 381,1 4-1,-53 34-380,97-49 81,1 2 0,0 2 0,3 1 0,0 2 0,2 2 0,-7 9-81,-5 15 153,2 2 0,3 1 0,3 2 1,2 2-1,3 1 0,3 2 0,3 1 0,3 1-153,11-27 129,2 0 0,2 0 0,1 1 0,2 13-129,-1 172 262,6-201-241,1-7 8,0 0-1,1 0 0,2 0 1,0 0-1,0-1 0,2 1 1,1-1-1,0 0 0,5 6-28,1 0 92,1 0 0,2-1 0,0 0-1,2-1 1,1-1 0,7 6-92,14 9 199,1-1 0,3-1 0,0-3 0,3-2 1,0-2-1,37 16-199,-37-23 93,1-1 0,1-3 0,0-2 0,1-2 0,1-2 0,0-3 0,0-2 0,35 0-93,324 0 209,-363-6-177,-15-1-8,0-1-1,0-2 1,-1-1-1,29-9-23,-38 8 51,0-1 1,-1-1-1,0 0 0,0-2 0,-1-1 0,-1 0 0,7-6-51,-12 6 74,-2-1 1,0 0-1,0 0 0,-1-1 0,0-1 0,-1 0 0,-1 0 0,-1-1 1,0 0-1,0 0 0,-2-1 0,0 0 0,0 0 0,-2-1 0,1-3-74,6-40 71,-2-1 0,-3 0-1,-2-36-70,-3 60 31,3-319-22,-5 234-10,0 102 5,0-1 0,-2 0 1,-1 1-1,0 0 0,-2 0 0,0 0 0,-5-8-4,-15-33 193,-23-36-193,44 87 16,-14-25 62,-1 1 1,-2 0 0,-1 1 0,-6-3-79,15 20 35,-1 0 0,0 1 0,-2 1 0,1 0 0,-1 2 0,-1 0-1,-1 1 1,-12-6-35,-10 0-36,-2 2-1,1 1 1,-39-5 36,20 4-4,-33-13 4,90 26-244,1 1-1,-1 0 1,0 0 0,-1 1-1,1-1 1,0 1 0,0 0-1,0 0 1,0 0 0,0 1-1,0-1 1,0 1 0,0 0-1,0 0 1,0 0 0,0 1 0,0-1-1,1 1 1,-1 0 0,1 0-1,-1 1 1,1-1 0,0 1-1,-2 0 245,-21 16-4383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8:10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63 110 408,'0'0'492,"0"0"-61,0 0-80,0 0-74,0 0-5,-4-12 51,-14-36 8,17 46-250,1 0 1,-1 0-1,1 0 0,-1 1 1,0-1-1,1 0 1,-1 0-1,0 1 1,0-1-1,-1 0 1,1 1-1,0 0 1,0-1-1,-1 1 1,1-1-1,-1 1 1,1 0-1,-1 0 0,1 0 1,-1 0-1,0 0 1,0 0-1,-1 0-81,2 1 55,1-1-1,-1 1 0,1 0 0,-1-1 1,1 1-1,-1-1 0,1 1 0,-1-1 1,1 1-1,0-1 0,-1 1 1,1-1-1,-1 0 0,1 1 0,0-1 1,0 1-1,-1-1 0,1 0 0,0 1 1,0-2-55,-2-1-969,2 16 342,0 159-2699,8-167 8496,27 2-4573,87 2 497,-104-8-1030,-1 1 0,1 0 0,-1 1 0,3 2-64,-3-1 13,0 0 0,0-2 0,0 0 0,2-1-13,-11 0 0,-1 1 0,1 0 0,-1 0 0,0 0-1,0 1 1,0-1 0,0 2 0,0-1 0,-1 1 0,1 0 0,5 5 0,17 14-8,22 20 8,-48-40 0,32 38-36,-29-33 27,0 0 0,0 0 1,1-1-1,0 0 0,0 0 1,2 0 8,55 44 15,-45-35-7,-1-1 0,2 0 0,0-2 0,1 0 1,0-1-1,7 2-8,63 29 16,-70-31-1,1-1-1,0-2 1,0 0 0,1-1-1,0-1 1,8 1-15,58 10 100,-44-8 254,1-2 0,2-2-354,67 11 30,-76-10 78,-1-2 0,1-1 1,1-2-109,37 1 103,34 8-103,-64-6 22,-19-1 8,-1 1 0,7 3-30,37 7 219,-22 1-55,-40-12-38,0-1 0,0 0 1,0-1-1,9 2-126,10 0 113,1 2 0,-1 1 0,0 1 0,21 10-113,14 3 402,58 11-402,-41-12 72,35 2 32,-54 4-98,123 19 82,-152-35-84,47 14 70,2-4 0,1-3-74,-46-9 143,-1 2 0,-1 1-1,0 1 1,22 13-143,-8-5 136,33 10-136,13-3 207,-56-17-111,0-1 0,1-2-1,0-2 1,1-2 0,32-1-96,-47-1 123,0 0 1,-1 2-1,1 1 1,-1 1-1,13 4-123,-26-6 16,-8-3-13,0 0-1,0 1 1,0 0-1,-1 0 0,1 0 1,0 0-1,-1 0 0,1 0 1,0 0-1,-1 1 0,0 0 1,1-1-1,0 2-2,-1-1 2,-1-1 20,0 0 1,0 0 0,0 0-1,1 0 1,-1 0-1,0 0 1,1 0 0,-1 0-1,1 0 1,-1-1-1,1 1 1,-1 0-1,1-1 1,0 1 0,-1-1-1,1 0 1,0 0-1,-1 0 1,1 1 0,0-1-1,-1-1 1,1 1-1,0 0 1,0 0-23,-2 0 0,13 1-46,0 0-1,-1 2 1,1-1-1,-1 2 1,0 0-1,4 2 47,42 11-128,2-2-13,9 4 141,-66-18-12,47 15-155,0-4-1,42 6 168,-49-12-9,-12-1-7,0-1 0,13-2 16,-36-1-1,1 0 0,-1 0 0,1 0 0,6 3 1,29 3-4,39-1 43,46 6-23,66 3-32,-164-13 2,0 1 1,0 2 0,15 5 13,3-1-139,-15 2-154,-28-9 281,-1 0 0,1 0-1,0-1 1,0 0 0,0 0 0,5 1 12,28 7 3,-39-9 4,0 0 10,0 0 28,0 0-18,0 0 20,0 0-13,0 0 30,0 0-9,0 0-7,0 0-20,0 0 8,0 0-21,0 0-7,0 0 1,0 0 5,0 0-4,0 0 4,0 0-4,0 0 5,0 0 0,0 0-9,0 0-11,0 0-3,0 0-3,0 0-7,0 0 6,0 0-2,0 0 5,0 0 1,0 0 3,0 0 10,0 0 4,0 0 5,0 0-5,0 0-1,0 0 1,0 0 13,0 0 20,0 0-8,0 0 34,0 0 4,0 0-6,0 0 5,0 0-10,0 0-42,0 0-11,0 0 0,0 0 0,0 0 7,0 0 19,0 0-19,0 0-7,0 0 8,0 0 24,0 0-23,0 0 5,0 0 20,0 0-12,0 0 11,0 0-24,0 0-3,0 0 2,0 0 18,0 0-18,0 0-2,0 0-8,0 0-12,0 0-8,0 0 5,0 0 1,0 0 0,0 0 0,0 0 0,0 0 0,0 0 0,0 0 0,0 0 0,0 0 0,0 0 0,0 0 0,0 0 0,0 0-8,0 0-24,0 0 24,0 0 8,0 0 3,0 0 10,0 0 3,0 0 0,0 0 0,0 0 3,0 0 2,0 0-33,0 0-25,0 0-22,0 0-61,0 0-75,0 0-105,1 9-1480,-1-7 1496,0 0-1,0 0 1,0 0 0,0 0 0,0 0-1,0 0 1,0 0 0,0-1-1,-1 1 1,1 0 0,-1 0-1,0 0 1,1 0 0,-1 0-1,0-1 1,0 1 0,-1 1 292,-20 12-4171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6:56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710 183 176,'0'0'307,"0"0"148,0 0-65,0 0-76,0 0 40,3-27 2023,-3-19-199,0 26 4150,0 18-6327,-1 0 1,0 0-1,1 0 1,-1 1-1,0-1 1,0 0 0,0 0-1,-1 1 1,1-1-1,0 0 1,-1 1-1,1-1 1,-1 1-1,1 0 1,-1-1 0,1 1-1,-1 0 1,-1 0-2,-35-21-6,37 21 5,-13-5-27,-1 0-1,0 1 0,0 0 1,0 1-1,0 1 1,-1 0-1,1 2 1,-7-1 28,-31 1-161,-43 4 161,90-2-3,-4 0-3,1 1-1,0 0 1,0 0-1,-1 1 1,1 0-1,1 1 1,-1-1 0,-2 3 6,-69 43-15,59-35 8,6-4-13,1 1 1,1 0 0,0 1 0,1 0-1,0 1 1,1 1 0,-7 10 19,10-13-23,1 0 1,0 1-1,1 0 0,0 1 1,1-1-1,0 1 0,1 0 1,1 0-1,0 0 0,0 3 23,1 24-88,2 40 88,1-24-22,0-53 24,-1 0 0,1 1 0,0-1 0,0 0 0,1 0 0,-1 0 0,0 0 0,1 0 0,0 0 0,0 0 0,0 0 0,0 0 0,0-1 0,0 1 0,1-1 0,-1 0 0,1 0 0,0 0 0,0 0 0,1 1-2,9 5 18,1 0 0,-1-1 0,14 5-18,-2-4 49,2-1-1,-1-1 1,1-1-1,-1-1 1,1-2-1,1 0 1,7-2-49,80 7 70,-112-7-89,1 0 1,-1 0-1,1 1 1,-1 0-1,0-1 1,1 1 0,-1 0-1,0 1 1,0-1-1,0 0 1,0 1-1,0 0 1,0 0-1,0 0 1,-1 0-1,1 0 1,0 0 0,-1 1-1,0-1 1,0 1-1,0 0 1,0 0-1,0 0 1,0 0 18,2 6-535,-1 0 1,0 0-1,-1 1 1,1-1-1,-2 1 1,1 0-1,-2-1 0,1 1 1,-1 0-1,-1-1 1,0 4 534,0 15-1368,1 3-815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6:57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491 241 256,'0'0'1178,"0"0"-158,0 0 28,0 0-206,0 0-302,0 0-75,-3-17-79,-9-55-36,11 66-229,0 1 0,-1-1 0,0 1 0,0-1 0,0 1 0,0-1 0,-1 1 0,0 0 0,0 0 0,-1 1 0,1-1 0,-1 1 0,0-1 0,-2-1-121,-10-11 507,11 12-436,0 0 1,0 0-1,0 1 1,-1 0-1,1 0 1,-1 0-1,0 1 1,0 0-1,-1 0 0,1 1 1,-1-1-1,1 1 1,-1 1-1,-1-1-71,-3-1-23,-1 2-1,0-1 0,0 1 1,0 1-1,0 0 0,0 1 1,-11 2 23,15-1-9,1 1 1,-1-1-1,1 2 1,0-1 0,0 1-1,0 0 1,0 1-1,1-1 1,-1 1 0,1 0-1,-5 7 9,-3 2-10,1 1 0,0 0 0,1 1-1,-3 7 11,5-5-4,1 0-1,0 1 1,1 1 0,2-1-1,-1 1 1,2 0 0,1 0-1,1 1 1,0-1-1,2 1 1,0 0 0,1 0-1,1-1 1,3 13 4,-2-27 3,-1 0 0,1-1 1,0 1-1,1-1 0,-1 0 1,1 1-1,1-1 0,-1-1 1,0 1-1,1 0 0,0-1 0,0 0 1,1 0-1,-1 0 0,5 3-3,6 4 27,-1-1-1,2-1 0,-1 0 1,11 3-27,-2-3 59,0-1-1,1-2 1,-1 0 0,1-2 0,0 0 0,1-2 0,-1-1 0,0-1 0,0-1 0,17-3-59,-34 3 61,-1 0 0,1 0-1,-1-1 1,0 0 0,1 0-1,-1-1 1,0 0 0,-1 0 0,1 0-1,0-1 1,-1 0 0,0-1 0,0 1-1,0-1 1,0 0 0,-1-1-1,0 1 1,0-1 0,-1 0 0,1 0-1,-1-1 1,0 1 0,-1-1 0,2-3-61,2-9 82,-1 0 1,0 0-1,-1-1 1,-1 0-1,-1 0 1,-1 0-1,-1 0 1,-1-13-83,1 23 12,-1-1 1,-1 0-1,0 1 0,0-1 1,-1 0-1,0 1 1,-1 0-1,0-1 0,0 1 1,-4-7-13,-5-8 6,5 9-19,0 0-1,-2 1 0,1 0 1,-2 0-1,0 1 0,-1 0 1,-9-9 13,20 22-98,0 1 0,0 0 1,0 0-1,-1-1 1,1 1-1,0 0 1,0 0-1,0 0 0,-1 0 1,1-1-1,0 1 1,0 0-1,-1 0 1,1 0-1,0 0 0,-1 0 1,1 0-1,0 0 1,0 0-1,-1 0 1,1 0-1,0 0 0,-1 0 1,1 0-1,0 0 1,0 0-1,-1 0 1,1 0-1,0 0 0,-1 0 1,1 0-1,0 0 1,0 0-1,-1 0 1,1 1-1,0-1 0,0 0 1,-1 0 97,-4 14-1564,1 25 253,4-32 527,0 26-1528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6:59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31 293 1512,'0'0'1127,"0"0"-261,0 0 43,0 0-83,0 0-311,0 0-90,-4-16 35,-18-90 1319,20 99-1669,1-1-1,0 1 0,0-1 1,1 0-1,0 1 1,0-1-1,1 0 1,0 1-1,1-1 0,-1 1 1,1-1-1,1 1 1,-1 0-1,1 0 1,1 0-1,-1 0 0,1 0 1,0 1-1,4-4-109,-5 8-15,0-1-1,0 1 1,0 0 0,0 0-1,0 0 1,1 1-1,-1-1 1,0 1 0,1 0-1,0 0 1,-1 0 0,1 0-1,0 1 1,-1 0-1,1-1 1,0 1 0,1 0 15,-1 0-20,1 0 1,-1 1 0,1-1 0,-1 1 0,1-1 0,-1 1 0,1 1 0,-1-1-1,0 1 1,0-1 0,0 1 0,0 0 0,0 1 0,2 0 19,3 6-17,0 0 1,0 0-1,-1 0 1,0 1 0,-1 0-1,2 4 17,-5-8-6,-1 1 0,0 0 0,0 0 0,-1 0 0,0 0 0,0 1 1,-1-1-1,1 0 0,-2 1 0,1-1 0,-1 3 6,0 4-16,0-4 28,0 1-1,0-1 1,-1 0 0,-2 9-12,2-15 9,-1 0-1,1 0 1,-1 0-1,0 0 0,0 0 1,0-1-1,0 1 1,-1-1-1,0 1 1,1-1-1,-1 0 1,-1 0-1,1 1-8,-16 12 45,0-1 0,0-1 0,-1-1 1,-1 0-1,0-2 0,-6 2-45,27-13-2,0 0 0,0 0 1,0 0-1,0 0 0,0 0 0,1 0 0,-1 0 1,0 0-1,0 0 0,0 0 0,0 0 1,0 0-1,0 0 0,0 0 0,0 0 1,0 0-1,0 1 0,0-1 0,0 0 1,0 0-1,0 0 0,1 0 0,-1 0 0,0 0 1,0 0-1,0 0 0,0 0 0,0 0 1,0 0-1,0 0 0,0 1 0,0-1 1,0 0-1,0 0 0,0 0 0,0 0 0,0 0 1,0 0-1,0 0 0,0 0 0,0 0 1,0 0-1,0 0 0,0 1 0,0-1 1,0 0-1,0 0 0,-1 0 0,1 0 0,0 0 1,0 0-1,0 0 0,0 0 0,0 0 1,0 0-1,0 0 0,0 0 0,0 0 1,0 0-1,0 0 0,0 0 0,0 0 2,15 4 69,41 1 328,8 1-121,-19 2 199,25 9-475,-56-13 81,0 0 0,-1 1 0,0 1 0,0 0 0,0 1 0,-1 0 0,2 3-81,-5-3 33,-5-3 47,0-1-1,1 1 1,-1-1 0,1 0 0,-1-1 0,4 2-80,-40-26-2022,-5-1-1462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01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2230 32 256,'0'0'839,"0"0"-174,0 0 388,0 0-44,0 0-359,0 0-102,0 0 51,0 0-58,0 0-82,0 0-11,0 0-12,0 0-80,0 0-37,0 0 21,0 0-16,0 0-37,0 0-18,0 0-24,0 0-34,0 0-28,0 0-36,0 0-53,0 0-35,0 0-30,0 0 35,0 0-1,0 0 5,0 0 3,0 0 19,0 0 9,0 0 18,0 0 38,0 0 20,0 0 14,0 0 34,0 0 32,0 0 13,0 0-34,0 0-30,0 0-17,0 0-28,0 0-7,0 0 3,0 0 10,0 0 0,0 0-11,0 0-16,0 0-23,0 0 13,0 0 16,0 0-12,0 0-5,0 0-10,0 0-20,0 0-15,0 0-7,0 0-1,0 0-15,-29 0 108,22-1-145,0 0 1,0 0-1,0 0 1,0-1 0,1 0-1,-1 0-22,-33-9 66,-116 1-178,-148 9 112,134 3 17,11-4 41,-168 5-68,236 6 107,0 4-1,1 5 0,1 3 1,-17 9-97,59-14 41,2 2-1,0 1 1,-13 10-41,-125 76 103,171-98-91,0 2-22,-1 1 0,2 1-1,-1-1 1,2 2 0,-1 0-1,1 0 1,1 1 0,1 0 0,-1 0-1,-1 8 11,2-6 4,6-12-1,0 0 1,0 1-1,0 0 0,0-1 1,1 1-1,0 0 0,0 0 0,0 0 1,0 0-1,0 0 0,1 3-3,0-7 8,0 0 0,0 0 0,0 0 0,0 0-2,0 0-29,0 0-97,0 0-157,0 0-215,0 0-219,17 0-2365,51 0-1937,-47 0 2677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03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1 568,'0'0'859,"0"0"2,0 0-48,0 0-111,0 0-91,0 0 40,-39 0 5326,25 0-6145,6 1 170,0 1 1,1 0-1,-1 0 0,1 1 0,0 0 0,-1 0 0,1 1 1,0-1-1,1 2 0,-1-1 0,1 1 0,0 0 0,0 0 0,0 1 1,1-1-1,0 1 0,0 1 0,-1 2-2,-6 11 30,2 0 0,0 1 0,2 0 0,0 0 0,1 1-1,1 0 1,-2 22-30,6-6 29,2-37-26,0 1-1,0 0 0,0 0 1,0 0-1,0-1 1,1 1-1,-1 0 0,1 0 1,0-1-1,-1 1 0,1 0 1,0-1-1,0 1 1,0-1-1,0 1 0,0-1 1,1 2-3,41 25 71,1-2 1,1-2-1,1-2 1,1-2 0,1-2-1,33 7-71,-30-11 192,0 1-1,28 16-191,-76-30-34,-1 1 0,1-1 0,-1 1 0,0 0-1,1 0 1,-1 0 0,0 1 0,0-1 0,0 0 0,0 1 0,-1-1 0,1 1 0,-1 0 0,0 0 0,1-1-1,-1 1 1,0 0 0,-1 0 0,1 2 34,2 9-688,-1-1-1,0 1 1,-1 10 688,0-14-258,2 43-1728,-3-4-828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59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209 132 776,'0'0'906,"0"0"63,0 0-62,0 0-276,0 0-196,0 0-25,1-31 689,6 23-1137,-3 2-8,1 0 0,-1 0 0,0 0 0,-1 0 0,1-2 46,-3 7 42,-1-1-1,1 1 1,-1 0-1,1 0 1,-1 0-1,0 0 1,0-1-1,1 1 1,-1 0-1,0 0 1,0 0-1,0-1 1,0 1-1,-1 0 1,1 0-1,0 0 1,0 0-1,-1-1 1,1 1-1,-1 0 1,1 0-1,-1 0 1,1 0 0,-1 0-1,0 0 1,1 0-1,-1 0 1,0 0-1,0 0 1,0 0-1,0 1 1,0-1-42,-3-2 51,2 1-46,0 0 0,0 1 0,0-1-1,0 1 1,0 0 0,-1 0-1,1 0 1,0 0 0,-1 0 0,1 0-1,0 1 1,-1-1 0,-1 1-5,4 0-35,-10 1-269,0 16 326,0 1 1,2-1-1,0 2 0,1-1 0,1 1 0,0 1-22,-5 15 110,3-9 2,1 1-1,1 8-111,-9 34 164,0-18 66,-1-2 1,-13 24-231,25-65 11,0 1 1,1 0-1,0 1 0,0-1 0,1 0 1,0 1-1,1-1 0,0 1 0,1 8-11,0-16-2,1-1 0,-1 1-1,1-1 1,-1 0 0,1 1-1,0-1 1,0 0-1,0 0 1,0 0 0,0 0-1,0 0 1,0 0-1,0 0 1,0 0 0,0 0-1,1 0 1,-1 0 0,0-1-1,1 1 1,0 0 2,33 15 71,-28-13-63,48 17 112,1-1-1,1-3 0,1-3-119,176 30 470,-166-32-432,-25 1-477,-42-12 412,1 0 0,0 1 1,-1-1-1,1 1 0,0 0 0,-1-1 0,1 1 0,-1 0 0,1 0 1,-1 0-1,1 0 0,-1 0 0,0 0 0,0 1 0,1-1 1,-1 0-1,0 1 0,0-1 0,0 1 0,-1-1 0,1 1 0,0 0 27,-2 0-67,0 0 0,0-1 0,0 1 0,0-1 0,0 1 0,-1-1 0,1 1 0,-1-1-1,1 0 1,-1 0 0,1 0 0,-1 0 0,0 0 0,0 0 0,1 0 0,-1-1 0,0 1 0,0 0-1,0-1 1,-1 0 67,-3 3-257,-24 8-1198,0-4-774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7:59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6 1560,'0'0'1583,"0"0"-546,0 0-3,0 0-13,0 0-335,0 0-288,0-4 133,0 3-635,-1 3-18,-24 121 59,3-20 425,4 2-362,2 80 381,-21 55 265,30-201-329,7-39-245,0 0 10,0 0 10,0 0 0,0 0 6,0 0-7,0 0-79,0-2-420,0-29-2575,-3 11 73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48:01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1576 417 600,'0'0'992,"0"0"-266,0 0 134,0 0-9,-18-29-291,-60-92-140,68 106-222,0 0-1,0 1 1,-2 0 0,1 1-1,-2 0 1,0 0 0,-4-1-198,4 3 116,-5-3-43,-1 1 0,0 0 0,-1 2 0,0 0 0,-1 1 0,0 2 0,0 0 0,-1 1 0,-1 1-73,-32-7 87,0 3 0,0 2 0,-7 2-87,11 1 47,0 3-1,0 2 1,-36 5-47,68-1-1,0 0 1,0 1-1,1 1 0,0 1 0,0 0 1,0 1 0,-39 22 6,-7 7-6,33-19 3,-6 4 31,1 1 0,2 2 0,0 2 0,2 0 0,1 2 0,1 2 0,1 1 0,2 1 0,2 1 0,1 1 0,-1 4-34,17-23 10,1 0-1,0 0 1,1 1 0,0 0 0,1 1 0,1-1 0,1 1 0,0 5-10,-1 33 86,2 0 0,3 0-86,-1-6 70,2-25-9,0 0 0,1 1 1,2-1-1,1 0 0,0-1 0,9 20-61,5 6 169,2-1-1,20 33-168,-24-52 59,2-1 1,1-1-1,2 0 0,0-2 0,2-1 0,1-1 0,0 0 0,8 2-59,19 12 58,1-2 1,1-3-1,2-2 0,5-2-58,-6-4 183,1-3 0,2-3 0,0-2 0,0-3 0,2-2 1,0-3-1,0-3 0,0-3 0,2-2-183,4 0 120,3 0 18,-1-3 0,12-5-138,-57 4 60,0-1 0,-1-1 0,0-2 0,1 0 0,-2-1 0,1-1 0,-2-2 0,5-2-60,-6 1 51,-1-1 0,0-1 0,-1-1 0,-1 0 0,0-1 1,-1-1-1,-1-1 0,0 0 0,-2-1 0,0 0 0,-1-1 0,-1 0 0,-1-1 0,0-1 0,-2 1 0,-1-1 0,0-1 0,-2 1 0,0-1 0,-2 0 0,0 0 0,-2-11-51,-1 22 31,1-44 129,-2-1 1,-3 0-1,-2 1 0,-11-41-160,11 68 65,-3 1 0,0 0 1,-1 0-1,-2 1 0,-1 1 0,-1 0 0,-1 1 0,-1 0 0,-1 1 0,-1 1 0,-2 1 0,0 1 0,-1 0 0,-22-16-65,15 16-136,0 1 0,-20-10 136,38 24-47,1 2 0,-1-1 0,0 1 0,0 1 0,-1 0 0,1 0-1,-1 1 1,1 0 0,-1 1 0,-6 0 47,14 1-26,-3-1-109,0 1 1,-1 0-1,1 0 0,0 0 0,0 1 0,-1 0 1,1 0-1,0 1 0,0 0 0,0 0 0,0 0 1,1 0-1,-1 1 0,0 0 0,1 1 0,0-1 1,0 1-1,-1 1 135,-90 84-4104,53-54 193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58:42.4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548 9 80,'0'0'683,"0"0"-150,0 0-37,0 0-16,0 0-74,0 0-46,0 0 48,0 0 24,0 0-53,0 0-70,0 0 5,0 0-1,0 0-10,0 0-38,0 0-17,0 0-28,0 0 19,0 0 49,0 0 18,0 0-21,0 0-33,0 0-20,0 0-11,0 0 1,0 0-32,0 0-11,0 0 0,0 0-16,0 0-9,0 0 4,0 0-13,0 0-34,0 0-17,0 0-10,0 0 0,0 0-5,0 0-2,0 0-54,-27-3-32,-3 0-269,0 1 1,0 1 0,0 2-1,-5 1 278,27 0-17,-1 1 0,1 0-1,0 0 1,0 1 0,1 0 0,-1 0-1,1 1 1,0 0 0,0 0 0,0 1-1,-1 1 18,-26 19-18,11-9-2,0 0 0,2 2 0,0 1 0,1 0 0,2 1 0,-1 2 20,7-5-23,1 0 1,0 1-1,2 0 0,0 1 1,-2 8 22,2 3-24,2 1 0,1 0 0,2 0 0,1 0 0,1 0 0,2 1-1,1 1 25,-1-16-9,0-12 8,0 0-1,1 0 0,-1-1 0,1 1 0,0 0 0,1-1 0,0 1 0,-1-1 0,2 1 0,-1-1 0,1 0 0,-1 0 1,1 0-1,1 0 0,-1-1 0,1 1 0,0-1 0,0 0 0,0 0 0,0 0 0,1 0 0,-1-1 0,1 0 1,0 0-1,0 0 0,0-1 0,1 1 0,-1-1 0,1-1 0,-1 1 0,1-1 2,21 6-3,1-2 0,0-2 0,0 0 0,0-2 0,22-1 3,-30 0 20,-14 0 1,12 0-123,-1-1-1,1 0 1,3-2 102,-15 2-49,-1 0 0,1-1 0,-1 1 0,0-1 0,0 0 0,1-1-1,-1 1 1,-1-1 0,1 0 0,0-1 0,3-3 49,-7 7 16,0-1-1,-1 1 1,1-1 0,-1 1-1,1-1 1,-1 0-1,1 1 1,-1-1-1,0 0 1,1 1 0,-1-1-1,0 0 1,0 0-1,1 1 1,-1-1-1,0 0 1,0 0 0,0 0-1,0 1 1,0-1-1,0 0 1,0 0-1,0 0 1,0 1 0,0-1-1,-1 0 1,1 0-1,0 1 1,0-1-1,-1 0 1,1 0 0,0 1-1,-1-1 1,0 0-16,-15-16 110,3 9-122,-1 0-1,0 1 0,-1 1 0,0 0 0,1 1 1,-2 0-1,1 2 0,0 0 0,-1 0 0,-2 1 13,-36 3-558,118 16 729,0-3 1,1-3-1,21 0-171,-78-11 15,48 6 99,-51-5-111,-1 0 0,1 0 0,-1 1 0,1-1 0,-1 1-1,1 0 1,-1 0 0,0 1 0,0-1 0,3 3-3,-6-4-32,-1 0-99,0-1 1,0 1-1,0-1 0,0 1 1,0-1-1,0 1 1,0-1-1,-1 1 0,1 0 1,0-1-1,0 1 1,0-1-1,-1 1 0,1-1 1,0 1-1,-1-1 1,1 0-1,0 1 1,-1-1-1,1 1 0,-1-1 1,1 0-1,-1 1 1,1-1-1,-1 0 0,1 1 1,-1-1-1,1 0 1,-1 0-1,1 0 0,-1 1 1,1-1-1,-1 0 1,1 0-1,-1 0 0,1 0 1,-1 0-1,0 0 131,-15 1-2279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58:43.1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1 280,'0'0'1703,"0"0"-512,0 0-208,0 0-8,0 0-286,0 0-313,0 0-108,0 0-24,0 0-52,0 0-33,0 13 147,-1 11-8,-2-1 1,0 1 0,-6 17-299,-5 33 508,3 57 421,6 0 1,7 27-930,-1-27 516,-6-56 72,1-31-2039,3-15-3364,1-29 2557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55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6865,'4'0'-24,"1"0"-1,-1 1 1,0-1-1,0 1 1,0 0-1,0 0 1,0 1-1,0-1 1,-1 1-1,1 0 1,0 0-1,-1 0 1,1 0-1,-1 1 1,0-1-1,2 3 25,-1-3-14,-1 0 0,0 0 0,0 0 0,1 0 0,-1-1 0,1 1 0,-1-1 0,1 0 0,0 0 0,0 0 0,-1-1 0,2 1 14,45 5 2,-31 11-101,-19-16 91,1 1-4,1-2 12,-1 0-3,-1 0 0,1 0 0,0 0 0,0 0 0,-1 0 0,1 0 0,0 0-1,0 0 1,-1 0 0,1 0 0,0 0 0,0 0 0,-1 1 0,1-1 0,0 0 0,-1 0 0,1 1 0,0-1 0,-1 0 0,1 1 0,0-1 0,-1 1-1,1-1 1,-1 1 0,1-1 0,-1 1 0,1 0 0,-1-1 0,1 1 0,-1 0 3,0-1-65,0 0-69,0 0-74,0 0-20,0 0-20,0 0-13,27 22-347,-23-18 628,-1 0 0,1 0 0,1 0 0,-1-1 0,1 1 1,-1-1-1,1 0 0,1-1-20,2 3 88,-5-2 90,-5-1 132,4 0-309,-1-1-1,1 1 1,-1 0-1,0 0 1,0 0-1,0 0 1,0 0-1,0 1 1,-1-1-1,1 0 1,-1 0-1,1 1 0,-1-1 1,0 0-1,1 1 0,-1-2 1,1 13 8,2 0 0,-1-1 0,2 1-1,0-1 1,1 0 0,0 1-9,-2-8 6,2 8 3,1-1-1,1-1 1,0 1 0,1-1 0,1 0 0,0-1-1,0 0 1,1-1 0,0 0 0,1 0 0,0-1 0,0 0-1,1-1 1,0 0 0,1-1 0,0-1 0,0 0-1,11 4-8,-7-5 9,-7-3 32,0 1 0,0 0-1,0 1 1,-1 0 0,0 0 0,1 1-1,-1 0 1,-1 1 0,1 0 0,0 1-41,9 9 18,-1 1 1,-1 0 0,12 16-19,-13-15 21,1-1 1,0 0 0,1-1 0,7 4-22,10 9 39,-22-20 49,1 0-1,0-1 0,0 0 0,1-1 1,0-1-1,0 0 0,2 0-87,17 5 180,-18-7-154,0 2 0,0 0 0,0 0 0,6 6-26,45 17 81,-47-18-69,0 0-1,1-2 0,20 7-11,10 9 405,-45-22-355,0-1 1,0 0-1,1 0 0,-1-1 0,0 1 0,1-1 0,-1 0 1,3 0-51,-3-1 4,1 1 0,0 1 1,-1-1-1,0 1 0,1 0 1,-1 0-1,0 0 0,0 1 1,1 0-5,36 15 66,-32-16-32,1 0 0,-1 1 0,0 0-1,0 1 1,0 0 0,-1 0 0,0 1 0,5 4-34,18 14 125,-22-16-102,-1 0-1,0 0 1,0 1 0,4 4-23,2 3 8,1-1 0,0 0 0,10 5-8,23 21 72,-36-31 71,1-1-1,-1 0 1,1-1 0,1 0 0,-1-1 0,1-1 0,15 3-143,8 5 64,14 6 114,-1 3 1,0 1-1,13 11-178,-54-27 1,66 38 55,60 25-56,105 53 24,-221-112-16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58:44.1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92 1 1456,'0'0'1271,"0"0"-520,0 0 69,0 0-136,0 0-358,0 0-188,0 0 13,0 12 331,-1-3-345,0 0 1,-1 0 0,0 0 0,-1 0-1,1-1 1,-2 1 0,-1 4-138,-11 31 212,3 4 54,2-13-147,2 0 0,2 1-1,1 0 1,2 0 0,1 9-119,2-17 8,0-17-11,0 0 0,1-1 1,1 1-1,1 9 3,-1-18-12,0 0 0,0-1 0,0 1 0,1-1 0,-1 1 0,0-1 0,1 0 0,-1 0 0,0 1 0,1-1 0,0 0 0,-1 0 0,1 0 0,0-1 0,-1 1 0,1 0 0,0-1 0,0 1 0,0-1 0,-1 1 0,1-1 0,0 0 0,0 0 0,0 0 0,0 0 0,1 0 12,1 0-27,0 1 1,0-1-1,1-1 0,-1 1 1,0 0-1,1-1 1,-1 0-1,0 0 0,0 0 1,0-1-1,2 0 27,4-7-8,-1 0 0,1-1 0,-1 0 0,-1 0 0,0-1 0,0 0 0,-1 0 0,-1-1 0,0 0 0,3-9 8,13-22-220,-19 39 194,-1-1 1,0 1-1,0-1 0,0 0 1,0 1-1,-1-1 0,0 0 0,1-2 26,1 337 1533,-3-327-1728,0 0 0,0 0-1,1-1 1,-1 1 0,1 0 0,-1-1 0,1 1 0,0 0-1,0-1 1,0 1 0,1-1 0,-1 1 0,1-1 0,-1 0 0,1 1-1,0-1 1,0 0 0,-1 0 0,2 0 0,-1-1 0,0 1-1,0 0 1,0-1 0,3 2 195,3 0-2306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58:44.8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276 24 368,'0'0'2443,"0"0"-848,0 0-305,0 0-47,0 0-238,0 0-296,0-3-163,0 2-514,0 0 0,0 1-1,0-1 1,0 0 0,0 0-1,0 1 1,0-1-1,-1 0 1,1 1 0,0-1-1,0 0 1,0 0 0,-1 1-1,1-1 1,0 1 0,-1-1-1,1 0 1,-1 1 0,1-1-1,-1 1 1,1-1 0,-1 1-1,1-1 1,-1 1-1,1-1 1,-1 1 0,0-1-1,1 1 1,-1 0-32,-25-3 718,19 3-800,-1 1 73,1 1 1,-1-1-1,1 1 1,0 0-1,-1 1 0,1 0 1,0 0-1,1 1 1,-1-1-1,1 1 0,-1 1 1,1-1-1,1 1 1,-1 0-1,0 1 0,1-1 1,0 1-1,-2 4 9,-6 7-17,0 1 1,1 0-1,1 1 1,1 0-1,1 1 0,0 0 17,3-6-14,1-1 1,1 1-1,0-1 0,0 1 0,2 1 0,0-1 0,0 0 1,1 7 13,1-18-3,0 6-15,0 0 0,0 1 0,1-1 0,0 0 0,3 9 18,-3-15-5,1 1 1,0 0-1,-1-1 1,2 1-1,-1-1 1,0 0-1,0 0 1,1 0-1,0 0 1,0 0-1,0 0 1,0-1-1,0 1 1,0-1 0,2 1 4,23 13-417,1-1 1,1-2 0,0-1 0,24 6 416,35 15-4750,-68-24 2001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58:45.6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192 60 1672,'0'0'1638,"0"0"-555,0 0 76,0 0-112,0 0-351,0 0-188,-1-1-434,0 0 0,1 0 0,-1 0 0,0 0 0,-1 0 0,1 0-1,0 1 1,0-1 0,0 0 0,0 0 0,-1 1 0,1-1 0,0 1 0,-1-1-74,-3 1 11,1 0 0,-1 0 1,1 0-1,-1 0 0,0 1 1,1 0-1,-1 0 0,1 0 0,-1 0 1,1 1-1,0 0 0,-1 0 1,1 0-1,0 0 0,0 0 0,0 1 1,1 0-1,-1 0 0,1 0 0,-1 0 1,1 1-1,0-1 0,0 1 1,0 1-12,-6 7 32,1 0 1,1 0 0,0 0 0,1 1 0,0 0 0,1 1 0,0-1-1,1 1 1,-2 11-33,1 9 52,2 0 1,1 1-1,1 16-52,2-46-1,-1 0 1,0 0 0,1-1 0,0 1 0,0 0-1,1-1 1,-1 1 0,1-1 0,0 1 0,0-1-1,1 0 1,-1 0 0,1 0 0,0 0-1,0 0 1,0-1 0,1 1 0,-1-1 0,1 0-1,0 0 1,0 0 0,3 2 0,1-1-3,0 1 0,0-1-1,1-1 1,0 0 0,-1 0 0,1-1 0,0 0-1,0 0 1,0-1 0,0 0 0,6 0 3,-13-1 5,1 0 0,0 0 0,0 0 0,-1 0 0,1 0 0,0-1 1,0 1-1,-1-1 0,1 1 0,-1-1 0,1 0 0,-1 0 0,1 0 0,-1-1 1,1 1-1,-1-1 0,0 1 0,0-1 0,1 0 0,-1 1 0,-1-1 0,1 0 1,0-1-1,0 1 0,-1 0 0,1 0 0,-1-1 0,0 1 0,0-1 0,0 1 1,0-1-1,0 0-5,5-12 55,-1 0 0,0-1 1,-1 0-1,-1 0 0,0 0 1,-1-16-56,0-24-99,-4-22 99,1 6-217,1 57 102,-1 1-1,0 0 1,-1 0 0,-1-1 115,2 10-64,0 0-1,-1 0 1,1 1-1,-1-1 1,0 0-1,0 1 1,-1-1-1,0 1 1,1 0-1,-1 0 1,-1 0-1,1 0 1,0 0 64,1 3-165,1 1 0,-1-1-1,0 1 1,1-1 0,-1 1 0,1 0 0,-1-1 0,0 1-1,1 0 1,-1 0 0,0 0 0,1 0 0,-1 0 0,1 1 0,-1-1-1,0 1 1,1-1 0,-1 1 0,1-1 0,-1 1 0,1 0 0,-1-1-1,1 1 1,-2 1 165,-10 12-2198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58:46.7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291 46 2112,'0'0'1610,"0"0"-204,0 0-82,0 0-384,0 0-301,0 0-16,-1-6-50,-6-18-90,6 23-421,1 0 0,-1 0 0,1 0 0,-1 0 0,0 0 0,1 0 0,-1 1 0,0-1 0,1 0 0,-1 0 0,0 1 0,0-1 0,0 1 0,0-1 0,0 1 0,0-1 0,0 1 0,0-1 0,0 1 0,0 0 0,0 0 0,0-1 0,0 1 0,-1 0-62,-26 0-92,20 0 142,-1 0-66,0 1 0,0 0 0,0 0 0,0 1 0,0 0 0,0 0 0,1 1 0,-1 0 0,1 1 0,-1 0 0,1 0 0,0 1 0,1 0 0,-1 0 0,1 0 0,0 1 0,-3 4 16,4-5-26,0 0 11,1 0 0,-1 1 0,1-1 0,0 1 0,-1 2 15,5-6-53,0 0 0,0 0 0,0 0 0,0 1 0,0-1 0,0 0 0,1 0-1,-1 1 1,1-1 0,-1 0 0,1 1 0,0-1 0,0 1 0,0-1 0,0 0-1,1 1 1,-1-1 0,1 0 0,-1 1 53,1-1-12,0-1 1,0 0-1,0 1 0,0-1 0,0 0 0,1 1 1,-1-1-1,0 0 0,1 0 0,-1 0 0,0 0 1,1 0-1,-1 0 0,1-1 0,0 1 0,1 0 12,33 12-65,-23-9 44,7 3-29,-1-1 12,1 2-1,-1 0 0,-1 1 1,10 6 38,-22-12-2,-2 1 1,1 0 0,0-1 0,-1 1-1,1 1 1,-1-1 0,0 1-1,-1-1 1,1 1 0,-1 0-1,0 1 1,0-1 0,-1 0 0,1 1-1,-1 0 1,-1-1 0,2 6 1,1 12 40,-2 1 0,-1-1 0,-1 19-40,0-18 50,-1-19-34,0 1 1,0-1-1,-1 0 0,0 0 0,0 0 0,0 0 0,0 0 0,-1-1 0,0 1 0,0-1 1,0 0-1,0 1 0,-1-1 0,1-1 0,-5 4-16,1 0 47,-1 0 0,0 0 0,0-1 0,-1-1 0,0 1 0,0-1 0,0-1 0,0 1-47,-8-1 4,1 0 1,-1-1 0,0-1-1,0 0 1,0-1 0,0-1-1,-6-1-4,-5 1-878,28 0 790,-1 0 1,1 0-1,0-1 0,0 1 0,-1 0 0,1 0 0,0 0 1,-1 0-1,1 0 0,0 0 0,0 0 0,-1 0 0,1 0 1,0-1-1,0 1 0,-1 0 0,1 0 0,0 0 0,0-1 1,0 1-1,-1 0 0,1 0 0,0-1 0,0 1 0,0 0 1,0 0-1,0-1 0,-1 1 0,1 0 0,0 0 0,0-1 1,0 1-1,0 0 0,0-1 0,0 1 0,0 0 0,0 0 1,0-1-1,0 1 0,0 0 0,0-1 0,0 1 0,0 0 88,0-3-2013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58:48.2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135 209 656,'0'0'1227,"0"0"-499,0 0 108,0 0-79,0 0-368,0 0-238,4 24 465,-1-21-552,1 1 0,-1-1 0,1 0 0,-1-1 0,1 1 0,0-1 0,1 1 0,-1-1 0,0-1 0,0 1 0,1 0 0,-1-1 0,1 0 0,2 0-64,8 2 387,1-2 0,0 0-1,9 0-386,-22-2 47,-1 0 1,1 0-1,0 0 0,-1 0 0,1 0 0,-1-1 0,1 1 1,-1-1-1,1 0 0,-1 0 0,0 1 0,0-1 0,0-1 1,0 1-1,0-1-47,29-37 22,-28 35 35,1-1 0,-1 0 0,0 0-1,-1-1 1,1 1 0,-1 0 0,0-1 0,-1 0 0,0 1 0,0-2-57,1-67 204,-2 44-464,0 30 259,-1-1-1,1 1 1,-1 0-1,1-1 1,-1 1-1,1 0 1,-1 0-1,1-1 1,-1 1-1,0 0 1,0 0-1,0 0 1,0 0-1,0 0 1,0 0-1,0 0 1,0 0-1,0 1 1,0-1-1,0 0 1,-1 1-1,1-1 1,0 0-1,-1 1 1,1 0-1,0-1 1,-1 1-1,1 0 1,0-1-1,-1 1 1,1 0-1,-1 0 2,-52-2-244,44 2 208,2 0 29,0 0 0,-1 0 1,1 1-1,-1 1 0,1-1 0,0 1 0,0 1 1,0-1-1,0 1 0,0 1 0,1 0 0,-1 0 1,1 0-1,0 1 0,0 0 0,1 0 0,0 0 0,-1 1 7,-4 5 28,1 0-1,0 1 0,0-1 0,1 2 0,1-1 0,0 2 0,1-1 0,0 1 0,1 0 0,0 0 0,1 0 0,1 1 1,-1 7-29,-2 13 150,1-1-1,1 1 1,3 0-1,0 0 1,2 0-1,3 12-148,-2-41 25,1 0-1,0 0 0,0 0 0,0 0 1,0-1-1,1 1 0,0-1 1,0 0-1,0 0 0,1 0 1,0 0-1,0-1 0,3 4-24,3 2 74,1 0 1,1 0-1,-1-1 0,1 0 0,2 0-74,2 0 104,0-1 0,0 0 0,0-1 0,1-1-1,0-1 1,1 0 0,11 1-104,38-1 2986,-82-2-6159,-3-3-471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58:56.7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24 439 160,'0'0'131,"0"0"-54,0 0 3,0 0 56,0 0-19,-4 2-24,-1 0 113,-2 2-163,-1 0 9456,12-24-8330,98-228-927,-88 212-271,1 1-1,1 1 0,2 0 1,1 1 29,-10 23-241,-7 19-429,2 13 642,7 19 102,-1 1 0,-2 0 0,-2 0 0,-1 1 0,-3-1 0,-2 30-74,0 20-584,0-92 132,0 1-1344,0-1 1745,0 0-1,0 0 0,0 0 0,0 0 0,0 0 1,0-1-1,0 1 0,0 0 0,0 0 0,-1 0 1,1 0-1,0 0 0,0 0 0,0 0 0,0 0 1,0 0-1,0 0 0,0 0 0,0 0 0,0 0 1,0 0-1,0-1 0,0 1 0,-1 0 0,1 0 1,0 0-1,0 0 0,0 0 0,0 0 1,0 0-1,0 0 0,0 0 0,0 0 0,0 0 1,-1 0-1,1 0 0,0 0 0,0 0 0,0 0 1,0 0-1,0 1 0,0-1 0,0 0 0,0 0 1,0 0-1,0 0 0,-1 0 0,1 0 0,0 0 1,0 0-1,0 0 0,0 0 0,0 0 0,0 0 1,0 0-1,0 0 0,0 1 0,0-1 1,0 0-1,0 0 0,0 0 0,0 0 52,-9-10-1568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58:57.2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72,'0'0'1520,"0"0"-441,0 0 11,0 0-103,0 0-208,0 0-54,0 0-12,0 0-88,0 0-68,0 0 1,0 0 3,0 0-97,0 0-77,0 0-111,0 0-128,0 0-175,11 1-162,143 44 362,-12-22 21,-105-21-5958,-27-2 4670,-3 0-604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58:57.7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2513,'0'0'1274,"0"0"-55,0 0 262,0 0-277,0 0-357,0 0-96,0 0-159,0 0-285,0 10-221,0 420 1900,0-430-2165,0 0-151,0 0-125,0 0-112,0 0-92,0-1-72,0-87-4012,0 49 1931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58:58.3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6 40,'0'0'1524,"0"0"-350,0 0 81,0 0-79,0 0-286,0 0-126,-1 0-712,1 0 0,0 0 1,0 0-1,0 0 0,0 0 1,0 0-1,0 0 0,0-1 1,0 1-1,-1 0 0,1 0 1,0 0-1,0 0 0,0 0 1,0 0-1,0-1 0,0 1 1,0 0-1,0 0 0,0 0 1,0 0-1,0 0 0,0-1 1,0 1-1,0 0 0,0 0 1,0 0-1,0 0 0,0 0 1,0-1-1,0 1 0,1 0 1,-1 0-1,0 0 0,0 0 1,0 0-1,0 0 0,0 0 1,0-1-1,0 1 0,0 0 1,0 0-1,1 0 0,-1 0 1,0 0-1,0 0 0,0 0 1,0 0-1,0 0 0,0 0 0,1 0 1,-1 0-1,0-1 0,0 1 1,0 0-1,0 0 0,0 0 1,1 0-1,-1 0-52,10 1 120,0 0 1,0 1-1,0 0 0,0 1 0,7 2-120,-6-1 109,0-1 1,1-1-1,-1 0 0,7 1-109,197 2 1331,-215-2-1373,0-3-6762,0 0 4196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58:59.5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30 128 2481,'0'0'1440,"0"0"15,0 0-172,0 0-503,0 0-261,0 0 11,0 0-113,0 0-175,0 0-96,0 3-41,3 126 1448,0-37-277,-6 56-1276,-4-102 61,7-42-43,-1-1 0,0 0 0,0 1 0,0-1 0,-1 0 0,1 0 1,-1 0-1,1 0 0,-1 0 0,0 0 0,0-1 0,-1 1-18,3-2 30,0-1 32,0 0-3,0 0 16,0 0 3,0 0 4,0 0 24,0 0-7,-3-19 14,0-43-851,4-43 738,0 27-356,0 64 332,0 0 1,1 0 0,0 0-1,1 0 1,1 0 0,0 1 0,1 0-1,0-1 1,1 1 0,7-10 23,-1 3-20,1 1-1,1 0 1,1 1 0,0 1 0,1 0 0,6-3 20,-18 16-14,0 1 1,0 0-1,1 0 0,-1 1 0,1-1 0,0 1 1,0 0-1,-1 1 0,1-1 0,0 1 1,5-1 13,6 0-133,1 0 1,-1 1 0,4 1 132,-17 1-29,0 0-1,-1-1 1,1 1 0,0 0-1,-1 0 1,1 1 0,-1-1-1,1 0 1,-1 1 0,0 0-1,0-1 1,1 1 0,-1 0-1,0 0 1,-1 0 0,1 0-1,0 1 1,0-1 0,-1 0-1,0 1 1,1-1 0,-1 1-1,1 2 30,2 5-25,0-1 0,-1 1-1,0 0 1,0 0 0,-1 0-1,0 1 26,-2 56 184,0-65-170,-1 0 1,0-1-1,0 1 0,0-1 0,0 1 0,0-1 0,0 1 1,0-1-1,-1 0 0,1 0 0,0 1 0,-1-1 0,1 0 1,-1 0-1,1-1 0,-1 1 0,1 0 0,-2 0-14,-33 15 195,11-9-81,0 0 1,-1-2-1,0-1 1,0 0-1,0-2 1,-17-2-115,6 0 76,37 0-162,0 0-131,0 0-126,0 0-146,0 0-190,0 0-261,0 0-126,0 0-301,0 0-592,0 0-542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55.9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9466,'20'5'-110,"-1"1"0,1 1 0,-1 1 0,-1 1 0,0 0 0,0 1 0,4 5 110,-13-10-6,50 22-9,-34-18 67,0-1 0,0-1 0,1-1 0,0-1-1,1-2 1,-1-1 0,1 0 0,7-3-52,-21 1 24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59:26.1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1 80,'0'0'104,"0"0"-56,0 0 8,0 0-48,0 0 0,0 0-8,-3 21-8,3-18-120,0 3-8,0-3 104,0 0 32,0 3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59:27.9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209 1 464,'4'69'914,"-2"-59"971,1-15 669,1-1-683,-3 6-1820,12-15 122,14 1-262,-4 2 101,-23 12-4,0 0-1,0-1 1,0 1 0,0 0 0,0 0-1,0 0 1,1 0 0,-1 0-1,0 0 1,0 0 0,0-1-1,0 1 1,0 0 0,0 0 0,0 0-1,0 0 1,0 0 0,0-1-1,0 1 1,0 0 0,0 0 0,0 0-1,0 0 1,0-1 0,0 1-1,0 0 1,0 0 0,0 0-1,0 0 1,0-1 0,0 1 0,0 0-1,0 0 1,0 0 0,0 0-1,0 0 1,0-1 0,0 1-1,0 0 1,-1 0 0,1 0 0,0 0-1,0 0 1,0 0 0,0-1-1,0 1 1,0 0 0,-1 0 0,1 0-1,0 0 1,0 0 0,0 0-1,0 0 1,0 0 0,-1 0-1,1 0 1,0 0 0,0 0 0,0 0-8,-19-4 57,-25 3-191,42 1 155,-2 1-29,1-1 1,0 1-1,0 1 1,-1-1-1,1 0 1,0 1 0,0 0-1,0-1 1,1 1-1,-1 0 1,0 1-1,1-1 1,-1 0-1,1 1 1,-1 0 7,-36 44-18,8 0 14,1 2-1,3 1 0,-10 27 5,35-69-6,0 1 1,1 0 0,0-1-1,0 1 1,0 0-1,1-1 1,1 1 0,0 0-1,0 0 6,0 23-30,0-29 27,0 1-1,-1 0 1,1 0 0,1-1-1,-1 1 1,1 0-1,-1-1 1,1 1 0,0-1-1,0 0 1,0 0 0,1 0-1,-1 0 1,1 0-1,-1 0 1,1 0 0,0-1-1,0 0 1,1 1 0,-1-1-1,0 0 1,1-1-1,1 2 4,8 3 1,0 0 0,0-1 0,0 0 0,1-1 0,10 2-1,8-2-29,-1-1 0,1-1 0,17-2 29,-29 0-124,-16-1 116,1 1-1,-1-1 1,1 0-1,-1-1 1,1 1 0,-1-1-1,0 0 1,1 0-1,-1 0 1,0 0 0,0-1-1,-1 1 1,1-1-1,0 0 1,-1 0 0,0-1-1,2-1 9,-2 1-8,1 0 0,-1 0-1,0 0 1,0-1 0,0 1-1,-1-1 1,1 0-1,-1 0 1,0 0 0,-1 0-1,1 0 1,-1 0 0,0 0-1,0-1 1,-1 0 8,0 3-4,1 1 0,-1-1 0,0 1-1,0 0 1,0-1 0,-1 1 0,1 0 0,-1-1 0,1 1 0,-1 0 0,0-1-1,0 1 1,0 0 0,0 0 0,0 0 0,0 0 0,-1 0 0,1 0-1,-1 0 1,1 0 0,-1 1 0,0-1 0,0 1 0,1-1 0,-1 1 0,0-1-1,0 1 1,-1 0 0,1 0 0,0 0 0,0 0 0,0 1 0,-1-1 0,1 1-1,0-1 1,-1 1 0,1 0 0,-1-1 0,1 1 0,0 1 0,-1-1 0,1 0 4,-39-1 116,21 0-111,0 1 0,0 0 1,-5 3-6,20-2-1,0 1 0,1-1 1,-1 2-1,1-1 0,-1 0 1,1 1-1,0 0 0,0-1 1,0 2-1,-2 1 1,6-4-35,0-1 10,0 0-47,0 0-77,0 0-100,47 14-207,21-10 1417,40-4-961,-47 0-4807,-57 0 2844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59:28.6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93 1 1008,'0'0'1146,"0"0"-465,0 0 181,0 0 51,0 0-371,0 0-238,0 0 19,0 0-7,0 0-123,0 0-97,0 0-36,0 0-67,0 0-50,0 24 32,-3 24 164,-3 1 1,-1-1-1,-2 0 1,-6 9-140,1 3 79,9-37-47,-5 21 21,1 0 1,2 1-1,3 0 1,0 15-54,4-60-175,0 3-3098,0-3 1507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59:29.6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91 2 1480,'0'0'1631,"0"0"-657,0 0 39,0 0-8,0 0-433,0 0-275,-1-2 361,-2 5-606,-19 50-47,3 0 1,-11 50-6,26-87 3,0 4-60,1 0-1,1 0 0,0 0 0,2 0 1,0 5 57,1-7-373,-1-18 174,1 0 56,0 0 83,1 0 0,-1 0-1,1 0 1,0 0 0,-1 0 0,1 0 0,-1 0 0,1-1 0,-1 1 0,1-1 0,-1 1 0,1-1 0,-1 0-1,0 1 1,1-1 0,-1 0 0,0 0 0,1 0 0,-1 0 0,0 0 0,0 0 0,0 0 0,0-1 0,0 1-1,0 0 61,16-23-194,0-1-1,-2 0 0,0-1 0,-2 0 0,-1-2 0,5-19 195,-17 50 20,0 0 0,1 0 0,-1 0 0,0 0 0,1 0-1,0 0 1,0 0 0,0 0 0,0 0 0,0-1 0,0 1 0,1 0 0,-1-1-20,29 53 2,-18-34 37,1-3-322,1 0 0,0-1 0,1 0-1,1-1 1,0-1 0,1-1 0,3 1 283,-6-5-1179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59:30.2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242 25 992,'0'0'1106,"0"0"-59,0 0-59,0 0-217,0 0-200,0 0-18,-5-3-48,2 0-387,0 1 0,0 0 0,-1 0 0,1 0-1,-1 0 1,1 1 0,-1-1 0,0 1 0,1 0-1,-1 0 1,0 1 0,0-1 0,0 1 0,0-1-1,-3 1-117,-3 0 22,7 0-25,0 0 0,-1-1 0,1 1-1,0 0 1,-1 1 0,1-1 0,0 1 0,-1-1 0,1 1 0,0 0 0,0 0 0,0 0 0,0 1 0,0-1 0,0 1 0,0 0 0,0-1 0,1 1 0,-1 1 0,1-1 0,-1 0 3,-6 8-6,0 1 0,0 0 0,1 0 1,1 0-1,0 1 0,0 0 0,1 1 0,1-1 1,0 1-1,1 0 0,0 3 6,-2 11-453,1 1 0,1 0 0,2 0-1,0 27 454,3-52-40,-1-1 0,1 0 0,-1 0 0,1 1-1,0-1 1,-1 0 0,1 0 0,0 0-1,1 0 1,-1 0 0,0 0 0,1 0 0,-1-1-1,1 1 1,-1 0 0,1-1 0,0 1 0,0-1-1,-1 1 1,3 0 40,48 26-1027,-26-15 51,11 7-639,-23-11 384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59:31.1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311 104 656,'0'0'1138,"0"0"-374,0 0 27,0 0-99,0 0-264,0 0-137,-11-1-42,2 0-197,-10-2 204,-1 2-1,1 1 1,-9 0-256,23 1 46,1 0 0,-1 0 1,1 1-1,0 0 0,0-1 0,-1 1 0,1 1 1,0-1-1,1 1 0,-4 2-46,-38 33 116,31-24-67,5-7-54,1 0 0,0 1 0,0 1 1,1-1-1,0 1 0,1 0 0,0 1 1,0-1-1,1 1 0,0 1 0,1-1 0,0 0 1,1 1-1,0 0 0,0 0 0,1 0 1,1 0-1,0 0 0,0 4 5,1-12-7,0-1-1,0 1 1,1-1-1,-1 1 1,0-1 0,1 1-1,-1-1 1,1 1-1,0-1 1,0 1 0,0-1-1,0 0 1,0 0-1,1 1 1,-1-1 0,1 0-1,-1 0 1,1 0-1,0 0 1,0-1 0,0 1-1,0 0 1,0-1-1,0 0 1,0 1 0,1-1-1,-1 0 1,0 0-1,1 0 1,1 0 7,7 2-35,1-1-1,-1 0 0,1-1 1,0 0-1,-1-1 1,4-1 35,0 1-8,-11 0 11,0 0 0,0-1 0,0 1 0,0-1-1,0 0 1,0 0 0,0-1 0,0 1 0,0-1 0,-1 0-1,1 0 1,0 0 0,-1 0 0,3-3-3,0 0 12,0-1 0,-1 1 0,0-1 0,0 0 0,-1 0 0,1-1 0,2-6-12,1-4 16,0-1-1,-1 1 1,-2-1-1,1 0 1,-2-1 0,1-7-16,1-29-264,-1 0 1,-4-36 263,-1 89-65,0 1-1,-1-1 1,0 1 0,1-1 0,-1 1-1,0-1 1,0 1 0,1 0 0,-1-1-1,0 1 1,0 0 0,-1 0 0,1 0-1,0 0 1,0 0 0,0 0 0,-1 0-1,1 0 1,-1 0 0,1 0 0,0 1-1,-1-1 1,0 1 0,1-1 0,-1 1-1,1-1 1,-1 1 0,1 0-1,-1 0 1,0 0 0,1 0 0,-1 0-1,1 0 1,-1 0 0,0 1 0,1-1-1,-1 1 1,1-1 0,-1 1 0,1-1-1,-1 1 1,1 0 0,-1 0 65,-20 36-1132,11-16 402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59:32.0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318 15 1528,'0'0'1311,"0"0"-507,0 0 13,0 0-120,0 0-347,0 0-165,-10-2-8,-6-2-74,0 1-1,-1 0 1,1 2-1,-2 0-102,10 0 8,1 1 0,0 1 0,0-1 0,0 1 0,1 0 0,-1 1 1,0 0-1,0 0 0,1 0 0,-1 1 0,1 0 0,-1 0 0,0 1-8,-11 9-7,-46 34 2,59-42-2,0 0-1,0 0 1,0 0 0,1 0-1,0 1 1,0 0 0,0 0-1,1 0 1,-1 0 0,1 1 7,3-6-34,0-1 1,0 1 0,0 0 0,0 0 0,0 0-1,0 0 1,0 0 0,0 0 0,0 0-1,0 0 1,0 0 0,1 0 0,-1 0-1,0 0 1,1 0 0,-1 0 0,1 0-1,-1 0 1,1 0 0,-1-1 0,1 1 0,0 0-1,-1 0 1,1-1 0,0 1 0,0 0-1,0-1 1,-1 1 0,1-1 0,0 1-1,0-1 1,0 1 0,0-1 0,0 0 0,0 1-1,0-1 1,0 0 0,0 0 0,0 0 33,50 9 105,-40-7-171,3 0 73,23 4 21,0-2 0,10-1-28,-46-3-4,0 0 0,0 1 0,0-1 0,0 1 1,0 0-1,0-1 0,0 1 0,0 0 0,0-1 0,0 1 0,0 0 0,0 0 0,0 0 0,0 0 0,-1 0 0,1 0 1,0 0-1,-1 0 0,1 0 0,-1 0 0,1 1 0,-1-1 0,0 0 0,1 0 0,-1 0 0,0 1 0,0-1 0,0 0 1,0 0-1,0 1 4,0 1 41,1 0 0,-1 0 1,0-1-1,0 1 0,0 0 1,0 0-1,-1-1 0,1 1 1,-1 0-1,0 0 0,1-1 1,-1 1-1,-1 1-41,-12 10 62,-1-1 0,0 0 0,-1 0-1,0-2 1,-1 0 0,-11 5-62,11-6-264,-34 17 579,48-25-893,-1-1-1,0 0 1,0 0 0,0 0 0,0 0-1,0-1 1,-3 1 578,7-1-1899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59:33.3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166 108 536,'0'0'924,"0"0"-41,0 0-112,0 0-62,0 0-50,0 0-51,0 0-83,0 0-104,0 0-93,0 0-107,0 0-62,0 0-50,0 0-27,0 0-25,30 0 53,-9-5-62,-1-1 1,0 0-1,-1-1 1,0-2-1,2-1-48,-10 6 10,-10 2-18,1 1 1,-1 0-1,0 0 1,1 0-1,-1-1 1,0 1-1,0-1 1,0 1-1,0-1 1,0 1-1,0-1 1,-1 0-1,1 1 1,0-1 0,-1 0-1,0 1 1,1-1-1,-1 0 1,0 0-1,0 0 1,0 1-1,0-1 1,0 0-1,0 0 1,0 0-1,-1 1 1,1-1-1,-1 0 1,1 0 0,-1 0 7,-2 1-5,0 0 0,0 0 0,-1 0 0,1 1 0,0-1 0,0 1 0,0 0 1,0 0-1,-1 0 0,0 0 5,-13-1-25,1-1 43,0 1 0,0 0 0,-1 1-1,1 1 1,0 0 0,-2 2-18,9 1 1,0 0 0,0 1 0,1 0 1,0 0-1,0 1 0,0 0 0,1 0 0,-1 1 1,-2 4-2,-6 4 18,6-7-15,1 1-1,0 1 0,1-1 1,-6 10-3,11-15 0,0 1 1,1 0 0,-1 0 0,1 0-1,0 0 1,0 0 0,1 0 0,0 1 0,-1-1-1,2 0 1,-1 1 0,1 3-1,0 6 10,-1-7-18,1 1-1,1-1 1,-1 1 0,2-1-1,-1 1 9,0-5-4,0-1-1,0 0 0,1 0 0,-1 0 1,1 0-1,0 0 0,-1 0 1,1 0-1,1 0 0,-1-1 1,0 1-1,1-1 0,-1 0 1,3 2 4,0 1-11,0-1 0,1 1 0,0-1 0,0-1 0,0 1 0,0-1 0,0 0 0,1 0 0,0-1 0,-1 0 0,1 0 0,0-1 1,0 1-1,0-2 0,0 1 0,7-1 11,-14 0-132,1 1 0,-1-1 1,0 0-1,0 0 0,1 1 1,-1-1-1,0 0 0,1 1 1,-1-1-1,0 0 0,0 1 1,0-1-1,1 0 0,-1 1 0,0-1 1,0 0-1,0 1 0,0-1 1,0 1-1,0-1 0,0 0 1,0 1-1,0-1 0,0 1 1,0-1-1,0 0 0,0 1 1,0-1-1,0 1 132,0-1-398,0 1-2260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56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9850,'7'0'-8,"0"0"-48,-1 3-72,7 0-184,21 9-488,-1-3-520,-10-6-993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8:19.5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160 153 184,'0'0'240,"0"0"-57,0 0 30,0 0 85,0 0-10,-9-9-84,-71-81 1717,50 60-690,27 28-1165,1 1-1,0-1 0,0 0 0,-1 1 0,1-1 0,-1 1 0,1 0 0,-1 0 0,0 0 0,1 0 0,-1 0 0,0 0 0,0 1-65,3 0 12,-1 0 0,1 0 0,0 0-1,0 0 1,0 0 0,0 0 0,0 0 0,0 0 0,0 0 0,0 1 0,-1-1 0,1 0-1,0 0 1,0 0 0,0 0 0,0 0 0,0 0 0,0 0 0,-1 0 0,1 0 0,0 0-1,0 0 1,0-1 0,0 1 0,0 0 0,0 0 0,0 0 0,-1 0 0,1 0-1,0 0 1,0 0 0,0 0 0,0 0 0,0 0 0,0 0 0,0 0 0,0 0 0,0-1-1,-1 1 1,1 0 0,0 0 0,0 0 0,0 0 0,0 0 0,0 0 0,0 0 0,0-1-1,0 1 1,0 0 0,0 0 0,0 0 0,0 0 0,0 0 0,0 0 0,0 0 0,0-1-1,0 1 1,0 0 0,0 0 0,0 0-12,12-3 63,-4 4-56,0 1 0,0 0 0,-1 0 0,1 1 0,0-1 0,-1 2 0,0-1 0,1 1 0,-2 0 0,1 1 0,0 0 0,-1 0 0,4 4-7,42 27 25,-2-7 216,-1 2 0,17 16-241,-38-27 76,19 17 466,21 21-542,-34-16 210,31 41-45,-19-28-122,-16-18-4,-27-31-31,1 0 0,0-1 0,1 1 1,-1-1-1,1 0 0,0 0 0,5 3-8,2 1 6,-1 1-1,0 0 1,0 0 0,-1 1-6,-1-1 5,1 0 0,0-1 1,0 0-1,1 0 0,3 1-5,44 28 21,-33-20-3,1-2-1,3 1-17,152 86 132,-169-96-131,60 46 17,-20-13 0,12 7-3,-44-32-33,0 1 0,8 10 18,-6-6 9,-5-3 0,-9-9-3,0-1 0,0 0 0,1 0-1,3 1-5,24 20 16,4 3 8,109 62 66,-96-63-82,1-2 0,2-2 1,0-3-1,3-2-8,-32-11 44,0 1-1,20 11-43,-21-9 28,0-1 0,23 6-28,345 116 513,-61-29-402,-230-71-114,-2 6 0,-2 3 0,23 18 3,-86-44 3,47 28 3,-12-3 17,2-3-1,57 19-22,8 6 18,121 69-25,1-17 526,114 15-212,-334-121-204,1-1 1,0-2-1,0-2 1,35 0-104,12 2 95,56 4-32,56 8 5,-90-11 39,-1-4 1,45-6-108,-13 0-39,-117 4 32,0 1 0,0 1 1,0 1-1,0 1 0,0 1 1,6 4 6,74 19-18,-18-12 197,1-5-1,0-4 0,76-1-178,-141-6 3,0 0 1,0 1-1,-1 2 0,11 3-3,44 8 7,-40-10-5,60 6 16,3-8 10,54 3-16,-81 2-36,61 15 24,203 65 47,-305-83 294,0-2-1,0-1 1,27-1-341,16 1 51,-29 1-2,93 4-8,-56 5 61,-18-5-94,-39-4 17,0-1 0,14-1-25,43 4 24,11 0 22,-43-6 2186,-50 0-2236,0 1 0,0-1 0,0 0 0,0 0 1,0 1-1,0-1 0,0 0 0,1 1 1,-1-1-1,0 0 0,0 0 0,0 1 0,0-1 1,0 0-1,0 1 0,0-1 0,-1 0 1,1 1-1,0-1 0,0 0 0,0 0 0,0 1 1,0-1-1,0 0 0,0 1 0,-1-1 1,1 0-1,0 0 0,0 1 0,0-1 0,-1 0 1,1 0-1,0 0 0,0 1 0,-1-1 0,1 0 1,0 0-1,0 0 0,-1 0 0,1 0 1,0 0-1,-1 1 0,1-1 4,-13 10-330,7 0-4074,6-6 3893,0-1-1,0 1 0,0 0 0,0 0 1,1 0-1,0 0 0,0 2 512,0-3-851,2 10-2091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9:4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4013 174 208,'0'0'397,"0"0"-94,0 0-111,0 0-64,0 0 19,5-8 60,15-26-10,-15 26-68,-5 8-69,0 0-44,0 0-6,0 0 12,0 0 52,0 0 98,0 0 101,0 0 13,0 0-24,0 0-46,0 0-106,0 0-89,0 0-16,0 0 53,0 0 67,0 0 46,0 0-3,0 0 16,0 0 20,0 0 9,0 0 15,0-1-182,-1 0 0,1 0 0,-1 0-1,0 1 1,1-1 0,-1 0-1,0 0 1,1 1 0,-1-1 0,0 0-1,0 1 1,0-1 0,1 1-1,-1-1 1,0 1 0,0-1 0,0 1-1,0 0 1,0-1 0,-1 1-46,-29-10 125,17 6-12,-44-15 64,-1 2 0,-1 3 0,0 3 0,-34-2-177,31 4 116,-17 1-66,1 3-1,-1 5 1,-35 4-50,27 6-8,54-5 33,0-2 1,-9 0-26,-257 12 356,248-14-298,1 3 0,0 1-1,0 3 1,-5 4-58,-50 15-83,-40 20 83,95-30 72,-30 9 3,1 4-1,-76 40-74,-227 135 154,354-191 52,0-2 0,-26 8-206,-1 0 461,3 3-375,1 3 0,-38 26-86,75-43 6,-122 77 70,112-67-64,1 0 0,0 1 1,2 1-1,-5 7-12,-4 3 37,-1-2-1,-2 0 1,-4 0-37,10-8 18,-9 12 38,0 1 0,2 2 0,2 2 0,-3 6-56,-22 25-7,27-36-3,3 3-1,1 0 0,-18 32 11,9-8-8,-15 15 8,19-30-4,2 2-1,-16 35 5,24-34-38,2 1 0,2 1 0,3 1-1,2 0 1,-1 13 38,12-42-38,0 1 0,2 0 0,0 0-1,2 4 39,0 27-65,1 172-149,-2-211 211,1 0 0,0 1 0,1-2 0,2 2 3,-1 3 2,-1-10-16,0-1 1,0 1 0,1-1 0,0 0 0,0 0 0,3 2 13,4 8 8,-9-13-6,-1-1 0,1 1 0,-1-1-1,0 1 1,0 0 0,0 0 0,0 0-2,-1 0-2,1 0 0,0 0 0,0 0 1,0 0-1,1-1 0,0 1 0,0 1 2,18 53 17,26 16-66,-26-47 49,-16-23 0,0 0 0,0 0 0,-1 0 0,0 0 0,0 0 0,0 2 0,26 38 112,-24-37-95,-1-1-1,1 0 1,0 0 0,0 0 0,0 0-1,1-1 1,0 0 0,1 0 0,-1-1 0,1 0-1,2 1-16,1 2 27,1 1-1,-1 0 1,5 7-27,54 49 17,-36-32-7,-20-20-3,-1 0 0,0 1 0,5 8-7,-13-16 4,0-1 1,1 0-1,-1 0 0,1 0 1,0-1-1,1 0-4,10 10 6,-5-4-5,-9-6 1,2-1 0,-1 0-1,0 0 1,1-1 0,-1 1-1,1-1 1,0 0-1,0 1 1,-1-2 0,2 1-1,-1 0 1,0-1 0,1 0-2,88 29 41,-30-18-170,-49-8 91,0 1 1,-1 1 0,1 0-1,0 2 38,-1-3-13,-1-1 0,1 0-1,1 0 1,-1-1-1,0-1 1,12 0 13,14 4 6,77 13 12,3-6-18,82 2-1,-109-11-19,8-4 20,-36 0-4,655-3 76,-453 15-40,100-9-16,-338-2-28,-1 2 0,0 1-1,0 2 1,5 2 12,33 6-14,395 57 76,-373-64 174,0-4 1,39-5-237,-6 0 257,-74-1-49,-1-2-1,1-1 1,-1-3-1,4-3-207,14-2 259,43-3-259,2 1 504,72-22-504,-45 9 85,-53 13-81,13-2 19,43-16-23,-78 17 105,-1-3 0,0-3 0,-2-1 0,-1-4 0,9-7-105,51-28 154,-81 42-77,0-2 0,13-13-77,-15 12 95,1 0 0,17-7-95,80-44 73,-50 28-73,2 3 0,2 4 0,7 1 0,-67 30-9,99-39 26,-102 36-12,-1-2 0,0 0 0,-1-1 0,0-1 0,-2-1 0,2-2-5,6-5 2,215-192 11,-219 199-31,-1-2 0,0 0 0,-2-1 0,-1-1 0,0-1 0,-2 0 0,12-21 18,102-165-15,-114 182 21,-11 18 2,0 0 1,0 0-1,-1 0 0,0-1 0,0 0 1,-1 0-1,0-1-8,22-70 80,-11 38-73,9-53-10,-9 32-4,-4 19 10,-1-1 0,-3 1-1,-1-1 1,-2-33-3,-3 69-2,0 0 0,0 0 0,-1 0-1,0 0 1,0 1 0,-1-1 0,0 0 0,-1 0 0,0 1 0,0 0 0,-1-1-1,0 1 1,0 1 0,-1-1 0,-5-6 2,-100-111-49,102 117 38,0-1 1,0 2 0,-1-1-1,0 1 1,-3-1 10,3 1-4,0 1 0,1-1 0,-1 0 1,2-1-1,-1 0 0,0-1 4,0 1-5,0 0 0,-1 0 1,0 1-1,-1 0 0,0 1 0,0 0 0,-7-3 5,-4-3-3,-29-18-11,-228-130-195,218 133 137,-1 3 0,-1 3 0,-1 2 0,-43-6 72,-2-2 8,30 5 5,5 2-16,0 3 0,-6 2 3,-94-11 9,-28-14-9,154 28 33,-101-24 402,-42-20-435,90 26 19,-2 5-1,-1 4 1,-1 4 0,-2 5-19,25 6-50,-14 4 50,-50-4-14,75-3 52,-29-8-38,23 3 34,-3 3-34,15 7-359,-37 4 359,44 1-141,52-1 24,-1 1 0,0 0 0,0 0 1,1 1-1,-1 0 0,0 0 0,1 0 1,0 0-1,-1 1 0,1 0 0,0 0 117,-58 43-1807,62-45 1771,-10 8-267,-13 10-1291,0-2 0,-13 7 1594,-14 1-3988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8:27.05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1721 328,'0'0'415,"0"0"52,0 0-27,0 0-80,0 0-78,1-21 1267,17 36-1549,-17-15 9,2 1-1,-1 0-1,1 1 1,-1-1 0,1 1-1,-1 0 1,0-1 0,0 1-1,0 0 1,0 0 0,0 0-1,1 1-7,12 12 331,-3-10-316,1 0 0,-1 0 1,14 2-16,-14-3 2,-10-3-3,1 0 0,-1 0 0,0 0 0,0 1 0,0-1 0,0 1 0,0-1 0,0 1 0,-1 0 0,1 0 0,-1-1 0,1 1 0,-1 0 0,2 2 1,5 7-3,48 22 119,-42-21 40,1-2-1,0 0 1,1-1 0,0 0-156,34 21 165,-35-21-136,0-1 1,1-1-1,14 5-29,7 3 9,-10-5 115,0-1 0,1-2 0,0-1 0,1-1 0,0-1-124,68 14 414,130 28 256,-213-44-654,65 14 18,49 7-11,184 30 33,-265-43 118,23 4 60,57 5-234,-26-6 116,-58-6 54,36 1-170,317-4 232,-258-4-190,-107-2 47,-1-1 0,1-1 0,24-8-89,-25 5 92,1 2 0,-1 0 0,28 1-92,210 4 1216,-255-1-1209,1 0-1,0-1 1,-1-1 0,6-2-7,-5 2 39,-1 0 0,1 0 0,0 2-1,6-1-38,15 0 68,1-1-1,-1-3 0,22-5-67,12-3 47,-21 7-59,0 3 0,47 1 12,736 0-401,-810 4 413,1 1 0,18 4-12,26 3 4,74 3 2,-20-1 3,26-5-9,-130-6 100,1-1 0,-1 0 0,0-2 0,0 0 0,0 0 0,-1-2 0,1 0 0,-1-1-1,0 0 1,0-1 0,-1-1 0,0 0 0,0-1 0,3-4-100,47-32 203,3 3-1,64-30-202,149-57-34,-258 119-63,1 1 1,0 1-1,1 1 1,0 1-1,0 2 1,0 0-1,1 1 1,18 1 96,66-10-158,-99 11 186,1-1 1,-1 0-1,0-1 0,0 0 0,0 0 0,9-5-28,-6 2 89,6-2-49,-1-2 1,0 0 0,-1-2 0,0 1-1,1-4-40,5-2-2,1 1-1,7-4 3,-10 9 3,166-84-46,-181 91 125,1 1-1,-1-1 1,-1 0-1,1-1 1,-1 1-1,1-1 1,-1 0 0,-1-1-1,3-1-81,37-58 986,-23 34-905,-8 13-87,1 0 0,1 1 1,0 1-1,11-8 6,2 1-21,1 1-1,1 1 1,1 1-1,1 2 0,0 1 1,1 2-1,13-3 22,42-13-28,10 1 28,-66 20-13,32-8 4,-44 8 24,0-2-1,0 0 1,-1-1 0,-1-1 0,0 0 0,-1-2 0,5-5-15,12-16 31,-1-2 0,23-35-31,-42 50 45,0-1 0,-2-1 0,-1 0-1,0 0 1,-2-1 0,2-16-45,23-61-26,1 1 14,-19 55 37,19-42-25,5 6 3,-25 44 96,-15 37-220,1 0 0,0 0 1,0-1-1,0 1 1,0 0-1,0 0 0,1 0 1,-1 0-1,1 0 0,0 0 1,0 0-1,0 1 0,0-1 1,1 1-1,-1-1 1,1 1-1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8:27.05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1932 336,'0'0'405,"0"0"-246,0 0 5,0 0-22,5-9 5808,-3 7-6649,37 2 807,0 2-1,-1 2 0,14 4-107,76 1 709,-103-6-549,0-1 1,16 0-161,41 3 127,-27 0 22,1-1-1,29-4-148,-20 0 95,44 6-95,-29-4 12,5 2 32,-34 3 467,1-2-1,-1-3 1,1-2-1,7-2-510,39-4-4,18 6 4,-66 0 27,-31 1-30,-1 1 0,0 0 1,14 5 2,-14-3 3,0-1 1,0 0 0,14-1-4,378-2 128,-352 3-22,1 2 1,35 9-107,-36-4 53,1-3-1,37-1-52,-69-6 20,-7 1 32,0-1 0,0-1-1,0-1 1,0 0-1,0-2 1,0 0 0,4-2-52,27-10 72,1 3 1,0 2-1,9 2-72,1-2 16,11-1-5,1 3-1,0 3 1,6 3-11,902 0 579,-810-3-470,-96 5-112,-15 0-34,37 4 37,-12 7-5,-27-3 45,51-1-40,-99-6 5,92 1 28,0-5 1,47-11-34,-118 12-20,1 1 0,11 1 20,-21-4 9,-12 1 75,113-20 279,-12 2-293,0 4 1,5 6-71,-67 9 29,0-2 0,0-2-1,-1-2 1,14-6-29,113-36 192,-164 47-183,37-12 44,-1-1-1,-1-3 1,21-12-53,-22 11 75,-34 17-30,-1-1-1,1 0 0,9-8-44,49-38 133,-9 7-84,1 2-1,2 2 1,2 4-1,2 3 1,53-19-49,-63 31 1,-28 12 10,-1-2 0,-1-1-1,19-12-10,-27 13 119,-13 7-114,0 1-1,-1-2 1,1 1 0,-1-1 0,0 1 0,0-2-1,3-3-4,14-23 145,-1-2 0,-2 0 0,-2-1 0,-1-1 0,4-16-145,5-13 44,-4 9-60,10-14 16,-10 23-9,-13 26-2,1 0 0,1 1 0,13-19 11,24-27-111,3 2 0,2 3 0,40-34 111,-33 38-83,-1-5 83,-31 30-28,-2-2 0,0 0 0,-13 14 12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23.6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2 160,'0'0'299,"0"0"73,0 0-1,0 0-62,0 0-25,-1-1-296,-1 1 0,1 0 1,0 0-1,-1 0 0,1 0 0,-1 0 0,1 0 1,0 0-1,-1 1 0,1-1 0,0 0 0,-1 1 0,1-1 1,0 1 11,-6 11-574,1 0-66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50.8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90 312,'0'0'264,"0"0"-25,0 0 153,0 0 95,0 0-46,-5-2-207,-29-21 513,-13-8 826,46 31-1487,0-1-1,0 1 1,-1-1 0,1 1-1,0-1 1,0 0 0,0 0-1,0 1 1,0-1-1,0 0 1,1 0 0,-1 0-1,0 0 1,0 0 0,1 0-1,-1 0 1,0 0 0,1 0-1,-1 0 1,1-1 0,-1 1-1,1 0 1,0 0 0,0 0-1,-1-1 1,1 1-1,0-1-85,0 2 69,0 0-15,0 0 6,0 0-10,0 0-37,0 0-20,0 0-6,0 0 9,0 0 28,0 0 20,0 0-15,0 0 13,0 0-25,0 0-4,0 0 5,0 0 22,0 0-16,0 0 16,0 0-22,0 0 1,0 0-2,0 0 18,0 0-23,0 0-17,0 0-3,0 0 0,0 0-8,0 0-26,0 0 21,0 0 12,0 0 1,0 0-2,0 0-3,0 0 6,0 0 13,0 0 2,0 0-3,0 0-10,0-1-3,0-1 0,0 2 0,0 0-2,0 0-3,0-1 5,0-1 8,0 2 8,0 0 12,0 0 16,0 0-20,0 0-3,0 0-1,0 0 10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39.2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4698 2277 264,'0'0'152,"0"0"-4,0 0-11,0 0 18,0 0 16,-4 0 49,-107 0 2707,111 0-2929,-41 0 358,-428-6 3548,284-2-3397,165 8-391,1-1-1,-1-1 0,1 0 1,-19-5-116,5 1 25,1 2 0,-1 1 0,0 2 0,0 1 0,-10 3-25,-31-1 35,51-4 32,1-1 1,-1 0 0,1-2 0,0 0-1,0-2 1,1 0 0,-5-3-68,11 4 14,-14-3-2,-1 2 0,-4 0-12,-20-6 32,17 6-2,-35-4-30,36 7 35,-34-9-35,-39-8 12,67 14 366,-42-12-378,72 15 22,0 2 1,0 0-1,0 0 1,-3 1-23,-31-6 0,-54-18 26,-62-16 10,80 22-26,52 12-2,6 2 16,1 0 0,-1-2 0,1-1 0,0-1 0,-20-12-24,27 13 31,13 6-31,0 1 0,0-1-1,0 0 1,0 0-1,0 0 1,0 0 0,1 0-1,-1-1 1,1 1-1,-1-1 1,1 0-1,0 0 1,0 0 0,-1-1 0,-40-65-170,14 27 435,22 34-260,1 1 1,1-2-1,-1 1 0,1-1 0,-3-9-5,-6 0 95,12 17-94,1 0 0,0 0-1,0 0 1,0 0 0,0 0 0,0-1-1,0 1 1,0 0 0,0 0 0,0-1-1,1 1 1,-1-1 0,1 1 0,-1-1-1,1 1 1,-1-1 0,1 1 0,0-1-1,0 0 0,-3-3 17,1 1-1,0-1 1,-1 1-1,0 0 1,0 0-1,0 0 1,0 0-1,-1 1 1,1-1 0,-1 1-1,0 0 1,0 0-1,-1 0-16,-31-19 14,-11-10-9,43 27 1,-1 0-1,1 0 1,1-1 0,-1 1 0,1-1-1,-3-4-5,2 2-4,-3-7-18,0-1 0,2 1 0,-3-9 22,-2-8 58,6 23-59,2 0 0,0 0 0,0-1 0,0 1 0,1 0 0,1-1 0,-1 1 0,2-3 1,-11-104 7,3 6 8,7 110-34,0 0-25,0 0-4,0 0 20,0 0-9,0 0 10,0 0-9,0 0 15,0 0-15,0 0 9,0-27-8,-6-294 58,6 321-30,0-1-2,-2-21 35,0 0 0,-1 0-1,-2 0 1,0 0 0,-7-17-26,1 1 18,7 25-15,-1 0 1,-1 1 0,0-1 0,0 1-1,-2 0 1,0-1-4,-54-68-32,45 60-9,7 10 28,9 10 17,-1 0 0,1-1 0,0 1 0,-1-1 1,1 1-1,0-1 0,0 1 0,0-1 0,0 0 0,0 1 0,0-1 0,1 0 0,-1 0 0,0 0 0,1 0 0,0 1 0,-1-3-4,1 3-3,0 0 4,0-1-1,0 1 0,0 0 1,0 0-1,0 0 0,0 0 0,-1 0 1,1 0-1,0 0 0,-1 0 1,1 0-1,-1 0 0,1 0 1,-1 0-1,0 0 0,1 0 1,-1 0-1,0 1 0,0-1 0,1 0 1,-1 0-1,0 1 0,-2-1-11,1-1 11,-1 1-1,1-1 0,-1 0 1,1 0-1,0-1 0,0 1 1,0 0-1,0-1 0,0 1 1,0-1-1,1 0 0,-1 0 1,1 1-1,-1-3 1,-8-11 16,-37-20-215,29 21 269,12 12-62,1-1-1,0 0 0,0-1 1,0 1-1,1-1 0,0 0 1,0 0-1,0-1 0,-1-1-7,-15-8 6,18 13-6,-1 1 0,1 0 0,-1-1 1,1 0-1,0 1 0,0-1 0,0 0 1,0 0-1,0 0 0,0 0 0,-1-2 0,3 2 0,-1 0-1,0 1 1,0-1-1,0 1 1,0 0-1,0-1 1,0 1-1,0 0 1,-1 0-1,1 0 1,0-1-1,-1 1 1,1 1-1,-1-1 1,1 0-1,-1 0 0,1 0 1,-2 1 0,-19-17-7,21 15-5,-1 0-1,1-1 0,-1 1 0,1 0 1,-1 1-1,0-1 0,0 0 1,0 1-1,0-1 0,0 1 0,0-1 1,0 1-1,-1 0 0,1 0 0,-1 0 1,1 0-1,0 0 0,-1 1 0,1-1 1,-1 1-1,0-1 0,0 1 13,3 0-16,-2-1-9,0-1 0,0 1 0,0 0 0,-1 0 0,1 0-1,0 0 1,0 0 0,0 0 0,-1 1 0,1-1 0,-1 1-1,1-1 1,0 1 0,-1 0 0,0 0 25,-66-12-87,-28 6 33,-118 6-44,208 2 57,-1-1-1,0 1 1,1 0-1,-1 1 0,1 0 1,0 0-1,0 0 1,0 1-1,-4 3 42,-40 16-203,38-19 132,0 1 1,-1 0-1,1 1 1,1 1-1,0-1 1,-3 4 70,6-4-187,-22 14-258,15-14 459,0-1 0,1 0 0,-1-1 0,-5 0-14,18-4 0,-28 7 11,13-3 6,1 0 0,-1-1 1,-17 0-18,27-3 4,1-1-10,0 1 1,-1 0-1,1 0 0,-1 1 1,1 0-1,-1 0 0,1 1 1,0 0-1,-1 0 6,8-1-17,0-1-19,0 0-113,0 0-131,0 0-46,-27 15-571,21-10 816,-3 2 32,-1 0-1,1 1 1,0 0 0,1 1-1,-4 3 50,10-11 24,-1 1 0,1-1 0,-1 0-1,0 0 1,0 0 0,0-1-1,0 1 1,1 0 0,-1-1 0,0 0-1,0 0 1,0 0 0,0 0-1,0 0 1,0-1 0,-2 0-24,-7 0 53,11 2-90,0-1 1,1 0 0,-1 0 0,1 0 0,-1 1 0,1-1 0,-1 0 0,1 1 0,-1-1 0,1 0 0,-1 1 0,1-1 0,-1 1 0,1-1 0,0 0 0,-1 1 0,1-1 0,0 1 0,-1 0 0,1-1 0,0 1 0,0-1 0,-1 1 0,1-1 0,0 1 0,0 0 0,0-1 0,0 1 0,0-1 0,0 1 0,0 0 0,0-1-1,0 1 37,0 25-1970,1-21 1510,0 19-635,4-5-688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8:27.0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12943 5886 160,'0'0'307,"0"0"93,0 0-28,0 0-21,0 0 5,-1-7 53,-2-51 711,3 57-1016,0 1 16,0 0 26,0 0 50,0 0 3,0 0-33,0 0 32,0 0 84,0 0 25,0 0-63,0 0-48,0 0-64,0 0-2,0 0-13,0 0-28,0 0-30,0 0-39,0 0-1,0 0-7,0 0 1,0 0-4,0 0-1,0 0 0,0 0-2,0 0-12,0 0-2,0 0 0,0 0-1,0 0-4,0 0-7,0 0-31,0 0 18,0 0-34,0 0 34,0 0-25,0 0-3,0 0-39,0 0-29,0 0 3,2-14-83,16 0 239,-16 13-18,0-1-1,0 1 0,0 0 0,0-1 0,-1 1 1,1-1-1,0 0 0,-1 1 0,1-1 0,-1 0 0,1 0 1,-1 0-1,1-2-11,2-1 10,0 0 0,0 0 0,1 0 0,0 0 0,0 0 0,0 1 0,0 0 0,1 0 1,4-2-11,-4 3 12,0 0 0,-1-1 0,1 1 0,-1-2 0,0 1 1,0 0-1,0-1 0,0 0 0,-1 0 0,0 0 1,0-1-1,0 1 0,-1-1 0,0 0 0,2-5-12,46-85 222,-43 82-105</inkml:trace>
  <inkml:trace contextRef="#ctx0" brushRef="#br0" timeOffset="-7">13646 3588 10116,'-31'-76'0,"7"18"40,-15-56 29,28 79-45,-1 4-19,-2 0 1,-1 1-1,-1 1 0,-1 0 1,-2 2-1,-3-4-5,-85-106-8,-18-24 25,111 140-25,0-1-1,-2-9 9,6 12-8,-1 0 0,-1 1 0,-10-12 8,16 20-16,-1 0-1,1 0 1,0 0 0,1-1 16,1 3-14,1 0-1,-2 1 1,1-1 0,-1 1-1,-1 0 1,1 1-1,-2-2 15,2 3-32,0-1-1,0 0 1,1 0-1,0 0 1,0 0-1,-2-5 33,2 3-9,0 1-1,0 0 1,-1 0-1,-5-5 10,-69-81-85,59 67 70,-2 0 0,0 2-1,-1 0 1,-2 1 0,-26-17 15,14 16-139,-1 3 1,-1 1-1,-38-14 139,-129-37 48,98 36 81,-7-1-71,65 22-18,0-2-1,1-2 1,1-3-1,-18-11-39,12 4 25,-2 2-1,-2 2-24,-25-11 119,42 18-103,-1 3-1,-29-6-15,7 2-46,44 14 35,0 0-1,0 2 1,-14-1 11,12 2-22,-7-2-19,-11 1 75,0-2-1,1-1 1,-1-3 0,2-1-1,-4-2-33,-159-51 375,168 54-379,-1 1-1,1 2 1,-1 2 0,-9 1 4,3-1 17,0-1 0,-25-7-17,-173-33 15,179 37-29,42 6 29,1-1-1,-1 0 0,1-1 0,0-1 0,-1-1-14,-43-12 37,0 3 1,-1 2-1,0 3 0,-39 0-37,-22-4 27,73 6-23,-57-6 56,-60-18-60,19 3-13,86 17 10,-10 3-42,0 2 0,0 4 0,-43 5 45,1-2 22,-804-4 99,763-6-161,111 8 28,27 0-6,0 0-1,0 2 0,-1-1 1,1 2-1,0 0 0,0 1 1,0 1 18,-34 9 0,0-1 0,-1-3 0,0-3 0,-9 0 0,-65 8 5,71-7-26,1 3 0,1 2 0,-41 15 21,-271 98-41,298-109 42,41-11-4,0 2 0,-20 7 3,20-5 5,0-2 1,-25 4-6,-3 1 5,-49 6 20,65-13-30,1 1 1,-4 4 4,-24 9-45,0 4 0,-32 18 45,68-31 26,0-1-1,0-1 1,-1-1 0,-17 1-26,33-6 1,-75 6 11,17-4 6,24 2 10,0-2 0,0-2 1,0-2-1,-13-3-28,50 1 9,0 0-1,0-1 1,1 0 0,0-1 0,-1 0 0,1-1-1,-1-1-8,-1 1 17,0 0-1,1 0 1,-2 1-1,1 0 1,-3 0-17,-36-3-17,1 3 0,-1 2 0,0 1 0,-6 4 17,-40-1 13,-388-2-67,311 3 115,167-4-51,-1 0 0,1-1 0,0 0 1,0 0-1,0 0 0,0 0 0,-2-2-10,-18-7 26,-29-2 7,0 2 0,-1 2 1,-16 2-34,-59-9 6,112 11 16,1-1 0,1 0-1,-1-1 1,1-1 0,1 0 0,-12-9-22,-35-16 90,54 29-29,0 0 0,1 0 0,0-1 0,0 0 0,0-1 0,0 0 0,0-1-61,-9-20 29,4 14 22,1-1 1,0 0-1,-3-5-51,6 6-2,-1 0 0,-1 1 0,0 0-1,-9-6 3,-35-27-4,2-3-1,-32-37 5,81 81-37,1-1 0,1 1-1,-1 0 1,0-1 0,1 0-1,0 1 1,-1-5 37,1 4-11,0 0-1,0 0 1,0 0-1,-1 0 1,1 1-1,-1-1 1,-3-3 11,-6-5 3,11 11-12,-1-1 0,1 1 0,-1 0 0,0 0 0,0 0-1,0 1 1,0-1 0,0 0 0,0 1 0,-1-1 0,1 1-1,0 0 1,-1 0 0,1 0 0,-1 0 0,1 0 0,-1 0-1,0 1 10,-7-4-14,1 1-1,0-1 0,1-1 0,-1 0 0,1 0 1,-1-1-1,1 0 15,-16-10-17,-32-16-113,-32-12 130,37 20-82,1-3 0,-15-12 82,-104-83-26,57 48-100,100 67 113,0 0 1,0 2-1,-8-4 13,-30-14 3,17 3-1,3 3-12,1-2-1,-18-14 11,-39-39-130,52 43 128,-1 2 0,-1 1 1,-2 2-1,0 1 1,-25-9 1,42 22 1,-63-31 12,-6 3-13,-36-7-6,77 30 20,-48-23-14,88 35-1,0 0 0,0 1 0,0 0 0,-1 0 0,-2 1 1,-33-7-3,30 4-1,-1 1 0,1 1 0,-1 1-1,-6 0 5,4 0-5,1-1 0,-1 0 0,-9-3 5,-2 0-33,1 1 0,-1 2 1,0 1-1,0 1 0,-12 2 33,-23-1-37,50 0-25,0 1 0,-1 0 1,1 1-1,-9 3 62,-39 8-168,34-9 141,1 1-1,0 2 1,0 1-1,1 1 1,0 1-1,-12 8 28,-50 20-27,62-31-137,19-6 24,-1 0 0,1 1 0,-1 0 0,1 0 0,0 1 0,-1 1 140,6-3-168,0-1 1,0 1-1,0 0 1,0-1-1,0 1 1,1 0-1,-1 0 0,1 0 1,0 0-1,-1 1 1,1-1-1,0 0 1,0 0-1,0 1 1,1-1-1,-1 1 0,1-1 1,-1 1-1,1-1 1,0 1-1,0-1 1,0 2 167,1 73-2869,8-42 1282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8:27.0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8451 2557 200,'0'0'392,"0"0"8,0 0 34,0 0-20,0 0-151,0 0-140,0-3-55,0-10-23,0 9-25,0 4-9,0 0 14,0 0 50,0 0 37,0 0 35,0 0 43,0 0 33,0 0-26,0 0-99,0 0-72,0 0-16,0 0 4,0 0 21,0 0-20,0 0-6,0 0 4,0 0-6,0 0-14,0 0-18,0 0-48,0 0-19,32-38 732,-28 32-635,-1 0 1,1 0-1,0 0 0,0 1 1,1 0-1,0 0 0,0 0 1,0 0-1,1 1 0,-1 0 1,1 0-1,0 0 0,0 1 1,1-1-1,1 1-5,1-2 100,-1 0 0,0-1 1,0 0-1,-1 0 0,4-4-100,-5 4 51</inkml:trace>
  <inkml:trace contextRef="#ctx0" brushRef="#br0" timeOffset="1">8645 1503 10325,'-5'-10'4,"-3"-7"3,-2 0-1,-3-3-6,-7-13 6,-32-54-16,35 58 13,-1 1 0,-1 1 1,-6-5-4,-8-24 13,14 33-21,-43-49 17,-51-36 249,-111-83-258,88 96 240,121 85-236,0 2 0,-1 0 1,-16-6-5,16 8 59,1-1 1,0-1-1,0 0 0,-10-8-59,-85-57 179,28 19-55,68 45-133,0 1 0,-1 1 0,1 0 0,-2 1 0,-1 1 9,-2-2 6,1-1 0,0 0 0,-3-3-6,-17-8-35,-1 1-1,-2 2 0,1 2 0,-21-4 36,-37-13 97,11 5-8,-81-14-89,125 31 5,4 3 6,-1 2 0,1 2 0,-1 1 0,-27 3-11,-16 0 12,-225-10 227,215 4 134,-40-8-373,-21-2 47,-33-3 109,-55-18-156,79 14-38,-118 0 38,-166 14-64,363 4 81,-37-8-17,37 2-51,-39 3 51,62 5-30,7 0-210,-21 3 240,-40 18-2,-12-5 4,-43 8-42,67-12 25,55-2-152,-38 1 167,41-6-66,2 2 0,-22 6 66,-138 26-24,-64 17 13,48-11 7,69-4-60,1 7-1,-105 51 65,69-26-95,-62 10 95,213-72 1,-144 37-21,142-40 51,-1-1-1,1-2 0,-37 0-30,-215 5 32,235-7-33,1 3 0,-14 4 1,12-2-12,-14 4 2,37-5 10,-1-2 0,1-1 0,-5-1 0,-96 13 0,92-7-32,31-6 31,4 1 1,-27-2 40,32-1-48,0 0-27,0 0-149,-1 12-1711,-6 36-2908,-2-29 1855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2:04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1320 800,'0'0'324,"0"0"4,0 0 202,0 0 41,0 0-154,0-19 5682,0 5-5919,0 8-173,0-67 95,6-31-102,-3 80-18,0 0-1,2 0 1,1 0 0,1 0 0,1 1 0,3-5 18,21-63 15,-25 67-12,1 0 1,1 0 0,11-21-4,40-56-40,-47 82 58,0 1-1,0 1 1,2 1-1,14-14-17,4-5 24,49-51-7,71-62 280,-139 134-291,0 2 0,1 0 0,1 1 0,0 1 0,11-5-6,2 3-59,1 3 0,28-7 59,16-4-1,-30 7-6,0 3-1,17-1 8,-12 3 103,38-12-103,-35 6 119,1 3-1,3 2-118,31-6 91,-38 9-105,0 1 1,0 3-1,0 2 0,7 3 14,36-2-10,550-1 587,-625 1-584,0 1-1,-1 0 0,11 4 8,-10-3 6,0 0-1,0-1 1,10 0-6,302 16 314,-291-14-310,-3 1 0,-1 2 0,0 1 0,0 2 0,21 10-4,-18-8-8,43 18 35,-2 3-1,-1 4 0,19 15-26,3 10 33,-46-16-84,-33-27 38,-3-4 9,-1 0 0,0 1 0,-2 1-1,0 0 1,1 2 4,2 10-2,-2 1 1,0 1-1,-2 0 1,-1 2 1,19 42 35,31 77 7,-53-133-37,-2-1 1,0 1-1,-1 1 1,-1-1-1,-1 1 1,2 19-6,-2 19 82,-2 43-82,-2-85 5,0-9-1,-1 1 0,-1-1 0,1 0 1,-1 1-1,0-1 0,-1 1-4,-6 27 13,5-27 6,1 0-1,-1-1 0,-1 1 1,1-1-1,-1 0 0,-1 0 0,1 0 1,-1-1-1,-6 6-18,-13 15 45,-3 6 46,-22 19-91,12-14 3,23-22 30,0-2 0,-2 0 0,1 0 0,-2-2 0,0 0 0,0-1 0,-1-1 0,0 0-33,5-3 38,1 1 0,0 0 0,-9 8-38,-32 19 15,15-14 39,22-11-23,-1 0 0,0-2 0,0 0 0,-1-1 0,0-1 0,-9 2-31,-15-3 93,0-1 0,0-2 0,-43-3-93,14-1 34,61 2-9,0-2 0,-1 0-1,1 0 1,1-1 0,-5-1-25,-20-6 47,22 8-1,-13-3 98,1-1 0,-1-2-1,1 0 1,-3-3-144,-19-23 135,5 5-113,-1 2 1,-1 2-1,-2 2 0,0 2 1,-10-1-23,-123-28 241,151 44-236,1 2-1,-1 0 1,0 2 0,0 2-1,-1 0 1,-5 2-5,-31 0-28,49-2 24,0 2-1,0 0 1,0 0 0,0 2-1,1 0 1,-1 0 0,-6 5 4,-1 2-44,2 2 1,-1 1 0,-14 12 43,-30 20-1,52-35 27,1-4-20,5-4-4,0 1 0,0-1 0,1 1 1,-1 1-1,1-1 0,-1 2-2,-11 6 3,-22 12-3,-30 12 0,33-17 5,25-12-1,-1 0 0,1-1 0,-8 2-4,-17 14 12,6-2-26,-48 11 54,-1-4 1,-45 8-41,118-33 0,-54 12 27,-1-3-1,-35 0-26,20-2 11,38-6 20,0-2-1,-11-1-30,3-1 12,38 1-8,0-1 0,0-1-1,0 0 1,0 0 0,0-1-1,1 0 1,-1 0 0,1-1-4,-44-14 11,40 15-4,0-1 0,1-1 0,-1 0 1,-9-5-8,14 4-13,-11-4 21,2-1-1,-1-1 1,2 0-1,-1-2 1,-7-8-8,-95-90 240,91 83-178,2-2-1,1 0 1,1-1 0,-8-19-62,23 36-30,2-2-1,0 1 1,1-1 0,0 0 0,2 0 0,0-1-1,1 0 1,0 1 0,2-1 0,0 0 0,2-13 30,-1 30-44,0-2-364,-1 2 384,1 1 0,0-1 0,0 1 0,0-1 0,0 0 0,-1 1 0,1-1 0,0 0 0,0 1 0,0-1 0,1 0 0,-1 1 0,0-1 0,0 0 0,0 1 0,0-1 0,1 1 0,-1-1 0,0 0 0,0 1 0,1-1 0,-1 1 0,1-1 0,-1 1 0,0-1 0,1 1 0,-1-1 0,1 1 1,-1-1-1,1 1 0,-1 0 0,1-1 0,0 1 0,-1 0 0,1 0 0,-1-1 0,1 1 0,0 0 0,-1 0 0,1 0 0,0 0 0,0-1 24,42-32-408,43-38 406,-82 68-693,0-1 0,0 1 0,-1-1 0,1 0 0,-1-1 0,0 1 0,1-3 695,3-9-2519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2:05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96,'0'0'237,"0"0"14,0 0 1,0 0 106,0 0 2,-3 1-139,3-1-219,-3 1-21,0 0-1,0 0 1,1 1 0,-1-1-1,1 1 1,-1-1-1,1 1 1,0 0 0,-1 0-1,1 0 1,0 0-1,0 0 1,0 0-1,1 1 1,-1-1 0,0 0-1,1 1 1,0 0-1,-2 1 20,-11 17-492,6-12-125,4-6 318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2:0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0 1 432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31:0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262 976 416,'0'0'1415,"0"0"-523,0 0-386,0 0-14,0 0 175,0 0 89,0 0 9,0 0-123,0 0-113,0 0-65,0 0-49,0 0-38,0 0-80,0 0-72,0 0-78,0 0-43,0 0-38,0 0-46,0 0-6,0 0-4,0 0 4,0 0-5,0 0 0,0 0 6,0 0 0,0 0-6,0 0 0,0 0 5,0 0-4,0 0 4,0 0 3,0 0 23,0 0-17,0 0 11,0 0-18,0 0-1,0 0 0,0 0-6,0 0-1,0 0-3,0 0-10,0 0-3,0 0 3,0 0 10,0 0 3,0 0 1,0 0 5,0 0-5,0 0-1,0 0 8,0 0 25,0 0-13,0 0 8,0 0-13,0 0 17,0 0-24,0 0-8,0 0-3,0 0-7,0 0 7,0 0 3,0 0 0,0 0 0,0 0 8,0 0 39,0 0 33,0 0 1,0 0-14,-17-18-38,7 4-47,-1 1-1,0 0 0,-1 0 1,-9-6 10,7 6-14,0-1 1,1-1-1,-6-8 14,-5-16-141,1-1-1,-16-41 142,26 55-26,9 17-12,0 0 1,1 0-1,0-1 1,1 1-1,0-4 38,1 11-14,0-1 0,1 1 0,0-1-1,-1 0 1,1 1 0,0-1 0,1 0 0,-1 1 0,0-1 0,1 0 0,-1 1-1,1-1 1,0 1 0,0-1 0,0 1 0,0-1 0,0 1 0,1 0-1,-1 0 1,2-3 14,31-26-39,-11 9 6,0 2-1,1 1 0,5-2 34,61-36-77,35-14 77,-121 68-8,2 0 0,-1 1-1,0 0 1,0 0 0,1 0 0,-1 1 0,1 0 0,-1 0 0,3 0 8,117-2-136,-124 3 133,-1 0 0,1 0 0,0 0 0,0 0 1,0 0-1,0 0 0,-1 0 0,1 1 0,0-1 1,0 0-1,0 0 0,-1 1 0,1-1 0,0 1 1,0-1-1,-1 0 0,1 1 0,0 0 0,-1-1 1,1 1-1,-1-1 0,1 1 0,-1 0 0,1-1 1,-1 1-1,1 0 0,-1-1 0,1 1 0,-1 0 1,0 0-1,1 0 3,21 18-87,3 20 21,-20-33 66,0 0 1,-1 1 0,1 0 0,-1 0 0,0 0 0,-1 0 0,0 1-1,1 4 0,18 33 3,-8-23-6,1-2 0,1 1 0,1-2 0,0 0 0,3 0 3,-17-17-9,0 1 0,1-1 0,0 1 0,-1-1 0,1 0 0,0 0 0,0-1 0,0 1 0,0-1 0,0 0-1,0 0 1,1 0 9,55 2 103,-55-3-73,1-2-26,0 0 0,-1 0 0,1-1 0,-1 0-1,0 0 1,0 0 0,0-1 0,0 0 0,0 0 0,-1 0-1,4-5-3,0 2 13,-3 3 8,-1-1-1,1 0 1,-1 0 0,0 0-1,0-1 1,-1 0 0,1 1-1,-1-1 1,0 0 0,-1 0-1,0-1 1,0 1 0,0-1-1,-1 0-20,2-12 22,-1-1-1,-1 1 1,-1-1-1,0-1-21,-1-12 24,2 13-20,-2 1 1,0-1 0,-1 0 0,-1 1-1,0 0 1,-2-1 0,-4-9-5,1-11-40,7 38 27,1 0 1,0 0-1,0 0 0,0 0 1,0 0-1,0 0 1,0 0-1,1 0 1,-1 0-1,0 0 1,1 1-1,0-1 1,-1 0-1,1 0 0,0 1 1,0-1-1,0 0 1,0 1-1,1-2 13,12-6-12,1 0-1,-1 1 0,1 0 0,1 1 1,0 1-1,0 1 0,0 0 1,0 1-1,1 1 0,6 0 13,35-3-56,0 2 0,21 4 56,-69 0-7,-7 0 5,0 1 0,-1 0 1,1 0-1,0 0 0,0 0 1,0 0-1,-1 0 0,1 1 1,-1-1-1,1 1 1,-1-1-1,0 1 0,1 0 1,-1 0-1,0 0 0,0 1 1,0-1-1,-1 0 0,1 1 1,0-1-1,-1 1 1,1 1 1,14 16-9,-15-16-26,-1 1-1,1-1 0,-1 0 1,0 1-1,0-1 0,0 0 1,-1 1-1,0 1 36,1-3 0,-2 32 13,1-23-20,1-1-1,-1 1 1,2-1-1,-1 0 1,2 1-1,0 0 8,2-2-24,2 0 0,-1 0 1,1-1-1,0 0 0,1-1 0,0 1 0,1-1 1,4 4 23,-11-11-1,14 14 35,0 0 0,1-1 0,0-1 0,1 0 0,1-2 0,0 0 0,16 7-34,-28-16 33,0-1 0,1 0 0,-1 0 0,0 0 0,1-1 0,-1 0-1,0-1 1,4 0-33,9 1 102,-15-2-84,0 0 0,-1 0 0,1 0 1,-1 0-1,0 0 0,1-1 0,-1 0 0,0 1 0,-1-1 0,1 0 0,0-1 0,-1 1 1,2-3-19,4-4 39,68-84 40,-17 17-27,-42 51-30,2 1 1,12-11-23,-23 27-3,0 0 0,0 1-1,1 0 1,0 1 0,0 0 0,1 0 0,0 1-1,0 1 1,0-1 0,11-2 3,6 0 11,0 2 1,0 1-1,1 2 1,0 0-1,0 2 0,0 1 1,8 2-12,10-2 63,-37 1-58,0 1 1,-1 0 0,1 1 0,-1 0 0,1 0 0,-1 1-1,0 0 1,0 0 0,-1 1 0,3 1-6,13 8 40,-17-11-35,5 2 6,0 1-1,0 1 0,0 0 1,-1 0-1,0 1 1,-1 0-1,0 0 0,2 4-10,-7-7 19,-1-1 0,-1 1 0,1 0 0,-1 0-1,0 0 1,0 0 0,0 1 0,-1-1 0,0 1 0,0-1-1,0 1 1,-1-1 0,1 1 0,-1-1 0,-1 1-1,0 3-18,1 8 86,-1-14-75,1-1 0,-1 1 0,0-1 0,0 1-1,0-1 1,0 0 0,0 1 0,-1-1 0,1 0 0,-1 0 0,1 0 0,-1 0-1,0 0 1,0 0 0,0-1 0,0 1 0,0-1 0,-2 2-11,-42 25 43,46-28-43,-32 15 24,19-10-27,0 1 0,1 1 0,0 0 0,1 0 0,0 1 0,0 0 0,0 1 0,0 1 3,9-8-12,0 1 0,0-1 1,0 0-1,0 1 0,1-1 0,-1 1 1,0-1-1,1 1 0,0 0 0,0-1 1,0 1-1,0 0 0,0 0 1,0 0-1,1 0 0,-1 0 0,1 0 1,0 0-1,0 0 0,0 0 12,0 11-96,-1-11 86,1-1-1,0 1 1,-1 0-1,1 0 1,0 0-1,0 0 1,1 0-1,-1 0 1,1 0 0,-1 0-1,1 0 1,0-1-1,0 1 1,0 0-1,1-1 1,-1 1 0,1 0-1,-1-1 1,1 0-1,0 1 1,0-1-1,0 0 1,0 0 10,20 15 14,-19-14 4,0 0-1,0-1 1,0 1-1,0-1 1,0 0-1,0 0 1,1-1-1,-1 1 1,1 0-1,-1-1 1,1 0 0,0 0-1,-1 0 1,1-1-1,0 1 1,0-1-1,2 1-17,100-1 192,-61-9-167,-7 0-10,22 5 5,60 4-20,-53 1 4,-56-1-2,-1 1-1,0 0 1,1 1-1,-1 1 1,0-1-1,0 1 1,0 1 0,0 0-1,-1 0 1,1 1-1,-1 1 1,0-1-1,-1 1 1,6 5-2,13 13 10,-1 1 1,-1 1 0,13 19-11,-3-5 3,-29-33 5,1 0 0,-1 1 0,0 0 0,-1 0 0,0 0 0,0 1 0,-1 0 1,0 0-1,0 0 0,-1 0 0,0 0 0,-1 1 0,0-1 0,0 1 0,-1 0 0,0 7-8,-1-10 11,0 0 1,0 0-1,-1-1 1,0 1 0,0 0-1,0 0 1,-1 0-1,0-1 1,0 1 0,-1-1-1,0 1 1,0-1 0,-1 0-1,1 0 1,-1-1-1,-1 1 1,1-1 0,-1 0-1,0 0 1,0 0 0,-1 0-12,-6 4 70,0-1 1,-1 0 0,0-1-1,0 0 1,0-1 0,-1 0-1,0-2 1,0 1 0,-1-2-1,1 0 1,-7 0-71,-27 2 374,0-2 0,-42-4-374,27 0 231,56 1-230,0-1-1,0 0 1,1 0 0,-1-1-1,0 1 1,0-2 0,1 1-1,-1-1 1,1 0 0,0 0-1,-1 0 1,2-1 0,-3-2-1,-12-9 10,2-1 1,0-1 0,-3-5-11,-20-18 68,35 33-79,0 0 1,0 0-1,1-1 0,0 0 0,-4-7 11,-20-29-26,15 30 22,1 1 0,-2 0 0,1 1 0,-2 1 0,0 0 0,-2 0 4,12 8-10,-1 1 0,1 1 0,-1-1 0,0 1 0,1 0 0,-1 1 0,0 0 0,0 0 0,-4 1 10,0-1-20,10 0 12,1 0-2,0 0-3,0 0 2,0 0-2,0 0-4,0 0-30,0 0 4,0 0 29,0 0-5,0 0-32,0 0 33,0 0 8,0 0-11,0 0-20,0 0 18,0 0-12,0 0 12,0 0-17,0 0 18,0 0-13,0 0 20,-3 24 9,2-15 11,1-5-2,0 0 1,-1-1-1,1 1 1,-1-1 0,0 1-1,0-1 1,0 1-1,0-1 1,-1 0-1,1 1 1,-1-1-1,0 0 1,0 0-1,-1 2-3,-8 28 48,-3-6-52,11-22-3,1-1 1,0 0-1,-1 0 0,1 1 0,1-1 1,-1 1-1,1 0 0,0-1 0,0 1 0,0 0 7,0-1-42,0 0-1,-1-1 0,0 1 0,1-1 0,-1 1 0,0-1 0,0 0 0,-1 0 0,1 0 0,-1 0 0,0 0 0,1-1 0,-3 3 43,-43 34-290,42-37 275,0 0-1,0 0 0,0-1 0,0 0 1,0 0-1,-1 0 0,1-1 0,0 0 1,0 0-1,0-1 0,-6 0 16,-12-1-91,12 1 1,-1-2-1,1 0 1,0 0-1,0-1 1,0-1-1,0 0 1,1-1-1,0 0 1,-7-5 90,-22-10-17,9 6 104,0-1-1,0-1 0,-18-16-86,39 25 21,1 0 1,0 0 0,0-1 0,1 0-1,0 0 1,0-1 0,1 0-1,1 0 1,0-1 0,0 0-1,1 0 1,-1-3-22,4 8-9,1 0-1,0 0 1,0 0-1,1-1 1,-1 1 0,1-2 9,-4-33-48,4 40 33,0 0 0,-1 1 0,1-1 0,0 0 0,-1 0 0,1 0 0,-1 0 0,1 0 0,-1 1 0,0-1 0,1 0 0,-1 1 0,0-1 0,1 0 0,-1 1 0,0-1 0,0 1 0,0-1 0,1 1 0,-1-1 0,0 1 0,0-1 0,0 1 0,0 0 0,0 0 0,0 0 0,0-1 0,0 1 0,0 0 0,0 0 0,1 0 0,-1 0 0,0 0 0,0 1 0,0-1 0,0 0 0,0 0 0,-1 1 15,-11-1-46,5 1 43,1-1 0,-1 2-1,1-1 1,-1 1 0,1 0 0,0 0 0,0 1-1,0-1 1,0 2 0,0-1 0,1 1-1,-1 0 1,1 1 0,-3 2 3,-2 2-7,1 0 0,1 1 0,0 0 0,0 1 0,1 0-1,0 0 1,-5 10 7,10-12-11,-1-1 0,1 0 0,1 1 0,0 0 0,0 0-1,1 0 1,-1-1 0,2 3 11,-10 47-31,6-44 29,2 0 0,-1 0-1,2 0 1,0 1-1,1 6 3,0-6 1,-1 1 0,0-1-1,-1 0 1,-3 10-1,0-8 9,0 0 1,0 0-1,-2 0 1,0-1-1,-9 14-9,13-25 1,0 0 1,-1-1-1,0 1 0,1-1 0,-1 0 1,-1-1-1,1 1 0,0 0 0,-1-1 1,0 0-1,0 0 0,0-1 0,0 1 1,0-1-1,-1 0 0,1-1 0,-1 1 0,1-1 1,-1 0-1,-3 0-1,-96 2-65,72-4-25,30 1 65,1-1 0,-1 1 0,1-1 0,-1 0 0,1 0 0,-1 0 0,1-1 0,0 1 0,-1 0 0,1-1 0,0 0 0,0 1 0,0-1 0,0 0 0,1 0 0,-1 0 0,-1-2 25,-28-40 42,29 40-21,-7-12 5,1 0 1,0 0-1,1 0 1,1-1-1,0 0 0,1 0 1,1-6-27,-2-9 76,3 0 0,0 0 0,2-19-76,1 50 3,0 1 1,0-1-1,-1 0 0,1 1 1,0-1-1,-1 1 1,1-1-1,-1 1 0,1-1 1,-1 1-1,1 0 1,-1-1-1,1 1 0,-1 0 1,1-1-1,-1 1 0,0 0 1,1-1-1,-1 1 1,0 0-1,1 0 0,-1 0 1,1 0-1,-1 0 0,0-1 1,1 1-1,-1 0 1,0 1-1,0-1-3,-23-1-199,21 1 187,-12 0-29,-1 1 0,1 0 1,-1 1-1,1 0 0,0 2 1,0 0-1,0 0 0,-1 2 41,7-3-7,1 1-1,-1 0 0,1 1 1,0 0-1,0 0 1,0 1-1,1-1 1,0 2-1,-2 1 8,-2 4-20,1 1 0,1 0-1,0 0 1,1 1 0,0 0 20,0 1 3,1 0 1,1 0 0,1 1-1,0 0 1,0 0 0,2 0-1,-2 15-3,4-19 11,0 0 0,-1 0 1,-1 0-1,0 0 0,-1 0 0,0-1 0,-1 1 0,0-1 0,-1 0 0,0-1 0,0 1 1,-7 5-12,10-13 28,0 0 1,-1-1-1,0 0 1,0 0-1,0 0 1,0 0-1,0 0 1,0-1 0,0 0-1,0 0 1,0 0-1,-1 0 1,1-1-1,-5 1-28,-2 0 77,-1-1 1,0 0-1,0-1 0,1 0 0,-2-1-77,6-1 24,0-1 0,0 0 0,0 0 0,1 0 0,-1-1 0,1 0 0,0 0 0,0 0 0,1-1 0,0 0 0,-1-1-24,-8-8 31,-4-4-24,2 0-1,0 0 1,2-2 0,0 0 0,1 0 0,1-1 0,1-1 0,1 0-1,1-1 1,1 1 0,1-2 0,2 1 0,0-1 0,1-3-7,2 8-34,1 0 0,0 0 0,2 0 0,2-16 34,-2 33-3,0 0 0,0 0 1,0 0-1,0 0 0,1 0 0,-1 0 1,1 0-1,1-1 3,-1 2 4,-1 0 1,1-1-1,-1 1 0,0 0 1,0 0-1,0-1 1,0 1-1,0 0 0,-1-1 1,1 1-1,-1-1 0,1 0-4,1-2 256,-1 3-3096,-1 2 818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09:30.8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56 928,'0'0'982,"0"0"-275,0 0-106,0 0-62,0 0-130,2-31 2048,-2 11-1673,0 16 2347,0 4-3139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09:32.8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59 0 9826,'-6'13'-256,"0"-5"24,0 3-160,3-3-416,1-3 80,-1-2 207,3-1-23,-3 1-280,-3 2-152,-3 6-136,3-3-57,-3 0-423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49:53.2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186 219 16,'0'0'8,"0"0"11,0 0 47,0 0 17,0 0-58,0-36 45,0 32 91,1 1 0,-1 0 0,1 0 1,0-1-1,0 1 0,0 0 0,0 0 0,0 0 1,2-2-162,-1 2 110,-1 0 1,0 1-1,0-1 1,0 0-1,0 0 1,0 0-1,0 0 1,-1 0 0,1-2-111,0 1 106,-1 1 0,2-1 0,-1 1 1,0-1-1,1 1 0,0-1 1,0 1-1,0 0 0,0 0 1,0 0-1,1 0 0,-1 0 1,1 1-1,1-2-106,43-36-116,-40 36 102,0 0 1,0 0-1,0 1 1,1 0-1,-1 1 1,1 0-1,0 0 1,0 0-1,0 1 1,0 0-1,0 1 1,0 0-1,0 0 1,0 1-1,0 0 1,8 2 13,-12-2-6,0 1-1,1-1 1,-1 2 0,0-1 0,0 0 0,0 1 0,0-1-1,-1 1 1,1 0 0,2 3 6,35 39-57,-23-24 73,-13-16-13,-1 0-1,1 0 1,-1 1-1,0-1 1,-1 1-1,1 0 1,-1 0-1,0 1 1,-1-1-1,1 1 1,-1-1-1,-1 1 1,1 0 0,-1 0-1,0-1 1,-1 1-1,0 0 1,0 0-1,0 0-2,-1-1 25,1-1 1,-1 1-1,0-1 0,0 1 0,-1-1 0,0 0 1,0 1-1,0-1 0,0 0 0,-1 0 0,0-1 1,0 1-1,0-1 0,-3 4-25,-10 9 61,1-1 0,-2 0-1,-4 1-60,-26 27 47,23-20-19,-1 0 0,-1-2 1,-1-1-1,-21 13-28,39-29 44,-1-1 1,0 0-1,0-1 0,0 0 1,-1 0-1,1-1 0,-1 0 0,1-1 1,-1 0-1,1-1 0,-11-1-44,-40 5 137,25 4-132,29-6-3,1 0 1,-1 0-1,0-1 1,0 0-1,-3 0-2,10-1 15,0 0 6,0 0 15,0 0-13,0 0 14,0 0-46,0 0-48,0 0 23,0 0-7,20-1-30,-6-3 72,-1 0-1,0 0 0,12-7 0,-15 6 3,-1 1-1,1 0 1,-1 1-1,1 0 1,0 1 0,0 0-1,0 0 1,8 0-3,-3 2-14,34 0-23,26 5 37,-58-3 6,0 0 0,-1 2 0,1 0-1,-1 1 1,0 1 0,5 2-6,153 66 129,-177-74 1492,-42 5-3190,34 5 33,-2-1-461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8:10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63 110 408,'0'0'492,"0"0"-61,0 0-80,0 0-74,0 0-5,-4-12 51,-14-36 8,17 46-250,1 0 1,-1 0-1,1 0 0,-1 1 1,0-1-1,1 0 1,-1 0-1,0 1 1,0-1-1,-1 0 1,1 1-1,0 0 1,0-1-1,-1 1 1,1-1-1,-1 1 1,1 0-1,-1 0 0,1 0 1,-1 0-1,0 0 1,0 0-1,-1 0-81,2 1 55,1-1-1,-1 1 0,1 0 0,-1-1 1,1 1-1,-1-1 0,1 1 0,-1-1 1,1 1-1,0-1 0,-1 1 1,1-1-1,-1 0 0,1 1 0,0-1 1,0 1-1,-1-1 0,1 0 0,0 1 1,0-2-55,-2-1-969,2 16 342,0 159-2699,8-167 8496,27 2-4573,87 2 497,-104-8-1030,-1 1 0,1 0 0,-1 1 0,3 2-64,-3-1 13,0 0 0,0-2 0,0 0 0,2-1-13,-11 0 0,-1 1 0,1 0 0,-1 0 0,0 0-1,0 1 1,0-1 0,0 2 0,0-1 0,-1 1 0,1 0 0,5 5 0,17 14-8,22 20 8,-48-40 0,32 38-36,-29-33 27,0 0 0,0 0 1,1-1-1,0 0 0,0 0 1,2 0 8,55 44 15,-45-35-7,-1-1 0,2 0 0,0-2 0,1 0 1,0-1-1,7 2-8,63 29 16,-70-31-1,1-1-1,0-2 1,0 0 0,1-1-1,0-1 1,8 1-15,58 10 100,-44-8 254,1-2 0,2-2-354,67 11 30,-76-10 78,-1-2 0,1-1 1,1-2-109,37 1 103,34 8-103,-64-6 22,-19-1 8,-1 1 0,7 3-30,37 7 219,-22 1-55,-40-12-38,0-1 0,0 0 1,0-1-1,9 2-126,10 0 113,1 2 0,-1 1 0,0 1 0,21 10-113,14 3 402,58 11-402,-41-12 72,35 2 32,-54 4-98,123 19 82,-152-35-84,47 14 70,2-4 0,1-3-74,-46-9 143,-1 2 0,-1 1-1,0 1 1,22 13-143,-8-5 136,33 10-136,13-3 207,-56-17-111,0-1 0,1-2-1,0-2 1,1-2 0,32-1-96,-47-1 123,0 0 1,-1 2-1,1 1 1,-1 1-1,13 4-123,-26-6 16,-8-3-13,0 0-1,0 1 1,0 0-1,-1 0 0,1 0 1,0 0-1,-1 0 0,1 0 1,0 0-1,-1 1 0,0 0 1,1-1-1,0 2-2,-1-1 2,-1-1 20,0 0 1,0 0 0,0 0-1,1 0 1,-1 0-1,0 0 1,1 0 0,-1 0-1,1 0 1,-1-1-1,1 1 1,-1 0-1,1-1 1,0 1 0,-1-1-1,1 0 1,0 0-1,-1 0 1,1 1 0,0-1-1,-1-1 1,1 1-1,0 0 1,0 0-23,-2 0 0,13 1-46,0 0-1,-1 2 1,1-1-1,-1 2 1,0 0-1,4 2 47,42 11-128,2-2-13,9 4 141,-66-18-12,47 15-155,0-4-1,42 6 168,-49-12-9,-12-1-7,0-1 0,13-2 16,-36-1-1,1 0 0,-1 0 0,1 0 0,6 3 1,29 3-4,39-1 43,46 6-23,66 3-32,-164-13 2,0 1 1,0 2 0,15 5 13,3-1-139,-15 2-154,-28-9 281,-1 0 0,1 0-1,0-1 1,0 0 0,0 0 0,5 1 12,28 7 3,-39-9 4,0 0 10,0 0 28,0 0-18,0 0 20,0 0-13,0 0 30,0 0-9,0 0-7,0 0-20,0 0 8,0 0-21,0 0-7,0 0 1,0 0 5,0 0-4,0 0 4,0 0-4,0 0 5,0 0 0,0 0-9,0 0-11,0 0-3,0 0-3,0 0-7,0 0 6,0 0-2,0 0 5,0 0 1,0 0 3,0 0 10,0 0 4,0 0 5,0 0-5,0 0-1,0 0 1,0 0 13,0 0 20,0 0-8,0 0 34,0 0 4,0 0-6,0 0 5,0 0-10,0 0-42,0 0-11,0 0 0,0 0 0,0 0 7,0 0 19,0 0-19,0 0-7,0 0 8,0 0 24,0 0-23,0 0 5,0 0 20,0 0-12,0 0 11,0 0-24,0 0-3,0 0 2,0 0 18,0 0-18,0 0-2,0 0-8,0 0-12,0 0-8,0 0 5,0 0 1,0 0 0,0 0 0,0 0 0,0 0 0,0 0 0,0 0 0,0 0 0,0 0 0,0 0 0,0 0 0,0 0 0,0 0-8,0 0-24,0 0 24,0 0 8,0 0 3,0 0 10,0 0 3,0 0 0,0 0 0,0 0 3,0 0 2,0 0-33,0 0-25,0 0-22,0 0-61,0 0-75,0 0-105,1 9-1480,-1-7 1496,0 0-1,0 0 1,0 0 0,0 0 0,0 0-1,0 0 1,0 0 0,0-1-1,-1 1 1,1 0 0,-1 0-1,0 0 1,1 0 0,-1 0-1,0-1 1,0 1 0,-1 1 292,-20 12-4171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49:54.3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65 328,'0'0'424,"0"0"-48,0 0-93,0 0-111,0 0-64,0 0-41,0-7-39,1 0 83,-1 1 0,1-1-1,0 0 1,0 0 0,1 1 0,2-6-111,-4 12 36,0-1-1,0 1 1,0 0-1,0-1 1,1 1-1,-1 0 1,0 0-1,0-1 1,0 1-1,1 0 1,-1-1-1,0 1 1,0 0-1,1 0 0,-1 0 1,0-1-1,0 1 1,1 0-1,-1 0 1,0 0-1,1 0 1,-1-1-1,0 1 1,1 0-1,-1 0 1,0 0-1,1 0 1,-1 0-1,0 0 1,1 0-1,-1 0 1,0 0-1,1 0 1,-1 0-1,0 0 1,1 0-1,-1 0 1,0 1-1,1-1 1,-1 0-1,0 0 1,1 0-36,18 15 384,20 32-587,-33-39 374,7 11-162,0 1-1,-2 1 1,0 0-1,2 6-8,29 55 40,-37-73-24,-1-1 0,0 1 0,0 1-1,-1-1 1,0 0 0,0 1 0,-1-1 0,-1 1 0,1 3-16,0 21 491,-1 0-1,-1 3-490,-1 1 1345,-36-42-1253,35 3-198,-1 0-120,1 0 0,0 0 0,0 0-1,0 0 1,0 0 0,1 0 0,-1-1 0,0 1 0,0-1 0,1 1 0,-2-2 226,3 3-1647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49:56.1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66 128,'0'0'475,"0"0"36,0 0-29,0 0-60,0 0-42,0 0-21,0-9-18,0-47 1054,0 56-1064,0 0-3,0 0-3,0 0 1,0 0-82,0 0-136,0 0-86,0 0-12,0 0 3,-17 3-797,12 3 780,1-1 1,0 1 0,1 0-1,0 0 1,-1 0-1,2 1 1,-1-1-1,1 1 1,-1 3 3,-10 25 8,10-29-17,1-1-1,-1 1 0,1 0 1,0 0-1,1 0 1,0 0-1,0 0 0,0 0 1,0 1-1,1 2 10,0-9-47,0 1 34,0 0-1,0 0 0,0 0 0,0 0 0,0 0 0,1 0 0,-1 0 0,0 0 0,0 0 0,1 0 1,-1 0-1,0-1 0,1 1 0,-1 0 0,1 0 0,-1 0 0,1-1 0,0 1 0,0 1 14,5 1-15,1 0-1,0 0 1,-1-1 0,1 0-1,0 0 1,0 0-1,0-1 1,1 0-1,-1 0 1,0-1-1,0 0 1,0 0-1,1-1 1,-1 0-1,1-1 16,-4 1 9,1 0-1,-1-1 0,0 0 0,1 0 1,-1 0-1,0 0 0,0-1 0,-1 0 1,1 1-1,1-3-8,37-34 57,-41 38-54,4-5-16,1 1 0,0 0 1,0 0-1,0 0 0,0 0 0,1 1 0,0 0 1,0 1-1,0 0 0,6-2 13,-11 4 1,0 1 0,0-1 0,0 1-1,0-1 1,0 0 0,-1 0 0,1 0 0,0 0-1,0 0 1,-1 0 0,1 0 0,0-1 0,-1 1 0,1-1-1,-1 1 1,0-1 0,1 0-1,-1-1 14,0 0 0,0 0 0,0-1 0,-1 1 0,1 0 0,-1-1 0,0 1 0,1-1-1,-2 1 1,1-1-14,0 3 4,0 0-1,0 0 0,0 0 0,0 0 0,0 0 1,-1 0-1,1 0 0,0 0 0,-1 0 1,1 0-1,0 1 0,-1-1 0,1 0 0,-1 0 1,0 0-1,1 1 0,-1-1 0,1 0 0,-1 1 1,0-1-1,0 0 0,1 1 0,-1-1 0,0 1 1,0-1-1,0 1 0,0-1-3,-27-3 80,27 4-120,1 0 24,0 0 8,0 0 1,-63 2-507,63-1 247,-10 7 441,10-8-228,0-1 0,0 1 0,0 0 0,0 0 0,1 0 0,-1 0 0,0 0 0,0 0 0,0 0 0,1 0 0,-1 0 0,0 0 0,0 0 0,0 0-1,0 0 1,1 0 0,-1 0 0,0 0 0,0 0 0,0 0 0,0 1 0,1-1 0,-1 0 0,0 0 0,0 0 0,0 0 0,0 0 0,0 0 0,1 0 0,-1 1 0,0-1-1,0 0 1,0 0 0,0 0 0,0 0 0,0 0 0,0 1 0,0-1 0,0 0 0,1 0 0,-1 0 0,0 0 0,0 1 0,0-1 0,0 0 0,0 0 0,0 0 0,0 1-1,0-1 1,0 0 0,0 0 0,0 0 0,-1 0 0,1 1 0,0-1 0,0 0 0,0 0 0,0 0 0,0 0 0,0 1 0,0-1 0,0 0 0,0 0 0,-1 0 0,1 0 54,10 0-898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49:57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92 336,'0'0'265,"0"0"-102,0 0-75,0 0-25,0 0-4,1-4-42,1-10-14,-1 11 3,-1 3 2,0-1-1,16-13-4,-11 11 0,-1-1 0,1 0 0,-1 0 0,0 0 0,-1 0 0,1-1 0,0 0-3,0-7 1865,1 2-1743,-4 10-135,0 0 0,0 0-1,-1 1 1,1-1 0,0 0-1,0 1 1,0-1 0,0 1-1,0-1 1,-1 1-1,1-1 1,0 1 0,-1 0-1,1-1 1,0 1 0,-1 0-1,1-1 1,-1 1 0,1 0 13,7 9 24,-1-1 0,0 2 0,-1-1 0,0 1 0,-1-1 0,0 2 0,0-1 0,-1 0 0,-1 1 0,0 0 0,-1 0 0,2 11-24,0 25 276,-2 0-1,-3 35-275,0-22 221,0-24-106,-1 0 0,-2 1 0,-6 25-115,-1-23 157,-2-1 1,-2 0-1,-2 1-157,1 1 114,10-31-74,1 1 1,-1-1-1,-1 0 0,-2 2-40,-15 24 197,13-17-123,-1-1-1,-1-1 0,-1 0 1,-1-1-1,0-1 1,-10 8-74,25-23 6,35 3-3579,-21-3 1577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49:59.0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12 784,'0'0'835,"0"0"-422,0 0-285,0 0-14,0 0 143,0 0 75,0 0-5,0 0-60,0 0-75,0 0-14,0 0 11,0 0-13,-23 1-31,16 2-156,0 2-1,0-1 1,0 1 0,0 0 0,1 0 0,0 1-1,0 0 1,-4 6 11,4-5 3,1-2-6,1 0 0,-1 0-1,1 0 1,1 1 0,-1 0 0,1 0-1,0 0 1,0 0 0,1 0 0,0 0-1,0 1 1,0 0 3,0 9-22,0 1 0,1 0 0,1-1 0,0 3 22,0 2-29,1-20 20,0 0 0,-1 0-1,1-1 1,0 1 0,-1 0-1,1 0 1,0 0 0,0-1-1,0 1 1,0 0 0,0-1-1,0 1 1,0-1 0,0 1-1,0-1 1,0 1 0,0-1-1,0 0 1,1 0 0,-1 1-1,0-1 1,0 0 0,0 0-1,0 0 1,1 0 9,32 2-22,-27-2 34,12 0 18,0-1 0,-1 0 0,5-2-30,-16 2 4,0-1 1,0 0 0,1-1 0,-1 0-1,-1 0 1,1 0 0,0-1 0,-1 0 0,3-2-5,-3 2 11,-1 0 1,0 0 0,0 0 0,0-1 0,-1 1 0,1-1 0,-1-1 0,-1 1-1,1 0 1,-1-1 0,3-5-12,-3 2 33,0 0-1,-1 0 1,0 0-1,-1 0 1,0 0-1,0 0 1,-1 0-1,0-2-32,0 8 31,0 0 0,0 0-1,0 0 1,0 0-1,-1 0 1,1 0 0,-1 0-1,0 0 1,0 0 0,0 0-1,0 0 1,0 0 0,-1 1-1,1-1 1,-3-2-31,1 2 27,0 0 0,-1 0-1,0 1 1,0-1 0,0 1 0,0 0 0,0 0 0,0 1 0,0-1-1,-4 0-26,-6-1 49,-1 0 0,0 0 0,1 2 0,-1 0 0,0 0 0,0 2 0,-3 0-49,-19 0 12,36-1-28,0 0 0,0 1 0,0-1 0,0 0 0,0 1 0,1-1-1,-1 1 1,0-1 0,0 1 0,0 0 0,1-1 0,-1 1 0,0 0 0,1 0 0,-1-1-1,0 1 1,1 0 0,-1 0 0,1 0 0,-1 0 0,1 0 0,0-1 0,-1 1 0,1 0 0,0 0-1,0 0 1,0 0 0,-1 0 16,-4 34-912,4-28 723,-3 16-799,-2-1-313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01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90 191 72,'0'0'171,"0"0"-70,0 0-66,0 0 41,0 0 58,0-5-42,7-56 598,-4 49 1,-1-1-1,0 0 0,-1 0 1,0-7-691,-1-33 700,-33 52-884,10 1 177,23 2-4,-1-1 0,0 1 0,0-1 0,1 1 0,-1 0 0,1 0 0,-1-1 0,1 1 0,-1 0 0,1 0 0,0 0 0,0 0 0,0 0 11,-1 0-10,-17 78 4,-3 22 4,20-88-12,0 0-1,0 0 1,1 0-1,0 1 1,1-1-1,0 0 1,1 0-1,0-1 1,1 1 0,4 12 14,-5-17-9,1 0 0,1-1 0,-1 0 0,1 0 0,0 0 1,0-1-1,1 0 0,-1 0 0,1 0 0,1-1 0,-1 1 0,1-2 1,-1 1-1,2-1 0,-1 0 0,0-1 0,1 1 9,8 3-18,1 0-1,0-1 0,0-1 1,1-1-1,-1-1 0,1-1 1,0 0-1,0-2 0,11-1 19,-10 1 22,-11 0-12,-1-1 0,0 1 0,1-1-1,-1-1 1,0 1 0,1-1 0,-1-1 0,0 0 0,0 0 0,0 0 0,0-1 0,0 0 0,0-1 0,0 1-1,-1-1 1,1-1 0,-1 1 0,0-2-10,52-63 108,-3-4 0,40-69-108,-93 140 17,0 1-1,0-1 0,0 0 1,0 0-1,0 0 0,-1 1 1,1-1-1,0 0 0,-1 0 1,1-1-1,-1 1 0,0 0 1,1 0-1,-1 0 1,0 0-1,0 0 0,0 0 1,0-1-1,0 1 0,-1 0 1,1 0-1,0 0-16,-1-2 19,-1 1 0,1-1 0,-1 1 0,1-1 0,-1 1-1,0 0 1,1 0 0,-1 0 0,-1 0 0,1 0 0,-2-1-19,-7-7 35,-1 1 1,0 0-1,0 1 1,-12-6-36,23 14 1,-16-8 8,-1 0 0,0 2 0,0 0 0,0 1 0,-1 2 0,1 0 0,-1 2 0,0 0 0,0 2-1,-3 1-8,17-1-6,0 1-1,0-1 0,0 2 1,0-1-1,0 1 0,0 0 0,1 0 1,-1 0-1,0 1 0,1 0 1,-1 0-1,1 1 0,0-1 0,0 1 1,0 1-1,1-1 0,-1 0 0,1 1 1,-1 0-1,1 0 0,0 1 1,1-1-1,-1 1 0,1-1 0,-1 4 7,2 21-2689,1-22 1552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02.9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53 325 256,'0'0'452,"0"0"24,0 0 36,0 0 18,0 0 19,0 0-74,-4-7-92,0 2-424,0 0 184,0-1 0,0 1 0,0-1 0,1 1 0,0-1 1,0-1-1,0 1 0,0-1 0,1 1 0,0-1 0,0 0 1,0 0-1,1 0 0,0 0-143,-3-157 69,5 161-73,-1 1 0,1 0 0,-1 0 0,1 0 0,0 0 0,0 0 0,0 0 0,0 0 0,0 0 0,0 0 0,0 0 1,0 0-1,0 1 0,1-1 0,-1 1 0,0-1 0,1 1 0,-1 0 0,1 0 0,-1-1 0,1 1 0,0 1 0,-1-1 0,1 0 0,0 0 0,0 1 4,5-3-22,0 0 0,0 1 0,-1 1-1,1-1 1,0 1 0,2 1 22,57 0-360,-65 0 350,1 0 0,-1 1 1,0-1-1,1 1 0,-1 0 0,0-1 0,0 1 0,1 0 1,-1 0-1,0 0 0,0 0 0,0 0 0,0 1 0,0-1 0,0 0 1,0 0-1,0 1 0,0 1 10,18 34 14,-7-13 54,-11-21-65,1 1 0,0-1-1,-1 1 1,0-1-1,0 1 1,0 0-1,0 0 1,0 0-1,0 0 1,-1 0-1,0 0 1,1 3-3,-3 57 94,1-32-55,1-28-34,-1-1-1,0 0 0,0 1 0,0-1 0,0 0 0,0 0 0,0 0 0,0 0 1,-1 0-1,0 0 0,1 0 0,-1-1 0,0 1 0,-1 1-4,-34 39 85,25-30-61,-1 2 10,-1 0 0,1-2 0,-2 0 0,1-1 0,-17 9-34,29-19-327,4-2 149,13-3 122,21-8 128,188-54 272,-211 62-299,1 1-1,-1 0 1,1 1 0,0 1-1,-1 1 1,1 0-1,-1 1 1,1 1-45,-4 4 1012,-20-3 175,-7 2-4745,8 4 918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10.8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0 440,'0'0'219,"0"0"-34,0 0 43,0 0-88,0 0-80,18 3-65,-13-1 4349,-6 16-4342,-1 1 1,-1-1-1,-1 0 1,0 0-1,-2 1-2,0 4 9,0 0 0,2 1 1,0 0-10,0 54 560,4 38-560,1-39 566,-1-74-561,-1 0-1,1 0 1,-1 0-1,0 0 0,0 0 1,0 0-1,-1 0 1,1 0-1,-1-1 0,0 2-4,0-1 1,0 0-1,0 0 0,1 0 0,-1 1 0,1-1 0,0 0 0,0 0 1,0 1-1,1-1 0,-1 3 0,-2 35-228,3-40-8,0-1-158,0 0-251,0 0-310,0-2-416,0-8-447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12.2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0 131 936,'0'0'718,"0"0"59,0 0-97,0 0-118,0 0-133,0 0-110,0 0-75,0 0-45,0 0-1,0 0 52,0 0 5,0-32 613,0-22-479,28 46-450,33-5 51,1 3 0,0 3 0,1 2 0,18 3 10,-80 2 6,-1 0 9,0 0 28,0 0 3,0 0-28,0 0-5,0 0-2,0 0 2,0 0-4,0 0-1,0 0 2,0 0 3,0 0-4,0 0-1,0 0-2,0 0-12,0 0-2,0 0-1,-1 6 7,0 0 0,-1 0 0,1-1 0,-1 1 0,0-1 0,0 1-1,-4 4 3,-4 13 3,-30 82 105,19-55 42,3 0 1,2 1-1,-5 28-150,18-57 89,-2-1 1,-1 1-1,0-1 0,-7 12-89,11-28-8,1 0 0,-1 0 0,1 0 0,0 1 0,0-1 0,0 0 0,1 1 0,-1 2 8,1-7-205,0-1-106,0 0-137,0 0-60,0 0-84,1-3-240,3-9-315,5-6-113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12.9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78 992,'0'0'540,"0"0"-32,0 0-66,0 0-18,0 0-47,0 0-95,-18-3 2949,198-38-2959,-165 36-244,8-2-4,0 1 1,0 0-1,1 2 0,0 1 1,8 0-25,-31 3-15,0 1-53,0-2 64,-1 1 1,0 0-1,0 0 0,1 0 1,-1 0-1,0 0 0,1 0 1,-1 0-1,0 0 1,0 0-1,1 0 0,-1 0 1,0 0-1,1 1 0,-1-1 1,0 0-1,0 0 1,1 0-1,-1 0 0,0 0 1,0 1-1,1-1 1,-1 0-1,0 0 0,0 0 1,1 1-1,-1-1 0,0 0 1,0 0-1,0 0 1,0 1-1,0-1 0,1 0 1,-1 1-1,0-1 1,0 0-1,0 0 0,0 1 1,0-1-1,0 0 0,0 1 1,0-1-1,0 0 1,0 0-1,0 1 0,0-1 1,0 0-1,0 1 1,0-1 2,0 0-229,0 0-258,-5 6-2890,-3-6 1301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15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242 176 904,'0'0'535,"0"0"49,0 0 91,0 0-15,0 0-85,0 0-146,0-9 7,0-2-481,1-2 456,0 0 1,-1 0-1,-1 0 0,0 0 0,-2-6-411,2 16-1,0-1 0,0 1 0,-1 0 0,1-1 0,-1 1 0,0 0 0,0 0-1,0 0 1,0 0 0,0 0 0,-1 1 0,1-1 0,-1 1 0,0 0 0,0-1-1,0 1 1,0 0 0,0 1 0,0-1 0,0 0 0,-3 0 1,-2 0-11,1 0-1,-1 0 1,0 1 0,0 0-1,0 1 1,0-1 0,0 1-1,0 1 1,-4 0 11,9 0-5,0 1 1,0-1-1,0 0 0,0 1 0,0-1 1,0 1-1,1 0 0,-1 0 0,1 0 1,-1 1-1,1-1 0,0 0 0,0 1 1,0-1-1,0 1 0,0 0 1,0 2 4,-5 6-17,1 1 1,0 0 0,-3 9 16,1 0-75,-10 29 161,17-47-180,0 0-1,0 0 0,1 0 1,-1 1-1,1-1 0,0 0 1,0 0-1,0 1 0,1-1 1,-1 0-1,1 0 0,0 1 1,1 2 94,-1-4-1,1 1 1,0-1-1,0 1 0,0-1 1,0 0-1,0 0 1,1 0-1,-1 0 0,1 0 1,-1-1-1,1 1 1,0-1-1,0 1 0,-1-1 1,1 0-1,0 0 1,0 0-1,0-1 0,0 1 1,0-1-1,1 0 1,7 2 66,1-1-1,0 0 1,0-1-1,9-2-65,-16 1 9,0 0 0,0-1-1,0 0 1,0 0 0,0 0-1,0-1 1,-1 1 0,1-1 0,-1 0-1,0 0 1,0-1 0,0 1-1,0-1 1,-1 0 0,1-1-9,7-8 23,0 0 1,-1-1-1,-1-1 0,1-1-23,-7 8 12,1 0 1,-1 0-1,-1 0 0,1-1 0,-1 1 1,-1-1-1,1 1 0,-2-1 0,1 1 1,-1-1-1,-1-3-12,1 12 9,0 0 7,0 0 22,0 0-46,0 0-63,0 0-50,0 0-14,0 0 40,0 0 71,0 0 15,0 0-12,0 0-21,0 0 20,0 0-25,0 0-31,0 0-14,0 0 6,0 0 11,31 2 3,-10 0 102,1-1 0,0-1 0,-1-1 0,1 0 0,-1-2 1,1-1-1,-1 0 0,0-2 0,9-4-30,-23 8-31,0-1 0,-1 1 0,1 1 0,1-1 0,-1 1 1,0 0-1,4 1 31,-10 27-216,-1-21 185,0 8 21,1-1 1,-2 0-1,0 0 1,0 0 0,-1 0-1,-1 0 1,0-1-1,-1 1 1,-2 4 9,-179 372 1125,77-185-458,34-66-224,51-91-303,-10 31-140,16-3 63,4-23 16,9-29-2563,4-23 608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55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6865,'4'0'-24,"1"0"-1,-1 1 1,0-1-1,0 1 1,0 0-1,0 0 1,0 1-1,0-1 1,-1 1-1,1 0 1,0 0-1,-1 0 1,1 0-1,-1 1 1,0-1-1,2 3 25,-1-3-14,-1 0 0,0 0 0,0 0 0,1 0 0,-1-1 0,1 1 0,-1-1 0,1 0 0,0 0 0,0 0 0,-1-1 0,2 1 14,45 5 2,-31 11-101,-19-16 91,1 1-4,1-2 12,-1 0-3,-1 0 0,1 0 0,0 0 0,0 0 0,-1 0 0,1 0 0,0 0-1,0 0 1,-1 0 0,1 0 0,0 0 0,0 0 0,-1 1 0,1-1 0,0 0 0,-1 0 0,1 1 0,0-1 0,-1 0 0,1 1 0,0-1 0,-1 1-1,1-1 1,-1 1 0,1-1 0,-1 1 0,1 0 0,-1-1 0,1 1 0,-1 0 3,0-1-65,0 0-69,0 0-74,0 0-20,0 0-20,0 0-13,27 22-347,-23-18 628,-1 0 0,1 0 0,1 0 0,-1-1 0,1 1 1,-1-1-1,1 0 0,1-1-20,2 3 88,-5-2 90,-5-1 132,4 0-309,-1-1-1,1 1 1,-1 0-1,0 0 1,0 0-1,0 0 1,0 0-1,0 1 1,-1-1-1,1 0 1,-1 0-1,1 1 0,-1-1 1,0 0-1,1 1 0,-1-2 1,1 13 8,2 0 0,-1-1 0,2 1-1,0-1 1,1 0 0,0 1-9,-2-8 6,2 8 3,1-1-1,1-1 1,0 1 0,1-1 0,1 0 0,0-1-1,0 0 1,1-1 0,0 0 0,1 0 0,0-1 0,0 0-1,1-1 1,0 0 0,1-1 0,0-1 0,0 0-1,11 4-8,-7-5 9,-7-3 32,0 1 0,0 0-1,0 1 1,-1 0 0,0 0 0,1 1-1,-1 0 1,-1 1 0,1 0 0,0 1-41,9 9 18,-1 1 1,-1 0 0,12 16-19,-13-15 21,1-1 1,0 0 0,1-1 0,7 4-22,10 9 39,-22-20 49,1 0-1,0-1 0,0 0 0,1-1 1,0-1-1,0 0 0,2 0-87,17 5 180,-18-7-154,0 2 0,0 0 0,0 0 0,6 6-26,45 17 81,-47-18-69,0 0-1,1-2 0,20 7-11,10 9 405,-45-22-355,0-1 1,0 0-1,1 0 0,-1-1 0,0 1 0,1-1 0,-1 0 1,3 0-51,-3-1 4,1 1 0,0 1 1,-1-1-1,0 1 0,1 0 1,-1 0-1,0 0 0,0 1 1,1 0-5,36 15 66,-32-16-32,1 0 0,-1 1 0,0 0-1,0 1 1,0 0 0,-1 0 0,0 1 0,5 4-34,18 14 125,-22-16-102,-1 0-1,0 0 1,0 1 0,4 4-23,2 3 8,1-1 0,0 0 0,10 5-8,23 21 72,-36-31 71,1-1-1,-1 0 1,1-1 0,1 0 0,-1-1 0,1-1 0,15 3-143,8 5 64,14 6 114,-1 3 1,0 1-1,13 11-178,-54-27 1,66 38 55,60 25-56,105 53 24,-221-112-16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15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36 2697,'0'0'680,"0"0"-178,0 0 69,0 0 204,0 0-161,0 0-294,-4-15 313,0 16-645,0 0 0,0 0 0,0 1 0,0-1 0,0 1 1,0 0-1,0 0 0,0 0 0,1 0 0,-1 1 0,1-1 0,0 1 0,0 0 0,0 0 0,0 0 0,0 1 0,-2 2 12,-2 4-5,0 0 0,0 0-1,1 1 1,0-1 0,-3 12 5,5-8-47,0 0 1,2 1-1,0-1 1,0 1-1,2 0 1,0 11 46,0-23-8,1-1 0,0 0-1,-1 0 1,1 1 0,0-1 0,0 0-1,1 0 1,-1 0 0,0 0 0,1 0 0,-1-1-1,1 1 1,-1 0 0,1-1 0,0 1-1,0-1 1,0 1 0,-1-1 0,1 0-1,1 0 1,-1 0 0,0 0 0,0 0 0,1 0 8,7 3 1,-1-1 0,1 0 0,0 0 0,0-1 0,2 0-1,0 0 9,1-1 0,0 0-1,-1-1 1,1 0 0,-1-1 0,1 0-1,-1-1 1,0 0 0,1-1 0,-1-1 0,0 0-1,-1-1 1,1 0 0,-1 0 0,0-1 0,0-1-1,1-1-8,-10 7 0,8-6 28,0 0-1,-1-1 1,0 0-1,2-3-27,-8 8 8,-1 0 0,0 0-1,1 0 1,-2 0 0,1 0 0,0 0 0,-1-1-1,1 1 1,-1-1 0,0 1 0,0-1 0,0 1 0,-1-1-1,1 0 1,-1 1 0,0-2-8,0 0 4,-1-1 0,1 1 0,-1-1 0,0 1 0,-1 0 0,1-1 0,-1 1 0,0 0-1,-1 0 1,1 0 0,-1 1 0,0-1 0,0 0 0,0 1 0,-1 0 0,1 0 0,-1 0 0,0 0 0,-1 1 0,-1-2-4,0-1-8,-1 0 0,0 0 0,0 1 0,-1 0 0,1 0 0,-1 1 0,0 0 0,0 1 0,-1-1 0,1 2 1,-1-1-1,1 1 0,-1 0 0,0 1 0,0 0 0,0 0 0,0 1 0,-2 0 8,9 1-109,0 0 0,0 0 1,0 0-1,0 0 0,0 1 0,0-1 0,0 1 1,0-1-1,1 1 0,-1-1 0,1 1 0,-1 0 1,1 0-1,0 0 0,-1 0 0,1 0 0,0 0 1,0 0-1,0 1 109,-6 9-980,-6 6-1209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17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259 58 640,'0'0'495,"0"0"85,0 0 118,0 0 2,0 0-63,0 0-130,0-3-115,0 1-347,0 0-1,0-1 1,0 1 0,0 0-1,-1 0 1,1 0-1,-1 0 1,1 0 0,-1 0-1,0 0 1,0 0 0,0 0-1,0 0 1,0 0 0,0 0-1,0 0 1,-1 1 0,1-1-1,0 0 1,-1 1-1,0-1 1,1 1 0,-1 0-1,0 0 1,0 0 0,0-1-1,0 2 1,0-1 0,0 0-1,0 0 1,0 1 0,0-1-1,0 1 1,0-1-1,0 1 1,0 0 0,-1 0-1,1 0 1,0 0 0,0 0-45,-4 0-1,1 1 0,0-1 0,0 1 1,0 0-1,-1 0 0,1 1 0,0-1 1,1 1-1,-1 0 0,0 0 0,0 1 1,1-1-1,-1 1 0,1 0 0,0 1 1,0-1-1,0 1 0,1-1 0,-1 1 0,1 0 1,-1 1 0,-6 7-8,0 0 0,1 1 1,0 0-1,1 1 0,0-1 0,1 2 1,1-1-1,0 1 0,1 0 1,1 0-1,0 0 0,1 3 8,-4 29-31,3 1 0,2 0 1,2 16 30,0-54-1,0-5-7,1 0 0,-1-1 0,1 1 0,0 0 0,0-1 0,1 1 0,-1-1 0,1 1 0,0-1-1,0 0 1,1 0 0,-1 0 0,1 0 0,0 0 0,0 0 0,0-1 0,1 1 0,-1-1 0,1 0 0,0 0-1,-1 0 1,1-1 0,1 0 0,-1 1 0,0-1 0,1-1 0,0 1 8,9 4-32,1-2 1,-1 0 0,1 0-1,0-2 1,0 1-1,0-2 1,14 0 31,-18-1 1,0 0 0,-1-1 0,1 0 0,0 0 0,-1-1 0,1 0 0,6-3-1,-13 3 5,1-1 0,-1 1 0,0-1 0,0 1 1,0-1-1,0-1 0,0 1 0,-1 0 0,1-1 0,-1 0 0,0 1 0,0-1 0,-1-1 0,1 1 0,-1 0 0,0-1 0,2-3-5,2-11-18,-1 0 0,-1 0 0,0 0 0,-2-1 0,0 1 1,-1-1-1,-1 1 0,-1-10 18,1-1 2,-1 26 16,1 1 0,0-1 0,-1 0 0,0 1 0,0-1 0,0 1 1,0-1-1,-1 1 0,1-1 0,-1 1 0,0 0 0,0 0 0,0 0 0,0 0 1,-1 0-1,1 0 0,-1 1 0,0-1-18,-8-7 218,-1 1 1,0 0-1,-1 1 1,-1 0-219,-36-26 125,7 7-2736,42 26 1683,1 1-386,-3 0-465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50:18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33 170 2529,'0'0'422,"0"0"-288,0 0 16,0 0 297,0 0 7,0 0-157,-5-10 14,-1-1-203,3 6-58,0 1 0,1-1 0,0 0 0,0 0 0,0 0 0,1 0-1,-1 0 1,1 0 0,0-1-50,0-4 103,0 0 1,1 0-1,0-1 0,0 1 0,2-10-103,-1 18-3,0 1-1,0-1 0,0 1 1,1-1-1,-1 1 0,0 0 1,1-1-1,-1 1 0,0 0 1,1 0-1,0 0 0,-1 0 1,1 0-1,-1 0 0,1 0 1,0 1-1,0-1 1,0 1-1,-1-1 0,1 1 1,0 0-1,2-1 4,42-3-86,-36 4 82,-2-1-10,-1 1-1,1 0 1,0 1 0,-1 0-1,1 0 1,-1 1-1,2 0 15,-6 0-4,0-1-1,0 1 1,0-1-1,0 1 1,-1 0-1,1 0 1,0 1-1,-1-1 1,0 0-1,0 1 1,0-1-1,0 1 1,0 0-1,0 0 1,-1 0-1,1 0 1,-1 0-1,1 3 5,4 11 24,-1 0 0,-1 0 0,-1 1 0,0 0 0,-1 0-1,-1-1 1,-1 1 0,-1 0 0,0 0 0,-1 1-24,-1-15 24,1 1 0,0-1 0,-1 0 0,0-1 0,0 1 0,0-1 0,0 1 0,-1-1 0,0 0 1,1 0-1,-1 0 0,0-1 0,-2 2-24,-6 5 34,-10 9-17,1 2 0,1 0 0,1 1 0,1 1 0,-1 4-17,12-20 0,7-6-3,0 0 47,0 0 134,0 0 27,0 0-33,0 0 11,18-6 364,14-10-534,1 1 0,0 2 0,1 1 0,1 1 0,0 2 0,0 1 0,1 3 0,-1 0 0,1 2 0,2 2-13,28 1 2,-66 0-12,0 0 1,1 0 0,-1 0-1,0 0 1,1 0-1,-1 0 1,0 0 0,0 0-1,1 0 1,-1 0 0,0 0-1,1 1 1,-1-1-1,0 0 1,0 0 0,1 0-1,-1 0 1,0 0 0,0 1-1,1-1 1,-1 0-1,0 0 1,0 0 0,0 1-1,1-1 1,-1 0 0,0 0-1,0 1 1,0-1-1,0 0 1,0 1 0,0-1-1,1 0 1,-1 0 0,0 1-1,0-1 1,0 0-1,0 1 1,0-1 0,0 0-1,0 1 1,0-1 0,0 0-1,0 0 1,0 1-1,-1-1 1,1 0 0,0 1-1,0-1 10,0 2-646,0 1-2273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09:38.04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48 25 520,'0'0'339,"0"0"-27,0 0-48,0 0-95,0 0-34,-3-1 20,-41-17 6518,53 13-7100,29 5 432,-1 2 0,0 2-1,1 1 1,-2 2-1,1 1 1,-1 2-1,14 7-4,291 107 14,-318-114-3,0 1 0,0 0 0,-1 2 1,-1 1-1,0 0 0,-1 2 0,7 7-11,13 14 112,-2 2 0,31 40-112,-18-13 53,-2 3 0,4 12-53,-16-23 38,-13-20 38,-1 1 1,5 13-77,-10-13 77,5 10 61,-2 0 0,5 23-138,-13-24 280,3 34-280,-1-7 87,-13-59-31,-1 0 0,0-1 0,-1 1 1,-1 0-1,0 0 0,-1 0-56,-9 22 206,8-31-183,1 0 0,0 0 0,0 1 0,1-1 0,0 1 0,-1 6-23,2 163 47,-14-45 17,5 69 27,8-181-72,-1-1 0,-1 0 0,-4 12-19,2-3-3,-9 27 25,9-41-15,1 0-1,1 1 1,1 0-1,0 0 1,0 5-7,1-6 2,-1-1 0,0 0 0,0 0-1,-2 0 1,-2 6-2,-7 31 23,10-30-20,0 0 0,1 0 0,2 7-3,-1-15-1201,1-8-2360,4-10 1363,0-1 2797,9-16-2114,-1-1-483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09:39.5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 10 264,'0'0'440,"0"0"322,0 0 84,0 0-1,0 0-33,0 0-80,-4-7 138,4 7-833,0 0 0,0 0 0,0 0 1,0 0-1,0 0 0,0 0 0,0 0 0,0-1 1,0 1-1,0 0 0,0 0 0,0 0 0,0 0 1,0 0-1,0 0 0,0 0 0,0 0 0,0-1 0,0 1 1,-1 0-1,1 0 0,0 0 0,0 0 0,0 0 1,0 0-1,0 0 0,0 0 0,0 0 0,0 0 0,0-1 1,0 1-1,0 0 0,0 0 0,-1 0 0,1 0 1,0 0-1,0 0 0,0 0 0,0 0 0,0 0 0,0 0 1,0 0-1,0 0 0,-1 0 0,1 0 0,0 0 1,0 0-1,0 0 0,0 0 0,0 0 0,0 0 0,0 0 1,-1 0-1,1 0 0,0 0 0,0 0 0,0 0 1,0 0-1,0 1 0,0-1 0,0 0 0,0 0 0,0 0 1,0 0-1,-1 0 0,1 0 0,0 0 0,0 0 1,0 0-1,0 0-37,1 11 41,0-1 0,0 0 1,1 1-1,1-1 0,0 0 1,0 0-1,3 6-41,38 72 363,-16-33-135,-7-10-28,19 37 242,-3 2 0,-4 2 0,21 86-442,-44-130 30,11 49 234,30 83-264,-50-172 32,0-1 0,0 1-1,-1 0 1,1 0-1,0 0 1,1-1-1,-1 1 1,0 0 0,0-1-1,1 1 1,-1-1-1,2 1-31,-3-2 9,1 1-1,-1-1 1,1 0 0,-1 0-1,1 0 1,-1 0-1,1 0 1,-1 1-1,1-1 1,-1 0-1,1 0 1,-1 0-1,1 0 1,-1-1-1,1 1 1,-1 0-1,1 0 1,-1 0 0,1 0-1,-1 0 1,1-1-1,-1 1 1,1 0-1,-1 0 1,0-1-1,1 1 1,-1 0-1,1-1 1,-1 1-1,0 0 1,1-1-1,-1 1 1,0-1 0,0 1-1,1-1 1,-1 1-1,0 0 1,0-1-1,1 1 1,-1-1-1,0 1 1,0-1-1,0 1 1,0-1-1,0 1 1,0-1 0,0 1-10,6-13 90,0 1 0,1 0-1,0 0 1,8-8-89,3-6 107,1-2-76,117-184 241,45-103-272,-162 274 14,3 2 1,1 0 0,2 1-1,1 1 1,5-1-15,-25 32 97,-4 6-4820,-10 0 970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4:27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1192,'0'0'916,"0"0"-514,0 0-195,0 0 39,0 0 138,0-7-126,0-23-113,0 14 3323,0 15-3210,34-2 1316,7 6-1566,-1 1-1,0 2 1,0 2 0,7 3-8,68 13 25,31 5 38,59 23-63,-97-15 17,-72-23-4,-1-2 1,1-2-1,7 0-13,72 15 211,-39-9-95,14 0-116,108 19 184,-131-25-206,-65-9-197,-1-1 0,1 1-1,-1 0 1,0-1-1,1 1 1,-1 0 0,0 0-1,1 0 1,-1 0-1,0 0 1,0 0 0,0 1-1,0-1 1,0 0-1,0 1 1,0-1 0,0 0-1,-1 1 1,1-1-1,0 1 1,-1-1 0,1 1-1,-1 0 1,0-1-1,1 1 1,-1-1 0,0 1-1,0 0 1,0 0 219,0 7-2721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4:28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30 384,'0'0'884,"0"0"-157,0 0 156,0 0 29,0 0-186,0 0-114,-7-4 33,-2-1-377,-21-15 1437,29 19-1141,1 1-157,0 0-166,0 0-120,0 0-78,0 0-84,0 0-57,0 0-18,19 2 134,-1 1 1,0 1-1,0 0 0,0 2 0,-1 0 1,0 0-1,0 2 0,13 7-18,49 20 144,-67-31-121,123 43 248,-2 6 0,73 43-271,-194-90-11,0 1 1,-1 1-1,0 0 0,9 9 11,-16-13-3,0 0 0,0 0 0,-1 0 1,1 1-1,-1-1 0,0 1 0,0 0 0,0 0 0,-1 0 1,0 0-1,0 0 0,0 1 0,-1-1 3,0-3 37,-1 0-1,0 1 1,0-1-1,0 0 1,-1 0 0,1 0-1,0 0 1,-1 1-1,1-1 1,-1 0 0,0 0-1,0 0 1,1 0-1,-1 0 1,-1-1 0,1 1-1,0 0 1,0 0-1,-1-1 1,1 1 0,-1 0-1,1-1 1,-1 0-1,0 1 1,0-1-37,-7 5 43,0 0 1,0 0-1,-1-1 0,-6 2-43,-1 1 102,-98 44 293,-1-5 1,-2-5 0,-2-6 0,-28 2-396,-61 4 1105,212-31-5369,11 15 3711,-12-22 2,11 22-1350,-3-4-885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4:33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1 138 328,'0'0'844,"0"0"-349,0 0 148,0 0 173,0 0-224,0 0-196,5-9 257,-2 7 3577,237-76-4370,-195 63-69,41-9 209,-70 21-57,-1 1 0,1 0 0,0 0 0,-1 2 0,1 0 0,0 1-1,11 2 58,-23-1-27,1-1-1,0 1 0,-1 0 1,0 1-1,1-1 0,-1 1 1,0 0-1,0 0 0,-1 0 0,1 0 1,-1 1-1,1 0 0,2 3 28,36 55-158,-33-44 199,-1 1 0,-1 0 0,0 0 0,-2 1 0,0-1 0,-1 1 0,-1 1 0,-1-1 0,-1 0 0,0 1 0,-2-1 0,0 0 0,-3 6-41,2-15 46,0-1-1,-1 1 1,0-1-1,-1 0 1,-1 0-1,1 0 1,-2-1-1,1 0 0,-1 0 1,0 0-1,-1 0 1,0-1-1,-1 0 1,1-1-1,-10 7-45,-3 2 33,0-1-1,-1-1 0,-1 0 0,0-2 0,-1-1 0,-7 2-32,2-3 46,-1-2 0,1-1 0,-2-1 1,1-2-1,-1-1 0,1-1 0,-1-1 0,-4-2-46,33 0-37,1 0-1,-1 0 1,1 0-1,-1 0 1,1 0-1,0 0 1,-1 0-1,1 0 1,0 0-1,0 0 1,-1 0-1,1 0 1,0 0-1,0 0 1,0 0-1,0 0 1,1 0-1,-1 0 1,0 0-1,0 0 1,1 0-1,-1 0 1,1-1 37,8-5-15,1 0 0,0 0 0,0 1 0,1 0 0,0 1 1,0 0-1,0 1 0,0 0 0,1 1 0,0 0 1,-1 0-1,1 2 0,1-1 15,29-1-25,0 2 1,0 1-1,3 3 25,-33-2-5,-1 1-1,1 1 1,-1 0 0,0 0-1,0 1 1,0 0 0,0 1 0,9 6 5,-1 0 12,0 1 0,0 1 0,-1 1 0,3 4-12,41 49-1216,-55-63-1618,-4-4 764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4:34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1256,'0'0'1329,"0"0"-717,0 0-36,0 0 244,0 0-175,0 0-260,0 0-99,0 0-38,0 0-64,0 0-61,0 7 157,10 179 1750,-12-11-573,1-53-5845,2-140 2801,5-5-677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4:35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3 264,'0'0'1924,"0"0"-846,0 0-525,0 0 97,0 0 59,0 0-252,-5 0-163,-15-1 32,13 0-279,0 0 1,0 1-1,0 0 1,0 1 0,-1-1-1,1 1 1,0 0-1,0 1 1,0 0-1,0 0 1,1 1-1,-1 0-47,-7 5 14,0 1-1,1 0 1,1 1-1,-1 1 1,2 0-1,0 1 1,0 0-1,1 1 0,0 0 1,1 0-1,1 1 1,0 0-1,-3 10-13,7-17-23,1 0 0,1 1 0,-1-1 0,1 1 0,1 0 0,-1 0 0,1-1 0,1 1 0,-1 0 0,1 0 0,1 0 0,-1 0 0,2 4 23,-1-10-33,1 0-1,-1 0 0,0 0 0,1 0 1,-1 0-1,1 0 0,0-1 0,-1 1 0,1 0 1,0-1-1,0 0 0,0 1 0,0-1 1,0 0-1,1 0 0,-1 0 0,0 0 0,0 0 1,1-1-1,-1 1 0,0-1 0,1 1 34,9 1-33,-1-1 0,1 0 1,-1 0-1,1-1 33,-7 0 8,1-1 1,-1 1 0,0-1 0,0 0-1,0 0 1,0-1 0,0 0 0,0 0-1,0 0 1,-1 0 0,1-1-1,-1 1 1,1-1 0,-1 0 0,0-1-1,0 1 1,-1-1 0,1 0 0,-1 0-1,1 0 1,-1 0 0,0 0 0,-1-1-1,1 1 1,-1-1 0,0 0 0,0 0-9,3-8 52,0 1 0,-1-1 0,0 0 0,-2 0 1,1-1-1,-1 1 0,-1 0 0,0-14-52,-1 27-13,0 0-30,0 0-16,8 0-21,1 1 0,0 1-1,0 0 1,0 0 0,-1 0-1,1 1 1,0 1 80,47 12 22,-15-12-21,0-3 0,29-2-1,-12 0 14,-44 1-81,0-1 0,0 0 0,0-1 0,0-1 0,-1 0 0,1-1 0,-1-1 0,0 0 0,0 0 0,-1-2 0,1 1 0,-1-1 0,10-9 67,-22 16 20,1-1 0,-1 1 0,1 0-1,-1-1 1,1 1 0,-1-1-1,1 1 1,-1-1 0,0 1 0,1-1-1,-1 1 1,0-1 0,1 1 0,-1-1-1,0 1 1,0-1 0,1 1-1,-1-1 1,0 0 0,0 1 0,0-1-1,0 1 1,0-1 0,0 0-20,-11-5 398,-30 6 42,30 1-442,6 0 8,1-1-1,-1 1 1,1 1 0,-1-1-1,1 1 1,0-1 0,0 1-1,-1 0 1,2 1 0,-1-1-1,0 1 1,0 0 0,1 0 0,-1 0-1,1 0-5,-52 57 172,44-47-90,-26 32 299,3 1 0,2 2 0,2 1 0,-20 46-381,16-20 551,4 1 0,3 1-1,0 12-550,21-69 95,3-14-78,1 0 1,1 0-1,-1 0 0,1 0 0,0 0 0,0 4-17,0-5 171,0-4-302,1 0 0,0-1 0,-1 1 0,1 0 0,0 0-1,-1 0 1,1 0 0,0-1 0,0 1 0,0 0 0,-1 0 0,1 0-1,0 0 1,0 0 0,1 0 0,-1 0 0,0-1 0,0 1-1,0 0 1,0 0 0,1 0 0,-1 0 0,1 0 0,-1-1 0,0 1-1,1 0 1,-1 0 0,1-1 0,0 1 0,-1 0 0,1 0 131,54 0-2732,-26-1 1101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55.9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9466,'20'5'-110,"-1"1"0,1 1 0,-1 1 0,-1 1 0,0 0 0,0 1 0,4 5 110,-13-10-6,50 22-9,-34-18 67,0-1 0,0-1 0,1-1 0,0-1-1,1-2 1,-1-1 0,1 0 0,7-3-52,-21 1 24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4:36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34 2481,'0'0'1421,"0"0"-645,0 0-81,0 0 159,0 0-318,0 0-211,-5 0-33,-23 0 211,26 0-490,0 1-1,-1-1 1,1 1-1,0 0 1,1 0 0,-1 0-1,0 0 1,0 0-1,0 1 1,1-1 0,-1 0-1,0 1 1,1-1 0,-2 3-13,-23 26 127,22-24-120,-5 5-16,1 1 0,0 0 0,1 0 1,0 1-1,1-1 0,1 1 0,0 1 0,-2 8 9,2 1-24,1 0 0,1 0 0,1 0 0,2 22 24,0-44-9,0 0 0,1 0 0,-1 0 0,1 0 0,-1 0 0,1 0 0,0 0 0,-1-1-1,1 1 1,0 0 0,0 0 0,-1-1 0,1 1 0,0-1 0,0 1 0,0-1 0,0 1 0,0-1 0,0 1 0,0-1 0,0 0 0,0 1 0,0-1 0,0 0-1,1 0 10,33 7-273,-28-6 252,11 2 49,1 0 1,-1-2 0,1 0 0,0-1 0,-1-1-1,5-1-28,-18 2 9,0-1 0,0 0-1,1 0 1,-1-1 0,0 0 0,0 0-1,0 0 1,0 0 0,-1-1 0,1 0-1,-1 0 1,0 0 0,1 0-1,-1-1 1,-1 0 0,1 0 0,0 0-1,-1 0 1,0 0 0,0-1 0,0 1-1,-1-1 1,2-2-9,0-5 11,0 1 1,0-1-1,-1 0 1,-1 0-1,0 0 1,-1 0-1,0-8-11,0 12 0,-2 0 0,1 1 0,-1-1 1,0 0-1,-1 0 0,0 0 0,0 1 0,-1-1 0,0 1 0,0 0 0,0 0 0,-2-2 0,-1-1-9,0 1-1,-1 0 0,0 0 1,0 1-1,-1-1 0,0 1 1,-3-1 9,6 5 14,0 1 0,-1 0 0,1 0 0,-1 0 0,0 1 0,1 0 0,-1 0 0,0 1 0,0-1 0,0 1-1,0 1 1,-1-1 0,1 1 0,-2 0-14,0 0-23,2 0-109,-1 0 0,1 0 0,0 0 1,0 1-1,1 0 0,-1 0 0,-1 1 132,5-1-106,-1 0 0,0 1 0,0 0 1,1-1-1,-1 1 0,1 0 0,0 0 0,-1 0 0,1 1 0,0-1 0,0 0 0,1 1 1,-1-1-1,0 1 0,1 0 0,-1 0 106,-22 50-2503,16-31 838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4:37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123 349 576,'0'0'1127,"0"0"-574,0 0 85,0 0 301,0 0-144,0 0-173,4-14-57,21-68 874,-25 81-1381,1 0 0,-1-1 0,1 1 0,-1 0 0,0-1 1,1 1-1,-1 0 0,0-1 0,0 1 0,0-1 1,0 1-1,0 0 0,-1-1 0,1 1 0,0-1 1,-1 1-1,1 0 0,-1-1 0,1 1 0,-1 0-58,0 0-14,0 0 0,0 0 0,0 0 0,-1 1-1,1-1 1,0 1 0,0-1 0,-1 1 0,1-1-1,0 1 1,0 0 0,-1 0 0,1-1 0,-1 1-1,1 0 1,0 0 0,-1 0 0,0 1 14,-3-2-26,1 1-1,-1 1 1,0-1 0,0 1 0,0-1-1,0 1 1,0 1 0,1-1 0,-1 1-1,0 0 1,1 0 0,-1 0 0,1 1 0,0-1-1,0 1 1,0 0 0,0 0 0,0 0-1,1 1 1,0 0 0,-1-1 0,1 1 0,1 0-1,-3 4 27,2-2-28,0 1 0,0-1-1,1 1 1,0 0-1,0 0 1,1 0 0,-1 0-1,2 0 1,-1 0-1,1 0 1,0 0 0,0 0-1,1 0 1,1 6 28,-1-10-37,0-1 1,0 1 0,0 0-1,1-1 1,-1 1-1,1-1 1,-1 0 0,1 1-1,0-1 1,0 0-1,0 0 1,0 0-1,1 0 1,-1 0 0,0-1-1,1 1 1,-1-1-1,1 0 1,0 1 36,51 21-130,-31-17 144,-1-1-1,2-1 0,-1-1 0,0 0 0,0-2 0,1-1 1,-1-2-1,7 0-13,-18 0 4,-1-1-1,0 1 1,0-2 0,0 1 0,0-2 0,0 1 0,-1-2 0,0 1 0,0-1-1,0-1 1,-1 0 0,0 0 0,0-1 0,-1 0 0,0 0 0,0-1 0,-1 0-1,0-1 1,-1 1 0,0-1 0,0-1-4,-3 0 23,0 0 0,-1 0 0,0 0 0,0 0 0,-1-1 0,-1 1 0,0-1 0,-2-10-23,2-8 20,-1 20-33,-1 1 1,0-1-1,-1 1 1,1 0-1,-2-1 0,1 1 1,-1 1-1,-1-1 0,1 0 1,-2 1-1,1 0 0,-1 1 1,0-1-1,-1 1 1,1 0-1,-1 0 0,-1 1 1,0 0-1,1 0 0,-2 1 1,-4-3 12,10 7-85,1 0 0,-1 0 1,1 0-1,-1 0 0,0 1 1,1-1-1,-1 1 0,0-1 0,0 1 1,1 0-1,-1 0 0,0 0 1,0 1-1,1-1 85,0 0-128,0 1 1,1 0-1,-1-1 1,0 1-1,1 0 0,-1 0 1,1 0-1,0 0 1,-1 0-1,1 0 0,0 0 1,-1 1-1,1-1 1,0 0-1,0 1 0,0-1 1,0 1-1,1-1 1,-2 2 127,-8 21-1229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4:38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9 125 2561,'0'0'1089,"0"0"-241,0 0 66,0 0-123,0 0-237,0 0-113,-1-7 27,-1-9-304,0 8 45,1 0 0,0 0 1,0-1-1,1 1 0,0 0 0,0-1 0,2-2-209,-1 9-11,0 1-1,0-1 1,0 1-1,1 0 1,-1-1 0,1 1-1,-1 0 1,1 0 0,-1 0-1,1 0 1,-1 0-1,1 0 1,0 1 0,0-1-1,-1 0 1,1 1-1,2-1 12,33-7-162,-26 6 50,1 0 1,0 1 0,-1 0-1,1 1 1,0 1-1,-1 0 1,7 1 111,-16-1-23,0 0-1,0 1 1,0-1 0,1 1 0,-1 0 0,-1 0 0,1-1 0,0 1-1,0 0 1,-1 1 0,1-1 0,-1 0 0,0 0 0,1 1 0,-1-1 0,0 1-1,0-1 1,-1 1 0,1-1 0,-1 1 0,1-1 0,-1 1 0,0 0-1,0 0 24,2 8-15,-2-1 0,1 1-1,-2 0 1,1-1 0,-2 7 15,-1-9 18,1-1 1,-1 0 0,0 0 0,0 0 0,-1 0 0,0-1-1,0 1 1,0-1 0,-1 0 0,-4 4-19,-56 54 57,61-60-37,-2 0 1,1-1-1,0 1 1,-1-1-1,1 0 1,-1-1-1,-2 1-20,-3 2 65,55-11 726,-12 0-758,69-15-42,2 5 0,0 4-1,14 4 10,-154 13-3178,14-4 262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4:40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440 57 880,'0'0'540,"0"0"-5,0 0 40,0 0-3,0 0-88,0 0-88,0-4-72,0 1-384,1 2 145,-1 0 1,0 0-1,0 0 1,0 0 0,0 0-1,0 0 1,0 0-1,0 0 1,0 0 0,0 0-1,0 0 1,0 0-1,-1 0 1,1 0-1,0 1 1,-1-1 0,1 0-1,-1 0 1,1 0-1,-1 0 1,1 1 0,-1-1-1,0 0 1,1 1-1,-1-1-85,-5-2 219,0 1-1,0 0 0,0 1 1,0 0-1,0 0 0,0 0 1,-5 0-219,-95-11-34,85 12 31,16-1-5,0 0 0,0 1 0,0 0 0,0 0-1,1 0 1,-1 1 0,0-1 0,0 1-1,0 0 1,1 1 0,-1-1 0,0 1 0,1 0-1,0 0 1,-1 0 0,1 1 0,-1 0 8,-19 18-8,8-7-2,0 0 0,1 2 0,1-1 0,-3 6 10,6-6-9,0-1 0,2 2 1,0-1-1,0 3 9,5-10-6,1 1-1,1 0 1,-1 0-1,1 0 1,1 0-1,-1 0 1,2 1-1,-1 7 7,1-16-11,0 1-1,0-1 1,0 1-1,0-1 1,0 0-1,1 1 1,-1-1 0,0 1-1,1-1 1,-1 0-1,1 1 1,-1-1 0,1 0-1,-1 1 1,1-1-1,0 0 1,0 0-1,0 0 1,0 0 0,0 0-1,0 0 1,0 0-1,0 0 12,2 1-25,1-1-1,-1 1 1,1-1-1,0 0 1,0 0-1,-1 0 1,1 0-1,0-1 26,3 1 34,30 4 26,1-3 0,0 0 0,17-4-60,-1 2-35,-44-1 39,0 0 0,0-1 1,0 0-1,0 0 0,-1-1 0,1 0 1,-1-1-1,7-3-4,71-42-75,-70 39 1,-13 8 45,-1 0 0,1-1 0,-1 0 0,1 0 0,-1 0 0,0 0-1,0 0 1,0-1 0,-1 1 0,1-1 0,-1 0 0,0 0 0,0 0 0,0 0 0,-1 0 0,1 0-1,-1-1 30,4-29-227,-5 33 211,0-1-1,0 1 0,0-1 0,0 1 0,-1-1 1,1 1-1,0-1 0,-1 1 0,1 0 0,-1-1 0,1 1 1,-1-1-1,0 1 0,1 0 0,-1 0 0,0-1 1,0 1-1,0 0 0,0 0 0,0 0 0,-1 0 17,-5-4-645,-1 1 1,0 1-1,0-1 0,-1 1 0,1 1 0,-1-1 0,-2 1 645,4 1-743,0-2-109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4:43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430 92 344,'0'0'360,"0"0"-38,0 0-54,0 0-84,0 0-15,-8-6 42,7 5-211,-4-4 147,-1 1-1,0-1 1,0 1-1,-1 0 1,1 1-1,-1-1 0,0 1 1,1 1-1,-2-1 1,1 1-1,0 1 1,0-1-1,0 1 1,-4 0-147,7 1 8,-1-1-7,-1 1 1,1 0 0,0 0-1,0 0 1,-1 1 0,1 0-1,0 0 1,0 0 0,0 1-1,0-1 1,0 1 0,0 0 0,0 1-1,1-1 1,-1 1 0,-4 3-2,-26 19-5,22-17 9,0 1 0,1 1 0,0 0-1,0 0 1,1 1-4,2 0 31,1 1-1,0-1 1,0 1 0,2 1-1,-1 0 1,1 0-1,1 0-30,2-4 95,0-1-1,1 1 0,0 0 0,1 0 0,0 0 0,0-1 0,1 1 0,0 0 1,1 0-1,-1 0 0,3 8-94,-1-13 13,0 0 1,-1 0 0,2 0 0,-1 0-1,0-1 1,1 1 0,0-1-1,0 1 1,0-1 0,0 0-1,2 2-13,2 0-29,0 1-1,0-1 0,0 0 0,0 0 0,5 1 30,1-2 24,1 0-1,0-1 1,0 0 0,0-1-1,0-1 1,0-1 0,0 1-1,0-2 1,2 0-24,22 0 22,-30 0 37,-1 0 0,0-1 0,0 0 0,1 0 0,-1 0 1,0-1-1,-1 0 0,1-1 0,-1 1 0,6-5-59,8-5 303,-1-1-1,15-15-302,-28 24 45,0-1 0,-1-1 0,0 1 0,0-1 0,-1 0 0,0 0 0,0 0 0,0-1-1,-1 1 1,0-1 0,-1 0 0,3-8-45,-1-5 39,-1 0 0,-1-1 0,-1 1 0,-1-8-39,-2 25 29,0 1 0,0 0 0,0 0 1,0 0-1,-1 0 0,0 0 0,1 1 0,-1-1 0,0 1 1,0 0-1,-2-1-29,-2-3 8,3 3 2,0 0 0,-1 0 0,1 1 0,-1-1 0,0 1 0,0 0-1,1 0 1,-1 1 0,0 0 0,-1 0 0,1 0 0,0 0 0,-2 1-10,-76 0 34,42 2-69,29-2 12,-1 1-1,1 1 0,0 0 0,0 1 1,0 1-1,0-1 0,1 2 0,0-1 0,-1 2 1,1 0-1,-4 3 24,-3 2-12,0 1 0,0 1 0,1 0 0,1 1 0,1 1 0,0 1 0,-6 8 12,19-19-13,0 0 1,0-1-1,0 1 0,1 0 1,0 0-1,0 0 0,0 0 1,0 0-1,1 0 1,0 0-1,0 0 0,0 0 1,2 5 12,-2 9 28,0-18-30,1 0 0,-1 0 0,0-1 0,1 1 0,-1 0 0,0 0 0,1 0 0,-1-1 0,1 1 0,-1 0 0,1-1 0,-1 1 0,1 0 0,-1-1 0,1 1 0,0-1 0,-1 1 0,1-1 0,0 1 0,0-1 0,-1 0 0,1 1 0,0-1 0,0 0 0,-1 1 0,2-1 2,29 7-132,-15-3 144,11 3 18,0 0 0,0-2-1,1-1 1,0-2 0,-1 0 0,1-2 0,0-1 0,10-2-30,-27 1 13,0 0 0,1-1 0,-1 0 0,0-1 1,-1 0-1,1-1 0,-1 0 0,0-1 1,6-3-14,10-9 17,-1-2 1,19-17-18,-41 33 17,0 0 0,-1 0-1,1 0 1,-1 0 0,0 0 0,0 0-1,0 0 1,0-1 0,-1 1-1,0-1 1,0 0 0,0 1 0,0-1-1,-1 0 1,0-2-17,1-12 19,-1 1 0,-1-1 0,-2-5-19,2 20-11,0 0-1,0 1 0,0-1 1,0 0-1,-1 1 1,0-1-1,0 1 0,0-1 1,0 1-1,0 0 0,-1 0 1,1 0-1,-1 0 1,0 1-1,0-1 0,0 1 1,-3-2 11,-1-1-55,0 0 0,-1 1 0,0 0 0,0 1 0,0-1 0,0 1 0,-4 0 55,-110-26-829,115 27 466,0 1-1,0 0 0,0 0 0,-1 1 1,1 0-1,0 0 0,-1 1 0,-6 1 364,-3 5-1575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4:54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96 496,'0'0'556,"0"0"-54,0 0 79,0 0 25,0 0-26,-4-12-148,0-7-265,-11-36 874,15 55-971,0-1-1,0 1 1,0 0-1,0-1 1,-1 1-1,1-1 1,0 1-1,0-1 1,0 1-1,-1 0 1,1-1-1,0 1 1,0-1-1,-1 1 1,1 0-1,0-1 1,-1 1-1,1 0 1,0 0-1,-1-1 1,1 1-1,0 0 1,-1 0 0,1-1-1,-1 1 1,1 0-1,-1 0 1,1 0-1,0 0 1,-1 0-1,1 0 1,-1 0-1,1 0 1,-1 0-1,1 0 1,-1 0-1,1 0 1,-1 0-1,1 0-69,-1 0 187,1 0-26,-2 24 125,6-13-295,1-1 1,0 0-1,1-1 0,0 1 1,4 4 8,20 32-4,-13-9 22,-2 0 0,-1 1 0,-2 0 0,-2 1-1,4 28-17,-13-62 17,15 81 547,6 5-564,-15-65 110,2 0 0,0-1 0,2 0 0,1-1 0,10 16-110,5 12 113,-20-38-91,0 1 0,1-1 0,6 7-22,16 24 71,-2 1 0,0 4-71,28 47 90,-43-76 14,-1 1-1,0 1 1,3 12-104,-14-34-227,3 8 614,-2-7-3441,-2-2 396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5:03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36 184,'0'0'483,"0"0"45,0 0-1,0 0-118,0 0-145,0 0-37,0 0 34,0 0-53,0 0-85,0 0-78,0 0 25,0 0 14,0 0 17,0 0 11,-4-15 544,2 13-589,-1 0-1,1 0 1,-1 0-1,1 0 1,-1 1-1,0-1 1,1 1-1,-1 0 1,0 0-1,0 0 1,0 0-1,0 0 1,0 0-1,0 1 1,-1 0-67,3 0-14,1 0 5,-26 1-168,23 0 167,0 1 0,0 0 1,0 0-1,0 1 0,1-1 1,-1 1-1,1-1 0,-1 1 1,1 0-1,0 0 0,0 0 1,0 0-1,1 0 0,-1 0 1,1 0-1,0 1 0,0-1 1,0 0-1,0 1 0,0-1 1,1 1-1,0 0 10,-2 15-11,0 0-1,2 0 1,2 15 11,-1-2 144,-1-26-109,0 0 1,0-1-1,1 1 1,0-1-1,0 1 0,1 0 1,-1-1-1,1 0 1,0 1-1,1-1 0,-1 0 1,1 0-1,1 2-35,6 12 261,-2 1 0,0 0 0,3 17-261,16 39 497,3-21-116,-23-45-319,-1 0 0,0 1 0,0 0 0,-2 0 0,1 0 0,-1 0 0,1 8-62,25 91 278,-16-61-163,-10-37-52,0 1 1,-1-1-1,0 1 1,-1-1-1,-1 1 1,0 3-64,0-5 49,1 1 1,0-1-1,0 0 1,1 0 0,3 9-50,2 5 56,8 22 220,1-1 0,9 14-276,-4-15 202,-11-22 0,0 1-1,-2 0 1,1 5-202,40 144 488,-43-148-470,2-1-1,1 0 1,0-1 0,2 0 0,1 0 0,2 1-18,77 122 94,11 9-78,-101-152-14,30 39 28,19 20-30,-7-11 0,-18-21 0,3 3 3,28 26-3,-13-19 42,-2 3 0,7 11-42,34 49 121,-67-83-65,-1 0 0,-2 1 0,10 17-56,-5-9 63,2-1 0,18 21-63,-10-19 155,1-2-1,1-1 1,6 4-155,26 21 211,-48-40-135,0-1 0,1-1 1,7 4-77,1 2 74,-1 0 0,-1 1 0,10 10-74,-21-17 22,-1-3-8,0-1 0,0 0 1,0 0-1,5 1-14,-3-2 31,-2 1 1,1 0-1,-1 0 1,5 5-32,51 40 38,-24-13-4,-41-37-122,1 0 0,-1 0 0,1 0 0,-1 1 0,0-1 0,0 0 0,0 0 1,1 0-1,-1 0 0,0 1 0,0-1 0,0 0 0,-1 0 0,1 0 0,0 1 0,0-1 1,-1 0-1,1 0 0,0 0 0,-1 0 0,0 1 88,-2 5-368,-1 0 0,0 0 0,0 0 0,-1 0 0,0-1 0,0 0 0,0 0 0,-1 0 0,0-1 1,-3 3 367,-44 26-3685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5:07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0 440,'0'0'912,"0"0"-292,0 0 85,0 0 175,0 0-255,0 0-363,0 0-206,0 0 24,0 0 94,0 0 54,0 0-8,0 0-30,0 0-2,0 0 48,0 0 52,0 0 75,0 0 46,0 0-17,0 0-38,0 0-58,0 0-34,0 0-34,0 0-49,0 0-41,0 0-32,0 0-27,0 0-46,0 0 3,0 0-20,0 0-2,0 0-5,17 4-5,1 16 128,0 0 1,-1 1 0,-2 1-1,0 1 1,11 22-133,11 21 413,35 64 243,-38-78-554,-5-8 99,49 81 347,-34-59-397,-29-45 13,2 0 0,0-1 1,16 15-165,10 10 203,-19-21-41,1 0-1,18 12-161,38 35 173,-55-46-8,28 20-165,-30-26 97,0 1 0,19 22-97,-20-19 34,-16-17-25,0 0 1,-1 1-1,1 0 1,-2 1-1,3 1-9,-1 2 14,0 0 0,1-1 0,1 0 0,0 0 0,3 1-14,-2 0 11,1 0 0,-2 0 0,8 12-11,3 6 20,2 0 0,23 23-20,-28-32 4,-1 1 0,-1 0 0,-1 1 0,3 8-4,-5-9 12,1-1 0,15 19-12,48 39-23,-56-55 42,2 0 0,0-1 0,1-1 0,1-1 0,10 5-19,92 67 375,-44-42-167,-42-18-78,13-2-76,83 42 19,-119-64-71,49 32 19,33 25-21,-40-30 9,-46-29-9,0 1 0,-1 1 0,1 0 0,9 9 0,-14-11 0,0 0 0,0 0 0,1-1 0,-1 0 0,7 3 0,-14-7 0,-1 0 0,1 0 0,-1 0 0,1 1 0,-1-1 0,1 0 0,0 0 0,0 0 0,-1 0 0,1 0 0,0-1 0,0 1 0,0 0 0,0 0 0,0 0 0,0-1 0,1 1 0,36-1-8079,-28 0 4980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5:10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0 104,'0'0'553,"0"0"-3,0 0-55,0 0-78,0 0 21,0 0 52,-1 3 4616,3 12-5180,1-10 133,1 1-1,-1-1 1,1-1-1,1 1 1,-1 0-1,1-1 0,-1 0 1,1 0-1,0 0 1,1-1-59,14 13 213,126 95 1327,-137-105-1432,0 0 0,1-1 0,0 0 0,0 0 0,0-1 0,1 0 0,0-1 0,3 1-108,21 7 479,118 48-64,51 17 285,-59-11-265,-55-24-87,-72-35-319,0 1 0,-1 1 0,0 0 0,0 2 0,8 5-29,-1 3 6,-1 2-1,-1 0 1,2 3-6,19 18 24,-27-26-16,27 20-1,43 28 20,-67-52-38,1 0 1,-1-2-1,2-1 1,18 6 10,32 13 24,-54-20-3,-10-4-5,-1-1 0,1 1 0,-1 0 0,0 1 1,0-1-1,1 3-16,0 8 673,1-7-669,1 0 0,1-1 0,-1-1 0,6 3-4,20 12 8,-8-10-18,-24-10 9,0 1-1,0 0 1,0-1-1,0 1 1,0 1 0,-1-1-1,1 0 1,0 1 0,-1-1-1,3 3 2,-3-4 1,-1 0 6,-1 0 8,0 0 21,31 3-5236,-22-3 1299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5:20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78 96,'0'0'211,"0"0"86,0 0 73,0 0 22,0 0-44,5-10-48,15-30-51,-12 13 1621,-8 27-1337,0 2-151,0-2-326,0 0-14,0 0-24,0 0 8,0 0 25,0 0 4,0 0-5,0 0 16,0 0 37,0 0-29,0 0-47,0 0 5,0 0-31,0 0-9,0 0 0,0 0 0,0 0 3,0 0 10,0 0 11,0 0 24,0 0-17,0 0 12,0 0-21,0 0 9,0 0 52,0 0-10,0 0 3,0 0-4,0 0-13,0 0-23,0 0 8,0 0-22,0 0-4,0 0 4,1 33 374,2-29-317,0 1-1,0-1 0,0 1 1,1-1-1,-1 0 0,1 0 0,0-1 1,0 1-1,1-1 0,0 1-70,22 20 238,-7-3-51,0-1 0,5 3-187,-10-10 187,10 7 234,0-1 0,5 1-421,6 5 220,-3-4-50,1-1 0,0-2 0,2-1 0,0-2 0,11 1-170,-6 0 120,-16-4-50,0 0-1,0 2 1,16 13-70,-17-8 144,0 0 1,7 11-145,-5-6 117,1 0-47,1 1 55,0 0 0,16 8-125,71 30 794,-5-16-431,-86-34-261,1-2-1,0-1 1,1-1 0,0-1 0,9 1-102,95 33 562,-73-28-445,-35-9-72,0 1 1,-1 0 0,12 7-46,-17-7 20,1-1 0,-1 0 0,1-1 0,0-1-20,36 10 55,-11-3 172,1-2 0,0-1 0,31-1-227,60 10 362,-109-13-207,-1-1 0,11-1-155,-14 0 139,0 0-1,0 1 0,8 3-138,-18-3 29,-1-1 0,1-1 0,-1 1 0,5-2-29,38 4 52,-27 2-51,-1 1-1,0 1 0,0 1 1,16 8-1,147 55 45,-156-56-34,1-3 0,-1 0 0,2-3 0,0 0-1,0-2 1,29 1-11,128 16 40,-167-19-819,-23-5 719,0 0 0,0 0 0,-1 1 1,1-1-1,0 0 0,0 0 1,0 1-1,-1-1 0,1 0 0,0 1 1,0-1-1,-1 1 0,1-1 1,0 1-1,-1 0 0,1-1 0,0 1 1,-1-1-1,1 1 0,-1 0 1,1 0 59,-2 0-154,1 0 0,-1 0 0,0-1 1,0 1-1,0 0 0,0-1 0,0 1 0,0-1 1,0 1-1,0-1 0,0 1 0,0-1 1,0 0-1,0 1 0,0-1 0,0 0 1,0 0-1,-1 0 154,-24 5-1627,-12-2-715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56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9850,'7'0'-8,"0"0"-48,-1 3-72,7 0-184,21 9-488,-1-3-520,-10-6-993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5:23.5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40,'0'0'416,"0"0"52,0 0-22,0 0 32,0 0 37,0 0 4,0-4 65,0-21 1103,0 25-1496,0 0-22,0 0-35,0 0-9,0 0 50,0 0 54,0 0 39,0 0 11,0 0-21,0 0 12,0 0 1,0 0-49,0 0-88,0 0-66,0 0-20,0 0-32,0 0-8,0 0 0,0 0 0,0 0-3,0 0-10,0 0-10,4 6-12,12 8 270,0-2 0,0 1 0,1-2 0,1 0 0,0-1 0,16 5-243,25 11 1152,28 7-1152,-27-12 660,31 18-660,-54-24 314,0-1-1,2-1 1,-1-3-1,10 0-313,116 38 573,-104-35-437,30 9-85,-6 3 176,42 5-227,-88-22 35,40 15 76,-48-14-15,0 0 1,3-2-97,-19-3 21,-1 0 0,0 0 0,0 2 1,9 4-22,32 12 65,-52-21-56,0-1 0,-1 1-1,1 0 1,-1 0-1,1 0 1,-1 0 0,1 0-1,-1 1 1,0-1-1,1 0 1,-1 0 0,0 1-1,0-1 1,0 1 0,0 1-9,15 13 42,-10-11-35,0 1 0,0-1 0,-1 1 1,1 0-1,-1 0 0,-1 0 0,3 5-7,16 19 28,0-6 24,0-1-1,2 0 1,1-2 0,0-1 0,2-1 0,0-1-1,21 9-51,121 63 190,-106-60-44,-19-8 45,28 9-191,-25-7-1,-17-6 68,-28-18-113,-1 1 1,1-1-1,0 1 1,0-1-1,0 0 1,-1 0 0,1 0-1,0 0 1,0-1-1,0 1 46,13-1-1062,2 1 196,-3 0-585,1 0 0,0-1-1,5-1 1452,11-10-5451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8:45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 40,'0'0'349,"0"0"-18,0 0-25,0 0 30,0 0 18,0 0 17,0 0-4,0 0-15,0 0-21,0 0-39,0 0-30,0 0-32,0 0-41,0 0-21,0 0-17,0 0-14,0 0 30,0 0 61,0 0 43,0 0 0,0 0-18,0 0-24,0 0-14,0 0-38,0 0-7,20 0 1613,-15 1-1789,-1 0 0,-1 0 0,1 0 1,0 1-1,0-1 0,0 1 0,-1 0 0,1 0 0,-1 0 1,0 1-1,1-1 0,-1 1 0,0 0 0,0 0 1,-1 0-1,1 0 0,-1 1 0,1-1 0,-1 1 1,0-1-1,-1 1 0,2 1 6,5 11-14,-1 1 0,0-1 0,-1 1 0,3 14 14,0 19 71,-3 1-1,-2-1 1,-2 1 0,-2 0 0,-3 3-71,2 43 109,0-58 79,0 0 0,-3 0 0,-1-1 0,-2 1 0,-2-1 0,-11 31-188,6-36 200,-2 0 0,-12 18-200,7-14 372,-9 26-372,-33 62 720,49-90-446,1-2 122,-16 27-396,14-41-476,-6-8-4571,14-8 2088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7:38:4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622 1 1192,'0'0'1298,"0"0"-519,0 0-55,0 0-35,0 0-253,0 0-200,0 0-50,0 0 31,0 0-1,0 0 4,0 0-36,0 0-45,0 0-30,0 0-1,0 33 1107,2 100-293,6-2-1,5 1 1,24 94-922,6 27 481,-36-172-97,-3 2-1,-6 53-383,0-20 468,2-85-374,-1-1 1,-2 0-1,0 1 0,-3-1 0,-5 18-94,-9 27 282,-3-1 0,-4-1 1,-3-1-1,-2-1 0,-11 11-282,-39 60 608,14-23 500,-33 38-1108,78-120 185,2 0-1,-12 29-184,14-26 79,-2-2 0,-14 19-79,24-38 12,0 0 0,1 1-1,-4 11-11,6-12 18,0 0-1,-2-1 1,-1 0 0,-2 3-18,9-15-183,0 0 0,0-1 0,1 2 0,-1-1 0,1 0 0,1 0 0,0 1 0,-1 0 0,2-1 0,-1 1 0,1 4 183,1-65-4106,0 13-594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6:5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5009,'0'0'1616,"0"0"-1616,0 0-392,0 0 184,0 0 208,0 0 8,0 0 304,63-21-80,-47 21 152,-6 0-71,4 0-49,-4 0 48,3 0-160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6:5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7258,'0'0'-737,"0"0"-295,4 0-256,-4 12-32,0 0-17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2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1131 8,'0'0'207,"0"0"6,0 0 19,0 0-66,0 0 68,-20-20-107,-61-63-18,71 74-20,1-1 1,1-1-1,0 0 0,0 0 0,1 0 0,-2-6-89,-16-23 496,-97-105 1578,124 142-1484,10 4-502,14 7-126,128 67 327,56 16-289,-169-70 13,0 2 0,-1 1 0,-2 2 0,-1 2 0,9 10-13,7 4 23,-15-9-15,-1 2 0,-2 1 0,6 11-8,20 20 14,-36-39 38,-3 0 0,4 8-52,-5-6 86,2-1 0,6 4-86,16 19 171,7 13-171,39 44 181,-56-66-32,-24-28-100,0-1-1,1-1 1,5 4-49,-2-2 129,0 2 1,-1-1 0,3 8-130,18 20 200,53 46-98,-17-20-54,-15-7 172,-56-63-157,0 0 1,0 0 0,0 0 0,0 1-1,0-1 1,0 0 0,0 0 0,0 0 0,0 1-1,0-1 1,0 0 0,0 0 0,0 0-1,0 1 1,0-1 0,0 0 0,0 0-1,0 0 1,0 0 0,-1 1 0,1-1 0,0 0-1,0 0 1,0 0 0,0 0 0,0 1-1,0-1 1,-1 0 0,1 0 0,0 0 0,0 0-1,0 0 1,0 0 0,-1 0 0,1 0-1,0 1 1,0-1 0,0 0 0,-1 0-1,1 0 1,0 0 0,0 0 0,0 0 0,-1 0-1,1 0 1,0 0 0,0 0 0,0 0-1,0 0 1,-1 0 0,1-1-64,-23 4 832,-38-2-1548,48-1 1035,-284 0-447,286 1 108,0 1-1,0 1 1,0 0-1,0 0 1,0 1 0,1 1-1,0 0 1,-6 3 20,-11 5-13,1-1-168,0 1 0,1 2 0,0 0 1,2 1-1,-17 15 181,16-8-43,0 0 0,2 2 0,0 1-1,2 0 1,1 2 0,1 0 0,2 1 0,0 1 0,2 0 0,-6 22 43,11-27-49,6-18-7,1 0 0,0 0 0,0 0 0,0 1 1,1-1-1,0 1 0,0 7 56,1 110-592,13-42 577,-6-60-2,1 32 106,0 4-82,2 42 1,-9-92-8,0 0 0,1-1 0,0 1 0,1-1 0,1 4 0,3 10 0,-1-6 25,0 0 0,0-1 1,2 0-1,0 0 0,0-1 1,3 2-26,44 71 111,-47-75-113,0 0 0,1-1 1,1 0-1,-1 0 0,2-1 1,-1 0-1,1-1 0,1 0 1,10 6 1,-13-11-30,0 1-1,1-1 1,-1-1 0,1 0 0,0 0 0,0-1 0,0 0-1,1-1 1,3 0 30,27 1 65,34-4-65,-15 1-9,-51 1 9,4 0 9,0 1 0,1-1-1,-1-1 1,0-1 0,0 1-1,-1-2 1,1 0 0,0-1-1,-1 0 1,0 0 0,3-3-9,-11 5 60,1 0-1,-1-1 1,0 0 0,0 0 0,0 0-1,0 0 1,-1-1 0,1 1 0,-1-1 0,0 0-1,2-2-59,90-108 224,-92 105-209,0 1 151,-2 16-269,-1-8 64,0 0 12,0 0-23,0 0 20,-1 5-47,1-1 0,-1 1 0,1 0 0,0-1 0,0 1 0,2 4 77,-2 2 18,-3 111 173,-4 20-231,7-135 39,-1 9 2,1-1 1,1 1-1,0-1 0,1 1 1,0-1-1,2 1 0,-1-1 0,2 0 1,1 3-2,7 10-4,-8-12 6,2-1 0,0 0 0,1 0-1,0-1 1,1 0 0,0 0 0,2-1 0,-1 0 0,3 0-2,0 1 14,0 0 0,-1 0 0,2 5-14,10 12 14,-3-9-13,1 0 1,1-2-1,2 0-1,19 18 3,-20-17 26,2-1 1,0-1-1,2-2 1,0 0 0,22 9-30,-36-21 98,1 0 0,-1-1 0,1 0 0,0-1 0,0-1 0,12 0-98,97 0 287,-72-3-311,9 2 105,-19 1-41,41-5-40,-61-1 22,0 0 1,13-5-23,37-7 12,-58 12 60,0 0 0,0-1 0,0-1 0,-1 0 0,0-1-1,0 0 1,-1-1 0,0-1 0,9-7-72,13-10 59,-1-2-1,-1-1 1,14-19-59,-31 30 6,0-1 0,-2-1 0,0-1 0,-1 0 0,4-12-6,14-37 63,-1-7-63,-17 45 6,-7 11 24,0 0 0,-2-1 0,0 1 1,-1-1-1,-2 0 0,0 1 0,-2-18-30,0-23-35,1 54 45,0-1 0,0 0 0,-1 1 0,0 0 0,-1-1 0,0 1-1,0 0 1,-1 0 0,0 0 0,0 1 0,0-1 0,-1 1 0,-1 0 0,1 0 0,-6-5-10,5 6-28,0 0 0,-1 0 1,1 0-1,-1 1 0,0 0 0,-1 0 0,1 1 0,-1 0 0,0 0 0,-5-2 28,-50-30 100,51 27-68,-1 1-1,0 0 1,-1 1-1,0 1 1,-6-2-32,27 8-970,0-1 938,0 1 0,0 0 0,0 1 0,0-1 0,-1 1-1,1 1 1,0-1 0,-1 1 0,1 0 32,107 49 89,-53-28-47,-53-19-43,0-1 0,-1 0 0,1 0 0,0-1 0,1 0 0,-1-1 1,0 1-1,5-1 1,71-2 1,-60 0 10,0 1 0,20 2-11,-10 1 62,0-2 1,23-3-63,3 1-5,-53 0 27,1 1 1,0-1 0,0-1-1,-1 1 1,1-1 0,-1-1-1,1 1 1,-1-1 0,5-3-23,60-39 413,-13 7-297,-47 29-91,0 0 0,0 0 1,-1-1-1,0-1 0,-1 0 0,7-9-25,-2 3 32,1-1 44,-1 0 0,0-2 1,-1 0-1,-2 0 0,0-1 0,0-2-76,12-34 160,7-27-160,-10 26 19,-16 36 78,0-1-1,-1 1 1,-1-1-1,-1 0 1,-2 0-1,0 0 1,-2-12-97,1-18 16,0 47 25,0 0 1,0 0-1,0 0 1,-1 1-1,0-1 1,0 0-1,0 1 0,-1-1 1,0 1-1,0 0 1,0 0-1,-1-1-41,-47-55 259,38 49-114,0 1 1,0 1-1,-2 0 0,1 1 0,-11-5-145,-14-9 185,29 18-203,1 0 0,-1 0 0,0 1 0,0 1 0,-1-1 0,1 2 0,-1-1 0,1 1 0,-11 0 18,-18 0-133,-1 2-1,-5 2 134,-18 0-72,-131-2-918,194-1 1025,-1-3-22,0 3-33,1 0-1,0 1 1,0-1 0,0 1 0,0-1 0,0 1-1,0-1 1,0 1 0,0-1 0,0 0 0,0 1-1,0-1 1,0 1 0,1-1 0,-1 1 0,0-1-1,0 1 1,1-1 0,-1 1 0,0-1 0,0 1-1,1-1 1,-1 1 0,1-1 0,-1 1 0,0 0-1,1-1 1,-1 1 0,1 0 0,-1-1 0,1 1-1,0 0 21,4-3-37,1 0 0,-1 0 0,1 1 0,0 0-1,0 0 1,0 1 0,0-1 0,0 1 0,6 0 37,23-6-283,5-7 187,0-2 1,-2-2 0,0-2-1,15-11 96,-28 16 98,6-5-14,1 2 1,1 2-1,4-1-84,15-1-55,35-8 55,-63 18 11,0-2 0,0 0 0,-1-2-1,-1 0 1,0-1 0,5-5-11,1-4 108,-1-1 1,-1-1 0,-1-2 0,-2 0 0,0-2 0,0-1-109,-18 22 31,0 0 0,0-1 0,-1 1 0,0-1 0,0 0-1,0 0 1,-1 0 0,-1-1 0,1 1 0,-1-1 0,0 0-31,1-5 22,2 0 0,0 0 0,1 0-1,0 1 1,1 0 0,2-1-22,22-50 4,-25 47 158,-1 0 0,0 0 0,-2 0 0,0 0 0,1-15-162,-4 23 26,0-1 0,0 0 0,-1 0 1,0 1-1,0-1 0,-1 0 0,-1 1 1,0-1-1,0 1 0,-4-9-26,-1 3-1,5 7-10,0 0-1,-1 1 1,0-1 0,-1 1-1,0-1 1,0 1-1,0 1 1,-1-1 0,0 1-1,0 0 1,0 0 0,-1 1-1,0 0 1,-6-4 11,5 4 38,-1-1 0,1 0 0,0 0 0,-3-4-38,-22-17 17,-5 0 16,19 13-29,0 1 0,-1 0 1,-16-6-5,16 10-1,0 1 0,-1 1-1,0 1 1,0 1 0,-1 1 1,-4 0-16,-1 1 0,0 2 0,0 0-1,0 2 1,-11 2 16,-88 27-49,11 2 71,58-13-22,21-6 0,-24 11-29,-102 36 30,105-36 4,31-14-16,0 1 1,1 1 0,-17 11 10,14-4 11,-2-2 0,0-1 0,-1-1 1,0-2-1,-1-1 0,0-1 0,-5-1-11,-3-10 626,35 0-623,0-1 1,0 0-1,1-1 0,-1 1 1,0-1-1,1 0 1,-1 0-1,1 0 1,0-1-1,-2 0-3,-24-13 16,-36-17-1,52 26-8,0-1 0,0 0 0,1-1 0,0 0-1,0-1 1,1 0 0,-6-8-7,6 8 16,-56-57 102,42 41-79,0 0 0,-2 2 0,0 2 0,-4-1-39,-38-25 62,28 18-22,-35-17-40,10 6-3,43 24 1,-1 3-1,-17-9 3,17 10 2,1-1-1,1-1 1,0-1-1,-14-15-1,9 9 3,-1 1-1,-20-11-2,0 2-16,-21-20 16,57 41-1,-20-13-8,17 11 12,0 0 1,1-1-1,0 0 1,-7-9-4,-104-101 0,122 117-1,-137-133-13,114 115 4,-1 1 0,0 2 0,-2 0 0,-19-8 10,-3 2-35,-1 2 0,-34-9 35,-2 2 6,-20-13-6,105 41 3,0 0 1,0 0-1,1 0 0,-1-1 0,1 0 1,0 1-1,-2-3-3,5 5-66,-1 1 0,1 0 0,-1-1 0,1 1 0,-1 0 0,1 0 0,-1-1 0,1 1 0,-1 0 0,1 0 0,-1 0-1,1 0 1,-1 0 0,1 0 0,-1 0 0,1 0 0,-1 0 0,1 0 0,-1 0 0,0 0 0,1 0 0,-1 0 0,1 0 0,-1 1 0,1-1 0,-1 0 0,1 0 0,-1 1 0,1-1 0,0 0 0,-1 1 0,1-1 0,-1 0 0,1 1 0,0-1 0,-1 1 0,1-1 66,-31 71-2838,13-26-1419,-18 30 4257,-6-10-5408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50.8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90 312,'0'0'264,"0"0"-25,0 0 153,0 0 95,0 0-46,-5-2-207,-29-21 513,-13-8 826,46 31-1487,0-1-1,0 1 1,-1-1 0,1 1-1,0-1 1,0 0 0,0 0-1,0 1 1,0-1-1,0 0 1,1 0 0,-1 0-1,0 0 1,0 0 0,1 0-1,-1 0 1,0 0 0,1 0-1,-1 0 1,1-1 0,-1 1-1,1 0 1,0 0 0,0 0-1,-1-1 1,1 1-1,0-1-85,0 2 69,0 0-15,0 0 6,0 0-10,0 0-37,0 0-20,0 0-6,0 0 9,0 0 28,0 0 20,0 0-15,0 0 13,0 0-25,0 0-4,0 0 5,0 0 22,0 0-16,0 0 16,0 0-22,0 0 1,0 0-2,0 0 18,0 0-23,0 0-17,0 0-3,0 0 0,0 0-8,0 0-26,0 0 21,0 0 12,0 0 1,0 0-2,0 0-3,0 0 6,0 0 13,0 0 2,0 0-3,0 0-10,0-1-3,0-1 0,0 2 0,0 0-2,0 0-3,0-1 5,0-1 8,0 2 8,0 0 12,0 0 16,0 0-20,0 0-3,0 0-1,0 0 10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8:10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63 110 408,'0'0'492,"0"0"-61,0 0-80,0 0-74,0 0-5,-4-12 51,-14-36 8,17 46-250,1 0 1,-1 0-1,1 0 0,-1 1 1,0-1-1,1 0 1,-1 0-1,0 1 1,0-1-1,-1 0 1,1 1-1,0 0 1,0-1-1,-1 1 1,1-1-1,-1 1 1,1 0-1,-1 0 0,1 0 1,-1 0-1,0 0 1,0 0-1,-1 0-81,2 1 55,1-1-1,-1 1 0,1 0 0,-1-1 1,1 1-1,-1-1 0,1 1 0,-1-1 1,1 1-1,0-1 0,-1 1 1,1-1-1,-1 0 0,1 1 0,0-1 1,0 1-1,-1-1 0,1 0 0,0 1 1,0-2-55,-2-1-969,2 16 342,0 159-2699,8-167 8496,27 2-4573,87 2 497,-104-8-1030,-1 1 0,1 0 0,-1 1 0,3 2-64,-3-1 13,0 0 0,0-2 0,0 0 0,2-1-13,-11 0 0,-1 1 0,1 0 0,-1 0 0,0 0-1,0 1 1,0-1 0,0 2 0,0-1 0,-1 1 0,1 0 0,5 5 0,17 14-8,22 20 8,-48-40 0,32 38-36,-29-33 27,0 0 0,0 0 1,1-1-1,0 0 0,0 0 1,2 0 8,55 44 15,-45-35-7,-1-1 0,2 0 0,0-2 0,1 0 1,0-1-1,7 2-8,63 29 16,-70-31-1,1-1-1,0-2 1,0 0 0,1-1-1,0-1 1,8 1-15,58 10 100,-44-8 254,1-2 0,2-2-354,67 11 30,-76-10 78,-1-2 0,1-1 1,1-2-109,37 1 103,34 8-103,-64-6 22,-19-1 8,-1 1 0,7 3-30,37 7 219,-22 1-55,-40-12-38,0-1 0,0 0 1,0-1-1,9 2-126,10 0 113,1 2 0,-1 1 0,0 1 0,21 10-113,14 3 402,58 11-402,-41-12 72,35 2 32,-54 4-98,123 19 82,-152-35-84,47 14 70,2-4 0,1-3-74,-46-9 143,-1 2 0,-1 1-1,0 1 1,22 13-143,-8-5 136,33 10-136,13-3 207,-56-17-111,0-1 0,1-2-1,0-2 1,1-2 0,32-1-96,-47-1 123,0 0 1,-1 2-1,1 1 1,-1 1-1,13 4-123,-26-6 16,-8-3-13,0 0-1,0 1 1,0 0-1,-1 0 0,1 0 1,0 0-1,-1 0 0,1 0 1,0 0-1,-1 1 0,0 0 1,1-1-1,0 2-2,-1-1 2,-1-1 20,0 0 1,0 0 0,0 0-1,1 0 1,-1 0-1,0 0 1,1 0 0,-1 0-1,1 0 1,-1-1-1,1 1 1,-1 0-1,1-1 1,0 1 0,-1-1-1,1 0 1,0 0-1,-1 0 1,1 1 0,0-1-1,-1-1 1,1 1-1,0 0 1,0 0-23,-2 0 0,13 1-46,0 0-1,-1 2 1,1-1-1,-1 2 1,0 0-1,4 2 47,42 11-128,2-2-13,9 4 141,-66-18-12,47 15-155,0-4-1,42 6 168,-49-12-9,-12-1-7,0-1 0,13-2 16,-36-1-1,1 0 0,-1 0 0,1 0 0,6 3 1,29 3-4,39-1 43,46 6-23,66 3-32,-164-13 2,0 1 1,0 2 0,15 5 13,3-1-139,-15 2-154,-28-9 281,-1 0 0,1 0-1,0-1 1,0 0 0,0 0 0,5 1 12,28 7 3,-39-9 4,0 0 10,0 0 28,0 0-18,0 0 20,0 0-13,0 0 30,0 0-9,0 0-7,0 0-20,0 0 8,0 0-21,0 0-7,0 0 1,0 0 5,0 0-4,0 0 4,0 0-4,0 0 5,0 0 0,0 0-9,0 0-11,0 0-3,0 0-3,0 0-7,0 0 6,0 0-2,0 0 5,0 0 1,0 0 3,0 0 10,0 0 4,0 0 5,0 0-5,0 0-1,0 0 1,0 0 13,0 0 20,0 0-8,0 0 34,0 0 4,0 0-6,0 0 5,0 0-10,0 0-42,0 0-11,0 0 0,0 0 0,0 0 7,0 0 19,0 0-19,0 0-7,0 0 8,0 0 24,0 0-23,0 0 5,0 0 20,0 0-12,0 0 11,0 0-24,0 0-3,0 0 2,0 0 18,0 0-18,0 0-2,0 0-8,0 0-12,0 0-8,0 0 5,0 0 1,0 0 0,0 0 0,0 0 0,0 0 0,0 0 0,0 0 0,0 0 0,0 0 0,0 0 0,0 0 0,0 0 0,0 0-8,0 0-24,0 0 24,0 0 8,0 0 3,0 0 10,0 0 3,0 0 0,0 0 0,0 0 3,0 0 2,0 0-33,0 0-25,0 0-22,0 0-61,0 0-75,0 0-105,1 9-1480,-1-7 1496,0 0-1,0 0 1,0 0 0,0 0 0,0 0-1,0 0 1,0 0 0,0-1-1,-1 1 1,1 0 0,-1 0-1,0 0 1,1 0 0,-1 0-1,0-1 1,0 1 0,-1 1 292,-20 12-4171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55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6865,'4'0'-24,"1"0"-1,-1 1 1,0-1-1,0 1 1,0 0-1,0 0 1,0 1-1,0-1 1,-1 1-1,1 0 1,0 0-1,-1 0 1,1 0-1,-1 1 1,0-1-1,2 3 25,-1-3-14,-1 0 0,0 0 0,0 0 0,1 0 0,-1-1 0,1 1 0,-1-1 0,1 0 0,0 0 0,0 0 0,-1-1 0,2 1 14,45 5 2,-31 11-101,-19-16 91,1 1-4,1-2 12,-1 0-3,-1 0 0,1 0 0,0 0 0,0 0 0,-1 0 0,1 0 0,0 0-1,0 0 1,-1 0 0,1 0 0,0 0 0,0 0 0,-1 1 0,1-1 0,0 0 0,-1 0 0,1 1 0,0-1 0,-1 0 0,1 1 0,0-1 0,-1 1-1,1-1 1,-1 1 0,1-1 0,-1 1 0,1 0 0,-1-1 0,1 1 0,-1 0 3,0-1-65,0 0-69,0 0-74,0 0-20,0 0-20,0 0-13,27 22-347,-23-18 628,-1 0 0,1 0 0,1 0 0,-1-1 0,1 1 1,-1-1-1,1 0 0,1-1-20,2 3 88,-5-2 90,-5-1 132,4 0-309,-1-1-1,1 1 1,-1 0-1,0 0 1,0 0-1,0 0 1,0 0-1,0 1 1,-1-1-1,1 0 1,-1 0-1,1 1 0,-1-1 1,0 0-1,1 1 0,-1-2 1,1 13 8,2 0 0,-1-1 0,2 1-1,0-1 1,1 0 0,0 1-9,-2-8 6,2 8 3,1-1-1,1-1 1,0 1 0,1-1 0,1 0 0,0-1-1,0 0 1,1-1 0,0 0 0,1 0 0,0-1 0,0 0-1,1-1 1,0 0 0,1-1 0,0-1 0,0 0-1,11 4-8,-7-5 9,-7-3 32,0 1 0,0 0-1,0 1 1,-1 0 0,0 0 0,1 1-1,-1 0 1,-1 1 0,1 0 0,0 1-41,9 9 18,-1 1 1,-1 0 0,12 16-19,-13-15 21,1-1 1,0 0 0,1-1 0,7 4-22,10 9 39,-22-20 49,1 0-1,0-1 0,0 0 0,1-1 1,0-1-1,0 0 0,2 0-87,17 5 180,-18-7-154,0 2 0,0 0 0,0 0 0,6 6-26,45 17 81,-47-18-69,0 0-1,1-2 0,20 7-11,10 9 405,-45-22-355,0-1 1,0 0-1,1 0 0,-1-1 0,0 1 0,1-1 0,-1 0 1,3 0-51,-3-1 4,1 1 0,0 1 1,-1-1-1,0 1 0,1 0 1,-1 0-1,0 0 0,0 1 1,1 0-5,36 15 66,-32-16-32,1 0 0,-1 1 0,0 0-1,0 1 1,0 0 0,-1 0 0,0 1 0,5 4-34,18 14 125,-22-16-102,-1 0-1,0 0 1,0 1 0,4 4-23,2 3 8,1-1 0,0 0 0,10 5-8,23 21 72,-36-31 71,1-1-1,-1 0 1,1-1 0,1 0 0,-1-1 0,1-1 0,15 3-143,8 5 64,14 6 114,-1 3 1,0 1-1,13 11-178,-54-27 1,66 38 55,60 25-56,105 53 24,-221-112-16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55.9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9466,'20'5'-110,"-1"1"0,1 1 0,-1 1 0,-1 1 0,0 0 0,0 1 0,4 5 110,-13-10-6,50 22-9,-34-18 67,0-1 0,0-1 0,1-1 0,0-1-1,1-2 1,-1-1 0,1 0 0,7-3-52,-21 1 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8:19.5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160 153 184,'0'0'240,"0"0"-57,0 0 30,0 0 85,0 0-10,-9-9-84,-71-81 1717,50 60-690,27 28-1165,1 1-1,0-1 0,0 0 0,-1 1 0,1-1 0,-1 1 0,1 0 0,-1 0 0,0 0 0,1 0 0,-1 0 0,0 0 0,0 1-65,3 0 12,-1 0 0,1 0 0,0 0-1,0 0 1,0 0 0,0 0 0,0 0 0,0 0 0,0 0 0,0 1 0,-1-1 0,1 0-1,0 0 1,0 0 0,0 0 0,0 0 0,0 0 0,0 0 0,-1 0 0,1 0 0,0 0-1,0 0 1,0-1 0,0 1 0,0 0 0,0 0 0,0 0 0,-1 0 0,1 0-1,0 0 1,0 0 0,0 0 0,0 0 0,0 0 0,0 0 0,0 0 0,0 0 0,0-1-1,-1 1 1,1 0 0,0 0 0,0 0 0,0 0 0,0 0 0,0 0 0,0 0 0,0-1-1,0 1 1,0 0 0,0 0 0,0 0 0,0 0 0,0 0 0,0 0 0,0 0 0,0-1-1,0 1 1,0 0 0,0 0 0,0 0-12,12-3 63,-4 4-56,0 1 0,0 0 0,-1 0 0,1 1 0,0-1 0,-1 2 0,0-1 0,1 1 0,-2 0 0,1 1 0,0 0 0,-1 0 0,4 4-7,42 27 25,-2-7 216,-1 2 0,17 16-241,-38-27 76,19 17 466,21 21-542,-34-16 210,31 41-45,-19-28-122,-16-18-4,-27-31-31,1 0 0,0-1 0,1 1 1,-1-1-1,1 0 0,0 0 0,5 3-8,2 1 6,-1 1-1,0 0 1,0 0 0,-1 1-6,-1-1 5,1 0 0,0-1 1,0 0-1,1 0 0,3 1-5,44 28 21,-33-20-3,1-2-1,3 1-17,152 86 132,-169-96-131,60 46 17,-20-13 0,12 7-3,-44-32-33,0 1 0,8 10 18,-6-6 9,-5-3 0,-9-9-3,0-1 0,0 0 0,1 0-1,3 1-5,24 20 16,4 3 8,109 62 66,-96-63-82,1-2 0,2-2 1,0-3-1,3-2-8,-32-11 44,0 1-1,20 11-43,-21-9 28,0-1 0,23 6-28,345 116 513,-61-29-402,-230-71-114,-2 6 0,-2 3 0,23 18 3,-86-44 3,47 28 3,-12-3 17,2-3-1,57 19-22,8 6 18,121 69-25,1-17 526,114 15-212,-334-121-204,1-1 1,0-2-1,0-2 1,35 0-104,12 2 95,56 4-32,56 8 5,-90-11 39,-1-4 1,45-6-108,-13 0-39,-117 4 32,0 1 0,0 1 1,0 1-1,0 1 0,0 1 1,6 4 6,74 19-18,-18-12 197,1-5-1,0-4 0,76-1-178,-141-6 3,0 0 1,0 1-1,-1 2 0,11 3-3,44 8 7,-40-10-5,60 6 16,3-8 10,54 3-16,-81 2-36,61 15 24,203 65 47,-305-83 294,0-2-1,0-1 1,27-1-341,16 1 51,-29 1-2,93 4-8,-56 5 61,-18-5-94,-39-4 17,0-1 0,14-1-25,43 4 24,11 0 22,-43-6 2186,-50 0-2236,0 1 0,0-1 0,0 0 0,0 0 1,0 1-1,0-1 0,0 0 0,1 1 1,-1-1-1,0 0 0,0 0 0,0 1 0,0-1 1,0 0-1,0 1 0,0-1 0,-1 0 1,1 1-1,0-1 0,0 0 0,0 0 0,0 1 1,0-1-1,0 0 0,0 1 0,-1-1 1,1 0-1,0 0 0,0 1 0,0-1 0,-1 0 1,1 0-1,0 0 0,0 1 0,-1-1 0,1 0 1,0 0-1,0 0 0,-1 0 0,1 0 1,0 0-1,-1 1 0,1-1 4,-13 10-330,7 0-4074,6-6 3893,0-1-1,0 1 0,0 0 0,0 0 1,1 0-1,0 0 0,0 2 512,0-3-851,2 10-2091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7:56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9850,'7'0'-8,"0"0"-48,-1 3-72,7 0-184,21 9-488,-1-3-520,-10-6-993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8:19.5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160 153 184,'0'0'240,"0"0"-57,0 0 30,0 0 85,0 0-10,-9-9-84,-71-81 1717,50 60-690,27 28-1165,1 1-1,0-1 0,0 0 0,-1 1 0,1-1 0,-1 1 0,1 0 0,-1 0 0,0 0 0,1 0 0,-1 0 0,0 0 0,0 1-65,3 0 12,-1 0 0,1 0 0,0 0-1,0 0 1,0 0 0,0 0 0,0 0 0,0 0 0,0 0 0,0 1 0,-1-1 0,1 0-1,0 0 1,0 0 0,0 0 0,0 0 0,0 0 0,0 0 0,-1 0 0,1 0 0,0 0-1,0 0 1,0-1 0,0 1 0,0 0 0,0 0 0,0 0 0,-1 0 0,1 0-1,0 0 1,0 0 0,0 0 0,0 0 0,0 0 0,0 0 0,0 0 0,0 0 0,0-1-1,-1 1 1,1 0 0,0 0 0,0 0 0,0 0 0,0 0 0,0 0 0,0 0 0,0-1-1,0 1 1,0 0 0,0 0 0,0 0 0,0 0 0,0 0 0,0 0 0,0 0 0,0-1-1,0 1 1,0 0 0,0 0 0,0 0-12,12-3 63,-4 4-56,0 1 0,0 0 0,-1 0 0,1 1 0,0-1 0,-1 2 0,0-1 0,1 1 0,-2 0 0,1 1 0,0 0 0,-1 0 0,4 4-7,42 27 25,-2-7 216,-1 2 0,17 16-241,-38-27 76,19 17 466,21 21-542,-34-16 210,31 41-45,-19-28-122,-16-18-4,-27-31-31,1 0 0,0-1 0,1 1 1,-1-1-1,1 0 0,0 0 0,5 3-8,2 1 6,-1 1-1,0 0 1,0 0 0,-1 1-6,-1-1 5,1 0 0,0-1 1,0 0-1,1 0 0,3 1-5,44 28 21,-33-20-3,1-2-1,3 1-17,152 86 132,-169-96-131,60 46 17,-20-13 0,12 7-3,-44-32-33,0 1 0,8 10 18,-6-6 9,-5-3 0,-9-9-3,0-1 0,0 0 0,1 0-1,3 1-5,24 20 16,4 3 8,109 62 66,-96-63-82,1-2 0,2-2 1,0-3-1,3-2-8,-32-11 44,0 1-1,20 11-43,-21-9 28,0-1 0,23 6-28,345 116 513,-61-29-402,-230-71-114,-2 6 0,-2 3 0,23 18 3,-86-44 3,47 28 3,-12-3 17,2-3-1,57 19-22,8 6 18,121 69-25,1-17 526,114 15-212,-334-121-204,1-1 1,0-2-1,0-2 1,35 0-104,12 2 95,56 4-32,56 8 5,-90-11 39,-1-4 1,45-6-108,-13 0-39,-117 4 32,0 1 0,0 1 1,0 1-1,0 1 0,0 1 1,6 4 6,74 19-18,-18-12 197,1-5-1,0-4 0,76-1-178,-141-6 3,0 0 1,0 1-1,-1 2 0,11 3-3,44 8 7,-40-10-5,60 6 16,3-8 10,54 3-16,-81 2-36,61 15 24,203 65 47,-305-83 294,0-2-1,0-1 1,27-1-341,16 1 51,-29 1-2,93 4-8,-56 5 61,-18-5-94,-39-4 17,0-1 0,14-1-25,43 4 24,11 0 22,-43-6 2186,-50 0-2236,0 1 0,0-1 0,0 0 0,0 0 1,0 1-1,0-1 0,0 0 0,1 1 1,-1-1-1,0 0 0,0 0 0,0 1 0,0-1 1,0 0-1,0 1 0,0-1 0,-1 0 1,1 1-1,0-1 0,0 0 0,0 0 0,0 1 1,0-1-1,0 0 0,0 1 0,-1-1 1,1 0-1,0 0 0,0 1 0,0-1 0,-1 0 1,1 0-1,0 0 0,0 1 0,-1-1 0,1 0 1,0 0-1,0 0 0,-1 0 0,1 0 1,0 0-1,-1 1 0,1-1 4,-13 10-330,7 0-4074,6-6 3893,0-1-1,0 1 0,0 0 0,0 0 1,1 0-1,0 0 0,0 2 512,0-3-851,2 10-2091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19:4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4013 174 208,'0'0'397,"0"0"-94,0 0-111,0 0-64,0 0 19,5-8 60,15-26-10,-15 26-68,-5 8-69,0 0-44,0 0-6,0 0 12,0 0 52,0 0 98,0 0 101,0 0 13,0 0-24,0 0-46,0 0-106,0 0-89,0 0-16,0 0 53,0 0 67,0 0 46,0 0-3,0 0 16,0 0 20,0 0 9,0 0 15,0-1-182,-1 0 0,1 0 0,-1 0-1,0 1 1,1-1 0,-1 0-1,0 0 1,1 1 0,-1-1 0,0 0-1,0 1 1,0-1 0,1 1-1,-1-1 1,0 1 0,0-1 0,0 1-1,0 0 1,0-1 0,-1 1-46,-29-10 125,17 6-12,-44-15 64,-1 2 0,-1 3 0,0 3 0,-34-2-177,31 4 116,-17 1-66,1 3-1,-1 5 1,-35 4-50,27 6-8,54-5 33,0-2 1,-9 0-26,-257 12 356,248-14-298,1 3 0,0 1-1,0 3 1,-5 4-58,-50 15-83,-40 20 83,95-30 72,-30 9 3,1 4-1,-76 40-74,-227 135 154,354-191 52,0-2 0,-26 8-206,-1 0 461,3 3-375,1 3 0,-38 26-86,75-43 6,-122 77 70,112-67-64,1 0 0,0 1 1,2 1-1,-5 7-12,-4 3 37,-1-2-1,-2 0 1,-4 0-37,10-8 18,-9 12 38,0 1 0,2 2 0,2 2 0,-3 6-56,-22 25-7,27-36-3,3 3-1,1 0 0,-18 32 11,9-8-8,-15 15 8,19-30-4,2 2-1,-16 35 5,24-34-38,2 1 0,2 1 0,3 1-1,2 0 1,-1 13 38,12-42-38,0 1 0,2 0 0,0 0-1,2 4 39,0 27-65,1 172-149,-2-211 211,1 0 0,0 1 0,1-2 0,2 2 3,-1 3 2,-1-10-16,0-1 1,0 1 0,1-1 0,0 0 0,0 0 0,3 2 13,4 8 8,-9-13-6,-1-1 0,1 1 0,-1-1-1,0 1 1,0 0 0,0 0 0,0 0-2,-1 0-2,1 0 0,0 0 0,0 0 1,0 0-1,1-1 0,0 1 0,0 1 2,18 53 17,26 16-66,-26-47 49,-16-23 0,0 0 0,0 0 0,-1 0 0,0 0 0,0 0 0,0 2 0,26 38 112,-24-37-95,-1-1-1,1 0 1,0 0 0,0 0 0,0 0-1,1-1 1,0 0 0,1 0 0,-1-1 0,1 0-1,2 1-16,1 2 27,1 1-1,-1 0 1,5 7-27,54 49 17,-36-32-7,-20-20-3,-1 0 0,0 1 0,5 8-7,-13-16 4,0-1 1,1 0-1,-1 0 0,1 0 1,0-1-1,1 0-4,10 10 6,-5-4-5,-9-6 1,2-1 0,-1 0-1,0 0 1,1-1 0,-1 1-1,1-1 1,0 0-1,0 1 1,-1-2 0,2 1-1,-1 0 1,0-1 0,1 0-2,88 29 41,-30-18-170,-49-8 91,0 1 1,-1 1 0,1 0-1,0 2 38,-1-3-13,-1-1 0,1 0-1,1 0 1,-1-1-1,0-1 1,12 0 13,14 4 6,77 13 12,3-6-18,82 2-1,-109-11-19,8-4 20,-36 0-4,655-3 76,-453 15-40,100-9-16,-338-2-28,-1 2 0,0 1-1,0 2 1,5 2 12,33 6-14,395 57 76,-373-64 174,0-4 1,39-5-237,-6 0 257,-74-1-49,-1-2-1,1-1 1,-1-3-1,4-3-207,14-2 259,43-3-259,2 1 504,72-22-504,-45 9 85,-53 13-81,13-2 19,43-16-23,-78 17 105,-1-3 0,0-3 0,-2-1 0,-1-4 0,9-7-105,51-28 154,-81 42-77,0-2 0,13-13-77,-15 12 95,1 0 0,17-7-95,80-44 73,-50 28-73,2 3 0,2 4 0,7 1 0,-67 30-9,99-39 26,-102 36-12,-1-2 0,0 0 0,-1-1 0,0-1 0,-2-1 0,2-2-5,6-5 2,215-192 11,-219 199-31,-1-2 0,0 0 0,-2-1 0,-1-1 0,0-1 0,-2 0 0,12-21 18,102-165-15,-114 182 21,-11 18 2,0 0 1,0 0-1,-1 0 0,0-1 0,0 0 1,-1 0-1,0-1-8,22-70 80,-11 38-73,9-53-10,-9 32-4,-4 19 10,-1-1 0,-3 1-1,-1-1 1,-2-33-3,-3 69-2,0 0 0,0 0 0,-1 0-1,0 0 1,0 1 0,-1-1 0,0 0 0,-1 0 0,0 1 0,0 0 0,-1-1-1,0 1 1,0 1 0,-1-1 0,-5-6 2,-100-111-49,102 117 38,0-1 1,0 2 0,-1-1-1,0 1 1,-3-1 10,3 1-4,0 1 0,1-1 0,-1 0 1,2-1-1,-1 0 0,0-1 4,0 1-5,0 0 0,-1 0 1,0 1-1,-1 0 0,0 1 0,0 0 0,-7-3 5,-4-3-3,-29-18-11,-228-130-195,218 133 137,-1 3 0,-1 3 0,-1 2 0,-43-6 72,-2-2 8,30 5 5,5 2-16,0 3 0,-6 2 3,-94-11 9,-28-14-9,154 28 33,-101-24 402,-42-20-435,90 26 19,-2 5-1,-1 4 1,-1 4 0,-2 5-19,25 6-50,-14 4 50,-50-4-14,75-3 52,-29-8-38,23 3 34,-3 3-34,15 7-359,-37 4 359,44 1-141,52-1 24,-1 1 0,0 0 0,0 0 1,1 1-1,-1 0 0,0 0 0,1 0 1,0 0-1,-1 1 0,1 0 0,0 0 117,-58 43-1807,62-45 1771,-10 8-267,-13 10-1291,0-2 0,-13 7 1594,-14 1-3988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09.64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1721 328,'0'0'415,"0"0"52,0 0-27,0 0-80,0 0-78,1-21 1267,17 36-1549,-17-15 9,2 1-1,-1 0-1,1 1 1,-1-1 0,1 1-1,-1 0 1,0-1 0,0 1-1,0 0 1,0 0 0,0 0-1,1 1-7,12 12 331,-3-10-316,1 0 0,-1 0 1,14 2-16,-14-3 2,-10-3-3,1 0 0,-1 0 0,0 0 0,0 1 0,0-1 0,0 1 0,0-1 0,0 1 0,-1 0 0,1 0 0,-1-1 0,1 1 0,-1 0 0,2 2 1,5 7-3,48 22 119,-42-21 40,1-2-1,0 0 1,1-1 0,0 0-156,34 21 165,-35-21-136,0-1 1,1-1-1,14 5-29,7 3 9,-10-5 115,0-1 0,1-2 0,0-1 0,1-1 0,0-1-124,68 14 414,130 28 256,-213-44-654,65 14 18,49 7-11,184 30 33,-265-43 118,23 4 60,57 5-234,-26-6 116,-58-6 54,36 1-170,317-4 232,-258-4-190,-107-2 47,-1-1 0,1-1 0,24-8-89,-25 5 92,1 2 0,-1 0 0,28 1-92,210 4 1216,-255-1-1209,1 0-1,0-1 1,-1-1 0,6-2-7,-5 2 39,-1 0 0,1 0 0,0 2-1,6-1-38,15 0 68,1-1-1,-1-3 0,22-5-67,12-3 47,-21 7-59,0 3 0,47 1 12,736 0-401,-810 4 413,1 1 0,18 4-12,26 3 4,74 3 2,-20-1 3,26-5-9,-130-6 100,1-1 0,-1 0 0,0-2 0,0 0 0,0 0 0,-1-2 0,1 0 0,-1-1-1,0 0 1,0-1 0,-1-1 0,0 0 0,0-1 0,3-4-100,47-32 203,3 3-1,64-30-202,149-57-34,-258 119-63,1 1 1,0 1-1,1 1 1,0 1-1,0 2 1,0 0-1,1 1 1,18 1 96,66-10-158,-99 11 186,1-1 1,-1 0-1,0-1 0,0 0 0,0 0 0,9-5-28,-6 2 89,6-2-49,-1-2 1,0 0 0,-1-2 0,0 1-1,1-4-40,5-2-2,1 1-1,7-4 3,-10 9 3,166-84-46,-181 91 125,1 1-1,-1-1 1,-1 0-1,1-1 1,-1 1-1,1-1 1,-1 0 0,-1-1-1,3-1-81,37-58 986,-23 34-905,-8 13-87,1 0 0,1 1 1,0 1-1,11-8 6,2 1-21,1 1-1,1 1 1,1 1-1,1 2 0,0 1 1,1 2-1,13-3 22,42-13-28,10 1 28,-66 20-13,32-8 4,-44 8 24,0-2-1,0 0 1,-1-1 0,-1-1 0,0 0 0,-1-2 0,5-5-15,12-16 31,-1-2 0,23-35-31,-42 50 45,0-1 0,-2-1 0,-1 0-1,0 0 1,-2-1 0,2-16-45,23-61-26,1 1 14,-19 55 37,19-42-25,5 6 3,-25 44 96,-15 37-220,1 0 0,0 0 1,0-1-1,0 1 1,0 0-1,0 0 0,1 0 1,-1 0-1,1 0 0,0 0 1,0 0-1,0 1 0,0-1 1,1 1-1,-1-1 1,1 1-1,-1 0 0,1 0 1,0 0-1,0 0 0,0 0 1,0 1-1,0 0 1,3-2 120,12-2-1723,1 0 0,-1 2 0,12-2 1723,-13 3-1384,8-1-2431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16.26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1932 336,'0'0'405,"0"0"-246,0 0 5,0 0-22,5-9 5808,-3 7-6649,37 2 807,0 2-1,-1 2 0,14 4-107,76 1 709,-103-6-549,0-1 1,16 0-161,41 3 127,-27 0 22,1-1-1,29-4-148,-20 0 95,44 6-95,-29-4 12,5 2 32,-34 3 467,1-2-1,-1-3 1,1-2-1,7-2-510,39-4-4,18 6 4,-66 0 27,-31 1-30,-1 1 0,0 0 1,14 5 2,-14-3 3,0-1 1,0 0 0,14-1-4,378-2 128,-352 3-22,1 2 1,35 9-107,-36-4 53,1-3-1,37-1-52,-69-6 20,-7 1 32,0-1 0,0-1-1,0-1 1,0 0-1,0-2 1,0 0 0,4-2-52,27-10 72,1 3 1,0 2-1,9 2-72,1-2 16,11-1-5,1 3-1,0 3 1,6 3-11,902 0 579,-810-3-470,-96 5-112,-15 0-34,37 4 37,-12 7-5,-27-3 45,51-1-40,-99-6 5,92 1 28,0-5 1,47-11-34,-118 12-20,1 1 0,11 1 20,-21-4 9,-12 1 75,113-20 279,-12 2-293,0 4 1,5 6-71,-67 9 29,0-2 0,0-2-1,-1-2 1,14-6-29,113-36 192,-164 47-183,37-12 44,-1-1-1,-1-3 1,21-12-53,-22 11 75,-34 17-30,-1-1-1,1 0 0,9-8-44,49-38 133,-9 7-84,1 2-1,2 2 1,2 4-1,2 3 1,53-19-49,-63 31 1,-28 12 10,-1-2 0,-1-1-1,19-12-10,-27 13 119,-13 7-114,0 1-1,-1-2 1,1 1 0,-1-1 0,0 1 0,0-2-1,3-3-4,14-23 145,-1-2 0,-2 0 0,-2-1 0,-1-1 0,4-16-145,5-13 44,-4 9-60,10-14 16,-10 23-9,-13 26-2,1 0 0,1 1 0,13-19 11,24-27-111,3 2 0,2 3 0,40-34 111,-33 38-83,-1-5 83,-31 30-28,-2-2 0,0 0 0,-3-1 0,7-15 28,-24 31 35,-6 17-30,1 0 1,-1 0-1,1 0 1,-1 1-1,1-1 0,0 0 1,-1 0-1,1 0 1,0 1-1,0-1 1,2-1-6,0 1 228,-3 2-7034,0 0 3055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23.6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2 160,'0'0'299,"0"0"73,0 0-1,0 0-62,0 0-25,-1-1-296,-1 1 0,1 0 1,0 0-1,-1 0 0,1 0 0,-1 0 0,1 0 1,0 0-1,-1 1 0,1-1 0,0 0 0,-1 1 0,1-1 1,0 1 11,-6 11-574,1 0-66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39.2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4698 2277 264,'0'0'152,"0"0"-4,0 0-11,0 0 18,0 0 16,-4 0 49,-107 0 2707,111 0-2929,-41 0 358,-428-6 3548,284-2-3397,165 8-391,1-1-1,-1-1 0,1 0 1,-19-5-116,5 1 25,1 2 0,-1 1 0,0 2 0,0 1 0,-10 3-25,-31-1 35,51-4 32,1-1 1,-1 0 0,1-2 0,0 0-1,0-2 1,1 0 0,-5-3-68,11 4 14,-14-3-2,-1 2 0,-4 0-12,-20-6 32,17 6-2,-35-4-30,36 7 35,-34-9-35,-39-8 12,67 14 366,-42-12-378,72 15 22,0 2 1,0 0-1,0 0 1,-3 1-23,-31-6 0,-54-18 26,-62-16 10,80 22-26,52 12-2,6 2 16,1 0 0,-1-2 0,1-1 0,0-1 0,-20-12-24,27 13 31,13 6-31,0 1 0,0-1-1,0 0 1,0 0-1,0 0 1,0 0 0,1 0-1,-1-1 1,1 1-1,-1-1 1,1 0-1,0 0 1,0 0 0,-1-1 0,-40-65-170,14 27 435,22 34-260,1 1 1,1-2-1,-1 1 0,1-1 0,-3-9-5,-6 0 95,12 17-94,1 0 0,0 0-1,0 0 1,0 0 0,0 0 0,0-1-1,0 1 1,0 0 0,0 0 0,0-1-1,1 1 1,-1-1 0,1 1 0,-1-1-1,1 1 1,-1-1 0,1 1 0,0-1-1,0 0 0,-3-3 17,1 1-1,0-1 1,-1 1-1,0 0 1,0 0-1,0 0 1,0 0-1,-1 1 1,1-1 0,-1 1-1,0 0 1,0 0-1,-1 0-16,-31-19 14,-11-10-9,43 27 1,-1 0-1,1 0 1,1-1 0,-1 1 0,1-1-1,-3-4-5,2 2-4,-3-7-18,0-1 0,2 1 0,-3-9 22,-2-8 58,6 23-59,2 0 0,0 0 0,0-1 0,0 1 0,1 0 0,1-1 0,-1 1 0,2-3 1,-11-104 7,3 6 8,7 110-34,0 0-25,0 0-4,0 0 20,0 0-9,0 0 10,0 0-9,0 0 15,0 0-15,0 0 9,0-27-8,-6-294 58,6 321-30,0-1-2,-2-21 35,0 0 0,-1 0-1,-2 0 1,0 0 0,-7-17-26,1 1 18,7 25-15,-1 0 1,-1 1 0,0-1 0,0 1-1,-2 0 1,0-1-4,-54-68-32,45 60-9,7 10 28,9 10 17,-1 0 0,1-1 0,0 1 0,-1-1 1,1 1-1,0-1 0,0 1 0,0-1 0,0 0 0,0 1 0,0-1 0,1 0 0,-1 0 0,0 0 0,1 0 0,0 1 0,-1-3-4,1 3-3,0 0 4,0-1-1,0 1 0,0 0 1,0 0-1,0 0 0,0 0 0,-1 0 1,1 0-1,0 0 0,-1 0 1,1 0-1,-1 0 0,1 0 1,-1 0-1,0 0 0,1 0 1,-1 0-1,0 1 0,0-1 0,1 0 1,-1 0-1,0 1 0,-2-1-11,1-1 11,-1 1-1,1-1 0,-1 0 1,1 0-1,0-1 0,0 1 1,0 0-1,0-1 0,0 1 1,0-1-1,1 0 0,-1 0 1,1 1-1,-1-3 1,-8-11 16,-37-20-215,29 21 269,12 12-62,1-1-1,0 0 0,0-1 1,0 1-1,1-1 0,0 0 1,0 0-1,0-1 0,-1-1-7,-15-8 6,18 13-6,-1 1 0,1 0 0,-1-1 1,1 0-1,0 1 0,0-1 0,0 0 1,0 0-1,0 0 0,0 0 0,-1-2 0,3 2 0,-1 0-1,0 1 1,0-1-1,0 1 1,0 0-1,0-1 1,0 1-1,0 0 1,-1 0-1,1 0 1,0-1-1,-1 1 1,1 1-1,-1-1 1,1 0-1,-1 0 0,1 0 1,-2 1 0,-19-17-7,21 15-5,-1 0-1,1-1 0,-1 1 0,1 0 1,-1 1-1,0-1 0,0 0 1,0 1-1,0-1 0,0 1 0,0-1 1,0 1-1,-1 0 0,1 0 0,-1 0 1,1 0-1,0 0 0,-1 1 0,1-1 1,-1 1-1,0-1 0,0 1 13,3 0-16,-2-1-9,0-1 0,0 1 0,0 0 0,-1 0 0,1 0-1,0 0 1,0 0 0,0 0 0,-1 1 0,1-1 0,-1 1-1,1-1 1,0 1 0,-1 0 0,0 0 25,-66-12-87,-28 6 33,-118 6-44,208 2 57,-1-1-1,0 1 1,1 0-1,-1 1 0,1 0 1,0 0-1,0 0 1,0 1-1,-4 3 42,-40 16-203,38-19 132,0 1 1,-1 0-1,1 1 1,1 1-1,0-1 1,-3 4 70,6-4-187,-22 14-258,15-14 459,0-1 0,1 0 0,-1-1 0,-5 0-14,18-4 0,-28 7 11,13-3 6,1 0 0,-1-1 1,-17 0-18,27-3 4,1-1-10,0 1 1,-1 0-1,1 0 0,-1 1 1,1 0-1,-1 0 0,1 1 1,0 0-1,-1 0 6,8-1-17,0-1-19,0 0-113,0 0-131,0 0-46,-27 15-571,21-10 816,-3 2 32,-1 0-1,1 1 1,0 0 0,1 1-1,-4 3 50,10-11 24,-1 1 0,1-1 0,-1 0-1,0 0 1,0 0 0,0-1-1,0 1 1,1 0 0,-1-1 0,0 0-1,0 0 1,0 0 0,0 0-1,0 0 1,0-1 0,-2 0-24,-7 0 53,11 2-90,0-1 1,1 0 0,-1 0 0,1 0 0,-1 1 0,1-1 0,-1 0 0,1 1 0,-1-1 0,1 0 0,-1 1 0,1-1 0,-1 1 0,1-1 0,0 0 0,-1 1 0,1-1 0,0 1 0,-1 0 0,1-1 0,0 1 0,0-1 0,-1 1 0,1-1 0,0 1 0,0 0 0,0-1 0,0 1 0,0-1 0,0 1 0,0 0 0,0-1-1,0 1 37,0 25-1970,1-21 1510,0 19-635,4-5-688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51.6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12943 5886 160,'0'0'307,"0"0"93,0 0-28,0 0-21,0 0 5,-1-7 53,-2-51 711,3 57-1016,0 1 16,0 0 26,0 0 50,0 0 3,0 0-33,0 0 32,0 0 84,0 0 25,0 0-63,0 0-48,0 0-64,0 0-2,0 0-13,0 0-28,0 0-30,0 0-39,0 0-1,0 0-7,0 0 1,0 0-4,0 0-1,0 0 0,0 0-2,0 0-12,0 0-2,0 0 0,0 0-1,0 0-4,0 0-7,0 0-31,0 0 18,0 0-34,0 0 34,0 0-25,0 0-3,0 0-39,0 0-29,0 0 3,2-14-83,16 0 239,-16 13-18,0-1-1,0 1 0,0 0 0,0-1 0,-1 1 1,1-1-1,0 0 0,-1 1 0,1-1 0,-1 0 0,1 0 1,-1 0-1,1-2-11,2-1 10,0 0 0,0 0 0,1 0 0,0 0 0,0 0 0,0 1 0,0 0 0,1 0 1,4-2-11,-4 3 12,0 0 0,-1-1 0,1 1 0,-1-2 0,0 1 1,0 0-1,0-1 0,0 0 0,-1 0 0,0 0 1,0-1-1,0 1 0,-1-1 0,0 0 0,2-5-12,46-85 222,-23 46 190,12-33-412,-33 69 12,0 0 1,1 0 0,1 1-1,5-5-12,21-34 286,-19 30 16,-13 20-285,-1-1-1,0 1 1,0-1 0,0 0-1,0 0 1,0 0-1,-1 0 1,1 0-1,-1 0 1,1-1-17,2-8 27,1 1 1,1-1-1,0 1 0,0 0 1,4-3-28,8-16 15,-11 16-32,2 1 0,-1-1 0,2 2 0,0-1 0,0 1 0,1 1 0,0 0 0,1 1 0,7-5 17,39-25-24,-34 25 8,-2-1 0,13-11 16,30-24 25,-56 42 5,0 0 1,-1 0 0,-1-1-1,0 0 1,0 0 0,-1-1-1,0 0 1,0 0-31,10-26 206,8-33-206,-20 59 20,2-15 55,-1 0 0,-2 0 0,0 0 1,-2 0-1,-1 0 0,-3-24-75,2-15 85,0 46-7,-1 0 1,-1 0-1,-3-10-78,2 10 79,1 0 0,1-1 0,0-10-79,-1 4 101,0 1 1,-1 0 0,-2-1-1,-1 1 1,0 1 0,-8-15-102,1-2 175,-7-30-175,-16-88 508,20 100-425,-2 0-1,-26-53-82,21 54 40,-15-56 29,28 79-45,-1 4-19,-2 0 1,-1 1-1,-1 1 0,-1 0 1,-2 2-1,-3-4-5,-85-106-8,-18-24 25,111 140-25,0-1-1,-2-9 9,6 12-8,-1 0 0,-1 1 0,-10-12 8,16 20-16,-1 0-1,1 0 1,0 0 0,1-1 16,1 3-14,1 0-1,-2 1 1,1-1 0,-1 1-1,-1 0 1,1 1-1,-2-2 15,2 3-32,0-1-1,0 0 1,1 0-1,0 0 1,0 0-1,-2-5 33,2 3-9,0 1-1,0 0 1,-1 0-1,-5-5 10,-69-81-85,59 67 70,-2 0 0,0 2-1,-1 0 1,-2 1 0,-26-17 15,14 16-139,-1 3 1,-1 1-1,-38-14 139,-129-37 48,98 36 81,-7-1-71,65 22-18,0-2-1,1-2 1,1-3-1,-18-11-39,12 4 25,-2 2-1,-2 2-24,-25-11 119,42 18-103,-1 3-1,-29-6-15,7 2-46,44 14 35,0 0-1,0 2 1,-14-1 11,12 2-22,-7-2-19,-11 1 75,0-2-1,1-1 1,-1-3 0,2-1-1,-4-2-33,-159-51 375,168 54-379,-1 1-1,1 2 1,-1 2 0,-9 1 4,3-1 17,0-1 0,-25-7-17,-173-33 15,179 37-29,42 6 29,1-1-1,-1 0 0,1-1 0,0-1 0,-1-1-14,-43-12 37,0 3 1,-1 2-1,0 3 0,-39 0-37,-22-4 27,73 6-23,-57-6 56,-60-18-60,19 3-13,86 17 10,-10 3-42,0 2 0,0 4 0,-43 5 45,1-2 22,-804-4 99,763-6-161,111 8 28,27 0-6,0 0-1,0 2 0,-1-1 1,1 2-1,0 0 0,0 1 1,0 1 18,-34 9 0,0-1 0,-1-3 0,0-3 0,-9 0 0,-65 8 5,71-7-26,1 3 0,1 2 0,-41 15 21,-271 98-41,298-109 42,41-11-4,0 2 0,-20 7 3,20-5 5,0-2 1,-25 4-6,-3 1 5,-49 6 20,65-13-30,1 1 1,-4 4 4,-24 9-45,0 4 0,-32 18 45,68-31 26,0-1-1,0-1 1,-1-1 0,-17 1-26,33-6 1,-75 6 11,17-4 6,24 2 10,0-2 0,0-2 1,0-2-1,-13-3-28,50 1 9,0 0-1,0-1 1,1 0 0,0-1 0,-1 0 0,1-1-1,-1-1-8,-1 1 17,0 0-1,1 0 1,-2 1-1,1 0 1,-3 0-17,-36-3-17,1 3 0,-1 2 0,0 1 0,-6 4 17,-40-1 13,-388-2-67,311 3 115,167-4-51,-1 0 0,1-1 0,0 0 1,0 0-1,0 0 0,0 0 0,-2-2-10,-18-7 26,-29-2 7,0 2 0,-1 2 1,-16 2-34,-59-9 6,112 11 16,1-1 0,1 0-1,-1-1 1,1-1 0,1 0 0,-12-9-22,-35-16 90,54 29-29,0 0 0,1 0 0,0-1 0,0 0 0,0-1 0,0 0 0,0-1-61,-9-20 29,4 14 22,1-1 1,0 0-1,-3-5-51,6 6-2,-1 0 0,-1 1 0,0 0-1,-9-6 3,-35-27-4,2-3-1,-32-37 5,81 81-37,1-1 0,1 1-1,-1 0 1,0-1 0,1 0-1,0 1 1,-1-5 37,1 4-11,0 0-1,0 0 1,0 0-1,-1 0 1,1 1-1,-1-1 1,-3-3 11,-6-5 3,11 11-12,-1-1 0,1 1 0,-1 0 0,0 0 0,0 0-1,0 1 1,0-1 0,0 0 0,0 1 0,-1-1 0,1 1-1,0 0 1,-1 0 0,1 0 0,-1 0 0,1 0 0,-1 0-1,0 1 10,-7-4-14,1 1-1,0-1 0,1-1 0,-1 0 0,1 0 1,-1-1-1,1 0 15,-16-10-17,-32-16-113,-32-12 130,37 20-82,1-3 0,-15-12 82,-104-83-26,57 48-100,100 67 113,0 0 1,0 2-1,-8-4 13,-30-14 3,17 3-1,3 3-12,1-2-1,-18-14 11,-39-39-130,52 43 128,-1 2 0,-1 1 1,-2 2-1,0 1 1,-25-9 1,42 22 1,-63-31 12,-6 3-13,-36-7-6,77 30 20,-48-23-14,88 35-1,0 0 0,0 1 0,0 0 0,-1 0 0,-2 1 1,-33-7-3,30 4-1,-1 1 0,1 1 0,-1 1-1,-6 0 5,4 0-5,1-1 0,-1 0 0,-9-3 5,-2 0-33,1 1 0,-1 2 1,0 1-1,0 1 0,-12 2 33,-23-1-37,50 0-25,0 1 0,-1 0 1,1 1-1,-9 3 62,-39 8-168,34-9 141,1 1-1,0 2 1,0 1-1,1 1 1,0 1-1,-12 8 28,-50 20-27,62-31-137,19-6 24,-1 0 0,1 1 0,-1 0 0,1 0 0,0 1 0,-1 1 140,6-3-168,0-1 1,0 1-1,0 0 1,0-1-1,0 1 1,1 0-1,-1 0 0,1 0 1,0 0-1,-1 1 1,1-1-1,0 0 1,0 0-1,0 1 1,1-1-1,-1 1 0,1-1 1,-1 1-1,1-1 1,0 1-1,0-1 1,0 2 167,1 73-2869,8-42 1282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0:30.9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8451 2557 200,'0'0'392,"0"0"8,0 0 34,0 0-20,0 0-151,0 0-140,0-3-55,0-10-23,0 9-25,0 4-9,0 0 14,0 0 50,0 0 37,0 0 35,0 0 43,0 0 33,0 0-26,0 0-99,0 0-72,0 0-16,0 0 4,0 0 21,0 0-20,0 0-6,0 0 4,0 0-6,0 0-14,0 0-18,0 0-48,0 0-19,32-38 732,-28 32-635,-1 0 1,1 0-1,0 0 0,0 1 1,1 0-1,0 0 0,0 0 1,0 0-1,1 1 0,-1 0 1,1 0-1,0 0 0,0 1 1,1-1-1,1 1-5,1-2 100,-1 0 0,0-1 1,0 0-1,-1 0 0,4-4-100,-3 2 68,3-3 249,-2 0 1,1-1-1,-2 0 0,0-1 0,0-1-317,-2 2 238,-2-1 0,0 0 1,0 0-1,-1 0 0,-1 0 0,0-1 1,-1 1-1,-1-13-238,4-325 1868,-11 293-1716,0-15-121,-2-8-6,8 74-15,-1-1-1,1 0 0,-1 1 0,-1-1 1,1 1-1,-1-1 0,-1 1 1,-2-5-10,-7-17 21,4 11-14,1 1 0,-2 0-1,-3-3-6,-7-13 6,-32-54-16,35 58 13,-1 1 0,-1 1 1,-6-5-4,-8-24 13,14 33-21,-43-49 17,-51-36 249,-111-83-258,88 96 240,121 85-236,0 2 0,-1 0 1,-16-6-5,16 8 59,1-1 1,0-1-1,0 0 0,-10-8-59,-85-57 179,28 19-55,68 45-133,0 1 0,-1 1 0,1 0 0,-2 1 0,-1 1 9,-2-2 6,1-1 0,0 0 0,-3-3-6,-17-8-35,-1 1-1,-2 2 0,1 2 0,-21-4 36,-37-13 97,11 5-8,-81-14-89,125 31 5,4 3 6,-1 2 0,1 2 0,-1 1 0,-27 3-11,-16 0 12,-225-10 227,215 4 134,-40-8-373,-21-2 47,-33-3 109,-55-18-156,79 14-38,-118 0 38,-166 14-64,363 4 81,-37-8-17,37 2-51,-39 3 51,62 5-30,7 0-210,-21 3 240,-40 18-2,-12-5 4,-43 8-42,67-12 25,55-2-152,-38 1 167,41-6-66,2 2 0,-22 6 66,-138 26-24,-64 17 13,48-11 7,69-4-60,1 7-1,-105 51 65,69-26-95,-62 10 95,213-72 1,-144 37-21,142-40 51,-1-1-1,1-2 0,-37 0-30,-215 5 32,235-7-33,1 3 0,-14 4 1,12-2-12,-14 4 2,37-5 10,-1-2 0,1-1 0,-5-1 0,-96 13 0,92-7-32,31-6 31,4 1 1,-27-2 40,32-1-48,0 0-27,0 0-149,-1 12-1711,-6 36-2908,-2-29 1855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16:22:04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1320 800,'0'0'324,"0"0"4,0 0 202,0 0 41,0 0-154,0-19 5682,0 5-5919,0 8-173,0-67 95,6-31-102,-3 80-18,0 0-1,2 0 1,1 0 0,1 0 0,1 1 0,3-5 18,21-63 15,-25 67-12,1 0 1,1 0 0,11-21-4,40-56-40,-47 82 58,0 1-1,0 1 1,2 1-1,14-14-17,4-5 24,49-51-7,71-62 280,-139 134-291,0 2 0,1 0 0,1 1 0,0 1 0,11-5-6,2 3-59,1 3 0,28-7 59,16-4-1,-30 7-6,0 3-1,17-1 8,-12 3 103,38-12-103,-35 6 119,1 3-1,3 2-118,31-6 91,-38 9-105,0 1 1,0 3-1,0 2 0,7 3 14,36-2-10,550-1 587,-625 1-584,0 1-1,-1 0 0,11 4 8,-10-3 6,0 0-1,0-1 1,10 0-6,302 16 314,-291-14-310,-3 1 0,-1 2 0,0 1 0,0 2 0,21 10-4,-18-8-8,43 18 35,-2 3-1,-1 4 0,19 15-26,3 10 33,-46-16-84,-33-27 38,-3-4 9,-1 0 0,0 1 0,-2 1-1,0 0 1,1 2 4,2 10-2,-2 1 1,0 1-1,-2 0 1,-1 2 1,19 42 35,31 77 7,-53-133-37,-2-1 1,0 1-1,-1 1 1,-1-1-1,-1 1 1,2 19-6,-2 19 82,-2 43-82,-2-85 5,0-9-1,-1 1 0,-1-1 0,1 0 1,-1 1-1,0-1 0,-1 1-4,-6 27 13,5-27 6,1 0-1,-1-1 0,-1 1 1,1-1-1,-1 0 0,-1 0 0,1 0 1,-1-1-1,-6 6-18,-13 15 45,-3 6 46,-22 19-91,12-14 3,23-22 30,0-2 0,-2 0 0,1 0 0,-2-2 0,0 0 0,0-1 0,-1-1 0,0 0-33,5-3 38,1 1 0,0 0 0,-9 8-38,-32 19 15,15-14 39,22-11-23,-1 0 0,0-2 0,0 0 0,-1-1 0,0-1 0,-9 2-31,-15-3 93,0-1 0,0-2 0,-43-3-93,14-1 34,61 2-9,0-2 0,-1 0-1,1 0 1,1-1 0,-5-1-25,-20-6 47,22 8-1,-13-3 98,1-1 0,-1-2-1,1 0 1,-3-3-144,-19-23 135,5 5-113,-1 2 1,-1 2-1,-2 2 0,0 2 1,-10-1-23,-123-28 241,151 44-236,1 2-1,-1 0 1,0 2 0,0 2-1,-1 0 1,-5 2-5,-31 0-28,49-2 24,0 2-1,0 0 1,0 0 0,0 2-1,1 0 1,-1 0 0,-6 5 4,-1 2-44,2 2 1,-1 1 0,-14 12 43,-30 20-1,52-35 27,1-4-20,5-4-4,0 1 0,0-1 0,1 1 1,-1 1-1,1-1 0,-1 2-2,-11 6 3,-22 12-3,-30 12 0,33-17 5,25-12-1,-1 0 0,1-1 0,-8 2-4,-17 14 12,6-2-26,-48 11 54,-1-4 1,-45 8-41,118-33 0,-54 12 27,-1-3-1,-35 0-26,20-2 11,38-6 20,0-2-1,-11-1-30,3-1 12,38 1-8,0-1 0,0-1-1,0 0 1,0 0 0,0-1-1,1 0 1,-1 0 0,1-1-4,-44-14 11,40 15-4,0-1 0,1-1 0,-1 0 1,-9-5-8,14 4-13,-11-4 21,2-1-1,-1-1 1,2 0-1,-1-2 1,-7-8-8,-95-90 240,91 83-178,2-2-1,1 0 1,1-1 0,-8-19-62,23 36-30,2-2-1,0 1 1,1-1 0,0 0 0,2 0 0,0-1-1,1 0 1,0 1 0,2-1 0,0 0 0,2-13 30,-1 30-44,0-2-364,-1 2 384,1 1 0,0-1 0,0 1 0,0-1 0,0 0 0,-1 1 0,1-1 0,0 0 0,0 1 0,0-1 0,1 0 0,-1 1 0,0-1 0,0 0 0,0 1 0,0-1 0,1 1 0,-1-1 0,0 0 0,0 1 0,1-1 0,-1 1 0,1-1 0,-1 1 0,0-1 0,1 1 0,-1-1 0,1 1 1,-1-1-1,1 1 0,-1 0 0,1-1 0,0 1 0,-1 0 0,1 0 0,-1-1 0,1 1 0,0 0 0,-1 0 0,1 0 0,0 0 0,0-1 24,42-32-408,43-38 406,-82 68-693,0-1 0,0 1 0,-1-1 0,1 0 0,-1-1 0,0 1 0,1-3 695,3-9-2519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94B-6BEC-458F-A5E9-D2F637ABB502}" type="datetimeFigureOut">
              <a:rPr lang="en-CA" smtClean="0"/>
              <a:pPr/>
              <a:t>2023-11-01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AD8D-3DA6-419E-996E-6BCA69C273B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94B-6BEC-458F-A5E9-D2F637ABB502}" type="datetimeFigureOut">
              <a:rPr lang="en-CA" smtClean="0"/>
              <a:pPr/>
              <a:t>2023-11-01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AD8D-3DA6-419E-996E-6BCA69C273B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94B-6BEC-458F-A5E9-D2F637ABB502}" type="datetimeFigureOut">
              <a:rPr lang="en-CA" smtClean="0"/>
              <a:pPr/>
              <a:t>2023-11-01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AD8D-3DA6-419E-996E-6BCA69C273B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94B-6BEC-458F-A5E9-D2F637ABB502}" type="datetimeFigureOut">
              <a:rPr lang="en-CA" smtClean="0"/>
              <a:pPr/>
              <a:t>2023-11-01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AD8D-3DA6-419E-996E-6BCA69C273B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94B-6BEC-458F-A5E9-D2F637ABB502}" type="datetimeFigureOut">
              <a:rPr lang="en-CA" smtClean="0"/>
              <a:pPr/>
              <a:t>2023-11-01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AD8D-3DA6-419E-996E-6BCA69C273B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94B-6BEC-458F-A5E9-D2F637ABB502}" type="datetimeFigureOut">
              <a:rPr lang="en-CA" smtClean="0"/>
              <a:pPr/>
              <a:t>2023-11-01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AD8D-3DA6-419E-996E-6BCA69C273B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94B-6BEC-458F-A5E9-D2F637ABB502}" type="datetimeFigureOut">
              <a:rPr lang="en-CA" smtClean="0"/>
              <a:pPr/>
              <a:t>2023-11-01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AD8D-3DA6-419E-996E-6BCA69C273B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94B-6BEC-458F-A5E9-D2F637ABB502}" type="datetimeFigureOut">
              <a:rPr lang="en-CA" smtClean="0"/>
              <a:pPr/>
              <a:t>2023-11-01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AD8D-3DA6-419E-996E-6BCA69C273B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94B-6BEC-458F-A5E9-D2F637ABB502}" type="datetimeFigureOut">
              <a:rPr lang="en-CA" smtClean="0"/>
              <a:pPr/>
              <a:t>2023-11-01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AD8D-3DA6-419E-996E-6BCA69C273B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94B-6BEC-458F-A5E9-D2F637ABB502}" type="datetimeFigureOut">
              <a:rPr lang="en-CA" smtClean="0"/>
              <a:pPr/>
              <a:t>2023-11-01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AD8D-3DA6-419E-996E-6BCA69C273B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694B-6BEC-458F-A5E9-D2F637ABB502}" type="datetimeFigureOut">
              <a:rPr lang="en-CA" smtClean="0"/>
              <a:pPr/>
              <a:t>2023-11-01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AD8D-3DA6-419E-996E-6BCA69C273B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2694B-6BEC-458F-A5E9-D2F637ABB502}" type="datetimeFigureOut">
              <a:rPr lang="en-CA" smtClean="0"/>
              <a:pPr/>
              <a:t>2023-11-01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DAD8D-3DA6-419E-996E-6BCA69C273B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9" Type="http://schemas.openxmlformats.org/officeDocument/2006/relationships/image" Target="../media/image24.png"/><Relationship Id="rId21" Type="http://schemas.openxmlformats.org/officeDocument/2006/relationships/customXml" Target="../ink/ink10.xml"/><Relationship Id="rId34" Type="http://schemas.openxmlformats.org/officeDocument/2006/relationships/customXml" Target="../ink/ink16.xml"/><Relationship Id="rId42" Type="http://schemas.openxmlformats.org/officeDocument/2006/relationships/customXml" Target="../ink/ink19.xml"/><Relationship Id="rId47" Type="http://schemas.openxmlformats.org/officeDocument/2006/relationships/image" Target="../media/image2210.png"/><Relationship Id="rId50" Type="http://schemas.openxmlformats.org/officeDocument/2006/relationships/customXml" Target="../ink/ink23.xml"/><Relationship Id="rId55" Type="http://schemas.openxmlformats.org/officeDocument/2006/relationships/image" Target="../media/image30.png"/><Relationship Id="rId7" Type="http://schemas.openxmlformats.org/officeDocument/2006/relationships/customXml" Target="../ink/ink3.xml"/><Relationship Id="rId2" Type="http://schemas.openxmlformats.org/officeDocument/2006/relationships/image" Target="../media/image7.jpeg"/><Relationship Id="rId16" Type="http://schemas.openxmlformats.org/officeDocument/2006/relationships/image" Target="../media/image12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40" Type="http://schemas.openxmlformats.org/officeDocument/2006/relationships/customXml" Target="../ink/ink18.xml"/><Relationship Id="rId45" Type="http://schemas.openxmlformats.org/officeDocument/2006/relationships/image" Target="../media/image2111.png"/><Relationship Id="rId53" Type="http://schemas.openxmlformats.org/officeDocument/2006/relationships/image" Target="../media/image29.png"/><Relationship Id="rId5" Type="http://schemas.openxmlformats.org/officeDocument/2006/relationships/customXml" Target="../ink/ink2.xml"/><Relationship Id="rId10" Type="http://schemas.openxmlformats.org/officeDocument/2006/relationships/image" Target="../media/image9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customXml" Target="../ink/ink20.xml"/><Relationship Id="rId52" Type="http://schemas.openxmlformats.org/officeDocument/2006/relationships/customXml" Target="../ink/ink24.xml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customXml" Target="../ink/ink13.xml"/><Relationship Id="rId30" Type="http://schemas.openxmlformats.org/officeDocument/2006/relationships/image" Target="../media/image19.png"/><Relationship Id="rId35" Type="http://schemas.openxmlformats.org/officeDocument/2006/relationships/image" Target="../media/image21.png"/><Relationship Id="rId43" Type="http://schemas.openxmlformats.org/officeDocument/2006/relationships/image" Target="../media/image26.png"/><Relationship Id="rId48" Type="http://schemas.openxmlformats.org/officeDocument/2006/relationships/customXml" Target="../ink/ink22.xml"/><Relationship Id="rId56" Type="http://schemas.openxmlformats.org/officeDocument/2006/relationships/customXml" Target="../ink/ink26.xml"/><Relationship Id="rId8" Type="http://schemas.openxmlformats.org/officeDocument/2006/relationships/image" Target="../media/image8.png"/><Relationship Id="rId51" Type="http://schemas.openxmlformats.org/officeDocument/2006/relationships/image" Target="../media/image28.png"/><Relationship Id="rId3" Type="http://schemas.openxmlformats.org/officeDocument/2006/relationships/customXml" Target="../ink/ink1.xml"/><Relationship Id="rId12" Type="http://schemas.openxmlformats.org/officeDocument/2006/relationships/image" Target="../media/image1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8.jpeg"/><Relationship Id="rId46" Type="http://schemas.openxmlformats.org/officeDocument/2006/relationships/customXml" Target="../ink/ink21.xml"/><Relationship Id="rId20" Type="http://schemas.openxmlformats.org/officeDocument/2006/relationships/image" Target="../media/image14.png"/><Relationship Id="rId41" Type="http://schemas.openxmlformats.org/officeDocument/2006/relationships/image" Target="../media/image22.png"/><Relationship Id="rId54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8.png"/><Relationship Id="rId36" Type="http://schemas.openxmlformats.org/officeDocument/2006/relationships/customXml" Target="../ink/ink17.xml"/><Relationship Id="rId49" Type="http://schemas.openxmlformats.org/officeDocument/2006/relationships/image" Target="../media/image27.png"/><Relationship Id="rId57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21" Type="http://schemas.openxmlformats.org/officeDocument/2006/relationships/customXml" Target="../ink/ink36.xml"/><Relationship Id="rId42" Type="http://schemas.openxmlformats.org/officeDocument/2006/relationships/customXml" Target="../ink/ink46.xml"/><Relationship Id="rId47" Type="http://schemas.openxmlformats.org/officeDocument/2006/relationships/image" Target="../media/image40.png"/><Relationship Id="rId63" Type="http://schemas.openxmlformats.org/officeDocument/2006/relationships/image" Target="../media/image48.png"/><Relationship Id="rId68" Type="http://schemas.openxmlformats.org/officeDocument/2006/relationships/customXml" Target="../ink/ink59.xml"/><Relationship Id="rId84" Type="http://schemas.openxmlformats.org/officeDocument/2006/relationships/customXml" Target="../ink/ink67.xml"/><Relationship Id="rId89" Type="http://schemas.openxmlformats.org/officeDocument/2006/relationships/image" Target="../media/image61.png"/><Relationship Id="rId112" Type="http://schemas.openxmlformats.org/officeDocument/2006/relationships/customXml" Target="../ink/ink81.xml"/><Relationship Id="rId16" Type="http://schemas.openxmlformats.org/officeDocument/2006/relationships/image" Target="../media/image34.png"/><Relationship Id="rId107" Type="http://schemas.openxmlformats.org/officeDocument/2006/relationships/image" Target="../media/image70.png"/><Relationship Id="rId11" Type="http://schemas.openxmlformats.org/officeDocument/2006/relationships/customXml" Target="../ink/ink31.xml"/><Relationship Id="rId32" Type="http://schemas.openxmlformats.org/officeDocument/2006/relationships/image" Target="../media/image37.png"/><Relationship Id="rId37" Type="http://schemas.openxmlformats.org/officeDocument/2006/relationships/image" Target="../media/image23.png"/><Relationship Id="rId53" Type="http://schemas.openxmlformats.org/officeDocument/2006/relationships/image" Target="../media/image43.png"/><Relationship Id="rId58" Type="http://schemas.openxmlformats.org/officeDocument/2006/relationships/customXml" Target="../ink/ink54.xml"/><Relationship Id="rId74" Type="http://schemas.openxmlformats.org/officeDocument/2006/relationships/customXml" Target="../ink/ink62.xml"/><Relationship Id="rId79" Type="http://schemas.openxmlformats.org/officeDocument/2006/relationships/image" Target="../media/image56.png"/><Relationship Id="rId102" Type="http://schemas.openxmlformats.org/officeDocument/2006/relationships/customXml" Target="../ink/ink76.xml"/><Relationship Id="rId5" Type="http://schemas.openxmlformats.org/officeDocument/2006/relationships/customXml" Target="../ink/ink28.xml"/><Relationship Id="rId90" Type="http://schemas.openxmlformats.org/officeDocument/2006/relationships/customXml" Target="../ink/ink70.xml"/><Relationship Id="rId95" Type="http://schemas.openxmlformats.org/officeDocument/2006/relationships/image" Target="../media/image64.png"/><Relationship Id="rId22" Type="http://schemas.openxmlformats.org/officeDocument/2006/relationships/image" Target="../media/image15.png"/><Relationship Id="rId27" Type="http://schemas.openxmlformats.org/officeDocument/2006/relationships/customXml" Target="../ink/ink39.xml"/><Relationship Id="rId43" Type="http://schemas.openxmlformats.org/officeDocument/2006/relationships/image" Target="../media/image26.png"/><Relationship Id="rId48" Type="http://schemas.openxmlformats.org/officeDocument/2006/relationships/customXml" Target="../ink/ink49.xml"/><Relationship Id="rId64" Type="http://schemas.openxmlformats.org/officeDocument/2006/relationships/customXml" Target="../ink/ink57.xml"/><Relationship Id="rId69" Type="http://schemas.openxmlformats.org/officeDocument/2006/relationships/image" Target="../media/image51.png"/><Relationship Id="rId113" Type="http://schemas.openxmlformats.org/officeDocument/2006/relationships/image" Target="../media/image73.png"/><Relationship Id="rId80" Type="http://schemas.openxmlformats.org/officeDocument/2006/relationships/customXml" Target="../ink/ink65.xml"/><Relationship Id="rId85" Type="http://schemas.openxmlformats.org/officeDocument/2006/relationships/image" Target="../media/image59.png"/><Relationship Id="rId12" Type="http://schemas.openxmlformats.org/officeDocument/2006/relationships/image" Target="../media/image10.png"/><Relationship Id="rId17" Type="http://schemas.openxmlformats.org/officeDocument/2006/relationships/customXml" Target="../ink/ink34.xml"/><Relationship Id="rId33" Type="http://schemas.openxmlformats.org/officeDocument/2006/relationships/customXml" Target="../ink/ink42.xml"/><Relationship Id="rId38" Type="http://schemas.openxmlformats.org/officeDocument/2006/relationships/customXml" Target="../ink/ink44.xml"/><Relationship Id="rId59" Type="http://schemas.openxmlformats.org/officeDocument/2006/relationships/image" Target="../media/image46.png"/><Relationship Id="rId103" Type="http://schemas.openxmlformats.org/officeDocument/2006/relationships/image" Target="../media/image68.png"/><Relationship Id="rId108" Type="http://schemas.openxmlformats.org/officeDocument/2006/relationships/customXml" Target="../ink/ink79.xml"/><Relationship Id="rId54" Type="http://schemas.openxmlformats.org/officeDocument/2006/relationships/customXml" Target="../ink/ink52.xml"/><Relationship Id="rId70" Type="http://schemas.openxmlformats.org/officeDocument/2006/relationships/customXml" Target="../ink/ink60.xml"/><Relationship Id="rId75" Type="http://schemas.openxmlformats.org/officeDocument/2006/relationships/image" Target="../media/image54.png"/><Relationship Id="rId91" Type="http://schemas.openxmlformats.org/officeDocument/2006/relationships/image" Target="../media/image62.png"/><Relationship Id="rId96" Type="http://schemas.openxmlformats.org/officeDocument/2006/relationships/customXml" Target="../ink/ink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customXml" Target="../ink/ink33.xml"/><Relationship Id="rId23" Type="http://schemas.openxmlformats.org/officeDocument/2006/relationships/customXml" Target="../ink/ink37.xml"/><Relationship Id="rId28" Type="http://schemas.openxmlformats.org/officeDocument/2006/relationships/image" Target="../media/image18.png"/><Relationship Id="rId36" Type="http://schemas.openxmlformats.org/officeDocument/2006/relationships/customXml" Target="../ink/ink43.xml"/><Relationship Id="rId49" Type="http://schemas.openxmlformats.org/officeDocument/2006/relationships/image" Target="../media/image41.png"/><Relationship Id="rId57" Type="http://schemas.openxmlformats.org/officeDocument/2006/relationships/image" Target="../media/image45.png"/><Relationship Id="rId106" Type="http://schemas.openxmlformats.org/officeDocument/2006/relationships/customXml" Target="../ink/ink78.xml"/><Relationship Id="rId114" Type="http://schemas.openxmlformats.org/officeDocument/2006/relationships/customXml" Target="../ink/ink82.xml"/><Relationship Id="rId10" Type="http://schemas.openxmlformats.org/officeDocument/2006/relationships/image" Target="../media/image9.png"/><Relationship Id="rId31" Type="http://schemas.openxmlformats.org/officeDocument/2006/relationships/customXml" Target="../ink/ink41.xml"/><Relationship Id="rId44" Type="http://schemas.openxmlformats.org/officeDocument/2006/relationships/customXml" Target="../ink/ink47.xml"/><Relationship Id="rId52" Type="http://schemas.openxmlformats.org/officeDocument/2006/relationships/customXml" Target="../ink/ink51.xml"/><Relationship Id="rId60" Type="http://schemas.openxmlformats.org/officeDocument/2006/relationships/customXml" Target="../ink/ink55.xml"/><Relationship Id="rId65" Type="http://schemas.openxmlformats.org/officeDocument/2006/relationships/image" Target="../media/image49.png"/><Relationship Id="rId73" Type="http://schemas.openxmlformats.org/officeDocument/2006/relationships/image" Target="../media/image53.png"/><Relationship Id="rId78" Type="http://schemas.openxmlformats.org/officeDocument/2006/relationships/customXml" Target="../ink/ink64.xml"/><Relationship Id="rId81" Type="http://schemas.openxmlformats.org/officeDocument/2006/relationships/image" Target="../media/image57.png"/><Relationship Id="rId86" Type="http://schemas.openxmlformats.org/officeDocument/2006/relationships/customXml" Target="../ink/ink68.xml"/><Relationship Id="rId94" Type="http://schemas.openxmlformats.org/officeDocument/2006/relationships/customXml" Target="../ink/ink72.xml"/><Relationship Id="rId99" Type="http://schemas.openxmlformats.org/officeDocument/2006/relationships/image" Target="../media/image66.png"/><Relationship Id="rId101" Type="http://schemas.openxmlformats.org/officeDocument/2006/relationships/image" Target="../media/image67.png"/><Relationship Id="rId4" Type="http://schemas.openxmlformats.org/officeDocument/2006/relationships/image" Target="../media/image6.png"/><Relationship Id="rId9" Type="http://schemas.openxmlformats.org/officeDocument/2006/relationships/customXml" Target="../ink/ink30.xml"/><Relationship Id="rId13" Type="http://schemas.openxmlformats.org/officeDocument/2006/relationships/customXml" Target="../ink/ink32.xml"/><Relationship Id="rId18" Type="http://schemas.openxmlformats.org/officeDocument/2006/relationships/image" Target="../media/image13.png"/><Relationship Id="rId39" Type="http://schemas.openxmlformats.org/officeDocument/2006/relationships/image" Target="../media/image24.png"/><Relationship Id="rId109" Type="http://schemas.openxmlformats.org/officeDocument/2006/relationships/image" Target="../media/image71.png"/><Relationship Id="rId34" Type="http://schemas.openxmlformats.org/officeDocument/2006/relationships/image" Target="../media/image38.png"/><Relationship Id="rId50" Type="http://schemas.openxmlformats.org/officeDocument/2006/relationships/customXml" Target="../ink/ink50.xml"/><Relationship Id="rId55" Type="http://schemas.openxmlformats.org/officeDocument/2006/relationships/image" Target="../media/image44.png"/><Relationship Id="rId76" Type="http://schemas.openxmlformats.org/officeDocument/2006/relationships/customXml" Target="../ink/ink63.xml"/><Relationship Id="rId97" Type="http://schemas.openxmlformats.org/officeDocument/2006/relationships/image" Target="../media/image65.png"/><Relationship Id="rId104" Type="http://schemas.openxmlformats.org/officeDocument/2006/relationships/customXml" Target="../ink/ink77.xml"/><Relationship Id="rId7" Type="http://schemas.openxmlformats.org/officeDocument/2006/relationships/customXml" Target="../ink/ink29.xml"/><Relationship Id="rId71" Type="http://schemas.openxmlformats.org/officeDocument/2006/relationships/image" Target="../media/image52.png"/><Relationship Id="rId92" Type="http://schemas.openxmlformats.org/officeDocument/2006/relationships/customXml" Target="../ink/ink71.xml"/><Relationship Id="rId2" Type="http://schemas.openxmlformats.org/officeDocument/2006/relationships/image" Target="../media/image7.jpeg"/><Relationship Id="rId29" Type="http://schemas.openxmlformats.org/officeDocument/2006/relationships/customXml" Target="../ink/ink40.xml"/><Relationship Id="rId24" Type="http://schemas.openxmlformats.org/officeDocument/2006/relationships/image" Target="../media/image35.png"/><Relationship Id="rId40" Type="http://schemas.openxmlformats.org/officeDocument/2006/relationships/customXml" Target="../ink/ink45.xml"/><Relationship Id="rId45" Type="http://schemas.openxmlformats.org/officeDocument/2006/relationships/image" Target="../media/image39.png"/><Relationship Id="rId66" Type="http://schemas.openxmlformats.org/officeDocument/2006/relationships/customXml" Target="../ink/ink58.xml"/><Relationship Id="rId87" Type="http://schemas.openxmlformats.org/officeDocument/2006/relationships/image" Target="../media/image60.png"/><Relationship Id="rId110" Type="http://schemas.openxmlformats.org/officeDocument/2006/relationships/customXml" Target="../ink/ink80.xml"/><Relationship Id="rId115" Type="http://schemas.openxmlformats.org/officeDocument/2006/relationships/image" Target="../media/image74.png"/><Relationship Id="rId61" Type="http://schemas.openxmlformats.org/officeDocument/2006/relationships/image" Target="../media/image47.png"/><Relationship Id="rId82" Type="http://schemas.openxmlformats.org/officeDocument/2006/relationships/customXml" Target="../ink/ink66.xml"/><Relationship Id="rId19" Type="http://schemas.openxmlformats.org/officeDocument/2006/relationships/customXml" Target="../ink/ink35.xml"/><Relationship Id="rId14" Type="http://schemas.openxmlformats.org/officeDocument/2006/relationships/image" Target="../media/image33.png"/><Relationship Id="rId30" Type="http://schemas.openxmlformats.org/officeDocument/2006/relationships/image" Target="../media/image19.png"/><Relationship Id="rId35" Type="http://schemas.openxmlformats.org/officeDocument/2006/relationships/image" Target="../media/image8.jpeg"/><Relationship Id="rId56" Type="http://schemas.openxmlformats.org/officeDocument/2006/relationships/customXml" Target="../ink/ink53.xml"/><Relationship Id="rId77" Type="http://schemas.openxmlformats.org/officeDocument/2006/relationships/image" Target="../media/image55.png"/><Relationship Id="rId100" Type="http://schemas.openxmlformats.org/officeDocument/2006/relationships/customXml" Target="../ink/ink75.xml"/><Relationship Id="rId105" Type="http://schemas.openxmlformats.org/officeDocument/2006/relationships/image" Target="../media/image69.png"/><Relationship Id="rId8" Type="http://schemas.openxmlformats.org/officeDocument/2006/relationships/image" Target="../media/image32.png"/><Relationship Id="rId51" Type="http://schemas.openxmlformats.org/officeDocument/2006/relationships/image" Target="../media/image42.png"/><Relationship Id="rId72" Type="http://schemas.openxmlformats.org/officeDocument/2006/relationships/customXml" Target="../ink/ink61.xml"/><Relationship Id="rId93" Type="http://schemas.openxmlformats.org/officeDocument/2006/relationships/image" Target="../media/image63.png"/><Relationship Id="rId98" Type="http://schemas.openxmlformats.org/officeDocument/2006/relationships/customXml" Target="../ink/ink74.xml"/><Relationship Id="rId3" Type="http://schemas.openxmlformats.org/officeDocument/2006/relationships/customXml" Target="../ink/ink27.xml"/><Relationship Id="rId25" Type="http://schemas.openxmlformats.org/officeDocument/2006/relationships/customXml" Target="../ink/ink38.xml"/><Relationship Id="rId46" Type="http://schemas.openxmlformats.org/officeDocument/2006/relationships/customXml" Target="../ink/ink48.xml"/><Relationship Id="rId67" Type="http://schemas.openxmlformats.org/officeDocument/2006/relationships/image" Target="../media/image50.png"/><Relationship Id="rId20" Type="http://schemas.openxmlformats.org/officeDocument/2006/relationships/image" Target="../media/image14.png"/><Relationship Id="rId41" Type="http://schemas.openxmlformats.org/officeDocument/2006/relationships/image" Target="../media/image25.png"/><Relationship Id="rId62" Type="http://schemas.openxmlformats.org/officeDocument/2006/relationships/customXml" Target="../ink/ink56.xml"/><Relationship Id="rId83" Type="http://schemas.openxmlformats.org/officeDocument/2006/relationships/image" Target="../media/image58.png"/><Relationship Id="rId88" Type="http://schemas.openxmlformats.org/officeDocument/2006/relationships/customXml" Target="../ink/ink69.xml"/><Relationship Id="rId111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.png"/><Relationship Id="rId117" Type="http://schemas.openxmlformats.org/officeDocument/2006/relationships/image" Target="../media/image97.png"/><Relationship Id="rId21" Type="http://schemas.openxmlformats.org/officeDocument/2006/relationships/customXml" Target="../ink/ink92.xml"/><Relationship Id="rId42" Type="http://schemas.openxmlformats.org/officeDocument/2006/relationships/customXml" Target="../ink/ink102.xml"/><Relationship Id="rId47" Type="http://schemas.openxmlformats.org/officeDocument/2006/relationships/image" Target="../media/image42.png"/><Relationship Id="rId63" Type="http://schemas.openxmlformats.org/officeDocument/2006/relationships/image" Target="../media/image50.png"/><Relationship Id="rId68" Type="http://schemas.openxmlformats.org/officeDocument/2006/relationships/customXml" Target="../ink/ink115.xml"/><Relationship Id="rId84" Type="http://schemas.openxmlformats.org/officeDocument/2006/relationships/customXml" Target="../ink/ink123.xml"/><Relationship Id="rId89" Type="http://schemas.openxmlformats.org/officeDocument/2006/relationships/image" Target="../media/image83.png"/><Relationship Id="rId112" Type="http://schemas.openxmlformats.org/officeDocument/2006/relationships/customXml" Target="../ink/ink137.xml"/><Relationship Id="rId16" Type="http://schemas.openxmlformats.org/officeDocument/2006/relationships/image" Target="../media/image12.png"/><Relationship Id="rId107" Type="http://schemas.openxmlformats.org/officeDocument/2006/relationships/image" Target="../media/image92.png"/><Relationship Id="rId11" Type="http://schemas.openxmlformats.org/officeDocument/2006/relationships/customXml" Target="../ink/ink87.xml"/><Relationship Id="rId32" Type="http://schemas.openxmlformats.org/officeDocument/2006/relationships/image" Target="../media/image20.png"/><Relationship Id="rId37" Type="http://schemas.openxmlformats.org/officeDocument/2006/relationships/image" Target="../media/image23.png"/><Relationship Id="rId53" Type="http://schemas.openxmlformats.org/officeDocument/2006/relationships/image" Target="../media/image45.png"/><Relationship Id="rId58" Type="http://schemas.openxmlformats.org/officeDocument/2006/relationships/customXml" Target="../ink/ink110.xml"/><Relationship Id="rId74" Type="http://schemas.openxmlformats.org/officeDocument/2006/relationships/customXml" Target="../ink/ink118.xml"/><Relationship Id="rId79" Type="http://schemas.openxmlformats.org/officeDocument/2006/relationships/image" Target="../media/image78.png"/><Relationship Id="rId102" Type="http://schemas.openxmlformats.org/officeDocument/2006/relationships/customXml" Target="../ink/ink132.xml"/><Relationship Id="rId5" Type="http://schemas.openxmlformats.org/officeDocument/2006/relationships/customXml" Target="../ink/ink84.xml"/><Relationship Id="rId90" Type="http://schemas.openxmlformats.org/officeDocument/2006/relationships/customXml" Target="../ink/ink126.xml"/><Relationship Id="rId95" Type="http://schemas.openxmlformats.org/officeDocument/2006/relationships/image" Target="../media/image86.png"/><Relationship Id="rId22" Type="http://schemas.openxmlformats.org/officeDocument/2006/relationships/image" Target="../media/image15.png"/><Relationship Id="rId27" Type="http://schemas.openxmlformats.org/officeDocument/2006/relationships/customXml" Target="../ink/ink95.xml"/><Relationship Id="rId43" Type="http://schemas.openxmlformats.org/officeDocument/2006/relationships/image" Target="../media/image26.png"/><Relationship Id="rId48" Type="http://schemas.openxmlformats.org/officeDocument/2006/relationships/customXml" Target="../ink/ink105.xml"/><Relationship Id="rId64" Type="http://schemas.openxmlformats.org/officeDocument/2006/relationships/customXml" Target="../ink/ink113.xml"/><Relationship Id="rId69" Type="http://schemas.openxmlformats.org/officeDocument/2006/relationships/image" Target="../media/image53.png"/><Relationship Id="rId113" Type="http://schemas.openxmlformats.org/officeDocument/2006/relationships/image" Target="../media/image95.png"/><Relationship Id="rId118" Type="http://schemas.openxmlformats.org/officeDocument/2006/relationships/customXml" Target="../ink/ink140.xml"/><Relationship Id="rId80" Type="http://schemas.openxmlformats.org/officeDocument/2006/relationships/customXml" Target="../ink/ink121.xml"/><Relationship Id="rId85" Type="http://schemas.openxmlformats.org/officeDocument/2006/relationships/image" Target="../media/image81.png"/><Relationship Id="rId12" Type="http://schemas.openxmlformats.org/officeDocument/2006/relationships/image" Target="../media/image10.png"/><Relationship Id="rId17" Type="http://schemas.openxmlformats.org/officeDocument/2006/relationships/customXml" Target="../ink/ink90.xml"/><Relationship Id="rId33" Type="http://schemas.openxmlformats.org/officeDocument/2006/relationships/customXml" Target="../ink/ink98.xml"/><Relationship Id="rId38" Type="http://schemas.openxmlformats.org/officeDocument/2006/relationships/customXml" Target="../ink/ink100.xml"/><Relationship Id="rId59" Type="http://schemas.openxmlformats.org/officeDocument/2006/relationships/image" Target="../media/image48.png"/><Relationship Id="rId103" Type="http://schemas.openxmlformats.org/officeDocument/2006/relationships/image" Target="../media/image90.png"/><Relationship Id="rId108" Type="http://schemas.openxmlformats.org/officeDocument/2006/relationships/customXml" Target="../ink/ink135.xml"/><Relationship Id="rId54" Type="http://schemas.openxmlformats.org/officeDocument/2006/relationships/customXml" Target="../ink/ink108.xml"/><Relationship Id="rId70" Type="http://schemas.openxmlformats.org/officeDocument/2006/relationships/customXml" Target="../ink/ink116.xml"/><Relationship Id="rId75" Type="http://schemas.openxmlformats.org/officeDocument/2006/relationships/image" Target="../media/image76.png"/><Relationship Id="rId91" Type="http://schemas.openxmlformats.org/officeDocument/2006/relationships/image" Target="../media/image84.png"/><Relationship Id="rId96" Type="http://schemas.openxmlformats.org/officeDocument/2006/relationships/customXml" Target="../ink/ink1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23" Type="http://schemas.openxmlformats.org/officeDocument/2006/relationships/customXml" Target="../ink/ink93.xml"/><Relationship Id="rId28" Type="http://schemas.openxmlformats.org/officeDocument/2006/relationships/image" Target="../media/image18.png"/><Relationship Id="rId49" Type="http://schemas.openxmlformats.org/officeDocument/2006/relationships/image" Target="../media/image43.png"/><Relationship Id="rId114" Type="http://schemas.openxmlformats.org/officeDocument/2006/relationships/customXml" Target="../ink/ink138.xml"/><Relationship Id="rId119" Type="http://schemas.openxmlformats.org/officeDocument/2006/relationships/image" Target="../media/image98.png"/><Relationship Id="rId10" Type="http://schemas.openxmlformats.org/officeDocument/2006/relationships/image" Target="../media/image9.png"/><Relationship Id="rId31" Type="http://schemas.openxmlformats.org/officeDocument/2006/relationships/customXml" Target="../ink/ink97.xml"/><Relationship Id="rId44" Type="http://schemas.openxmlformats.org/officeDocument/2006/relationships/customXml" Target="../ink/ink103.xml"/><Relationship Id="rId52" Type="http://schemas.openxmlformats.org/officeDocument/2006/relationships/customXml" Target="../ink/ink107.xml"/><Relationship Id="rId60" Type="http://schemas.openxmlformats.org/officeDocument/2006/relationships/customXml" Target="../ink/ink111.xml"/><Relationship Id="rId65" Type="http://schemas.openxmlformats.org/officeDocument/2006/relationships/image" Target="../media/image51.png"/><Relationship Id="rId73" Type="http://schemas.openxmlformats.org/officeDocument/2006/relationships/image" Target="../media/image75.png"/><Relationship Id="rId78" Type="http://schemas.openxmlformats.org/officeDocument/2006/relationships/customXml" Target="../ink/ink120.xml"/><Relationship Id="rId81" Type="http://schemas.openxmlformats.org/officeDocument/2006/relationships/image" Target="../media/image79.png"/><Relationship Id="rId86" Type="http://schemas.openxmlformats.org/officeDocument/2006/relationships/customXml" Target="../ink/ink124.xml"/><Relationship Id="rId94" Type="http://schemas.openxmlformats.org/officeDocument/2006/relationships/customXml" Target="../ink/ink128.xml"/><Relationship Id="rId99" Type="http://schemas.openxmlformats.org/officeDocument/2006/relationships/image" Target="../media/image88.png"/><Relationship Id="rId101" Type="http://schemas.openxmlformats.org/officeDocument/2006/relationships/image" Target="../media/image89.png"/><Relationship Id="rId4" Type="http://schemas.openxmlformats.org/officeDocument/2006/relationships/image" Target="../media/image6.png"/><Relationship Id="rId9" Type="http://schemas.openxmlformats.org/officeDocument/2006/relationships/customXml" Target="../ink/ink86.xml"/><Relationship Id="rId13" Type="http://schemas.openxmlformats.org/officeDocument/2006/relationships/customXml" Target="../ink/ink88.xml"/><Relationship Id="rId18" Type="http://schemas.openxmlformats.org/officeDocument/2006/relationships/image" Target="../media/image13.png"/><Relationship Id="rId39" Type="http://schemas.openxmlformats.org/officeDocument/2006/relationships/image" Target="../media/image24.png"/><Relationship Id="rId109" Type="http://schemas.openxmlformats.org/officeDocument/2006/relationships/image" Target="../media/image93.png"/><Relationship Id="rId34" Type="http://schemas.openxmlformats.org/officeDocument/2006/relationships/image" Target="../media/image2110.png"/><Relationship Id="rId50" Type="http://schemas.openxmlformats.org/officeDocument/2006/relationships/customXml" Target="../ink/ink106.xml"/><Relationship Id="rId55" Type="http://schemas.openxmlformats.org/officeDocument/2006/relationships/image" Target="../media/image46.png"/><Relationship Id="rId76" Type="http://schemas.openxmlformats.org/officeDocument/2006/relationships/customXml" Target="../ink/ink119.xml"/><Relationship Id="rId97" Type="http://schemas.openxmlformats.org/officeDocument/2006/relationships/image" Target="../media/image87.png"/><Relationship Id="rId104" Type="http://schemas.openxmlformats.org/officeDocument/2006/relationships/customXml" Target="../ink/ink133.xml"/><Relationship Id="rId7" Type="http://schemas.openxmlformats.org/officeDocument/2006/relationships/customXml" Target="../ink/ink85.xml"/><Relationship Id="rId71" Type="http://schemas.openxmlformats.org/officeDocument/2006/relationships/image" Target="../media/image54.png"/><Relationship Id="rId92" Type="http://schemas.openxmlformats.org/officeDocument/2006/relationships/customXml" Target="../ink/ink127.xml"/><Relationship Id="rId2" Type="http://schemas.openxmlformats.org/officeDocument/2006/relationships/image" Target="../media/image7.jpeg"/><Relationship Id="rId29" Type="http://schemas.openxmlformats.org/officeDocument/2006/relationships/customXml" Target="../ink/ink96.xml"/><Relationship Id="rId24" Type="http://schemas.openxmlformats.org/officeDocument/2006/relationships/image" Target="../media/image16.png"/><Relationship Id="rId40" Type="http://schemas.openxmlformats.org/officeDocument/2006/relationships/customXml" Target="../ink/ink101.xml"/><Relationship Id="rId45" Type="http://schemas.openxmlformats.org/officeDocument/2006/relationships/image" Target="../media/image41.png"/><Relationship Id="rId66" Type="http://schemas.openxmlformats.org/officeDocument/2006/relationships/customXml" Target="../ink/ink114.xml"/><Relationship Id="rId87" Type="http://schemas.openxmlformats.org/officeDocument/2006/relationships/image" Target="../media/image82.png"/><Relationship Id="rId110" Type="http://schemas.openxmlformats.org/officeDocument/2006/relationships/customXml" Target="../ink/ink136.xml"/><Relationship Id="rId115" Type="http://schemas.openxmlformats.org/officeDocument/2006/relationships/image" Target="../media/image96.png"/><Relationship Id="rId61" Type="http://schemas.openxmlformats.org/officeDocument/2006/relationships/image" Target="../media/image49.png"/><Relationship Id="rId82" Type="http://schemas.openxmlformats.org/officeDocument/2006/relationships/customXml" Target="../ink/ink122.xml"/><Relationship Id="rId19" Type="http://schemas.openxmlformats.org/officeDocument/2006/relationships/customXml" Target="../ink/ink91.xml"/><Relationship Id="rId14" Type="http://schemas.openxmlformats.org/officeDocument/2006/relationships/image" Target="../media/image11.png"/><Relationship Id="rId30" Type="http://schemas.openxmlformats.org/officeDocument/2006/relationships/image" Target="../media/image19.png"/><Relationship Id="rId35" Type="http://schemas.openxmlformats.org/officeDocument/2006/relationships/image" Target="../media/image8.jpeg"/><Relationship Id="rId56" Type="http://schemas.openxmlformats.org/officeDocument/2006/relationships/customXml" Target="../ink/ink109.xml"/><Relationship Id="rId77" Type="http://schemas.openxmlformats.org/officeDocument/2006/relationships/image" Target="../media/image77.png"/><Relationship Id="rId100" Type="http://schemas.openxmlformats.org/officeDocument/2006/relationships/customXml" Target="../ink/ink131.xml"/><Relationship Id="rId105" Type="http://schemas.openxmlformats.org/officeDocument/2006/relationships/image" Target="../media/image91.png"/><Relationship Id="rId8" Type="http://schemas.openxmlformats.org/officeDocument/2006/relationships/image" Target="../media/image8.png"/><Relationship Id="rId51" Type="http://schemas.openxmlformats.org/officeDocument/2006/relationships/image" Target="../media/image44.png"/><Relationship Id="rId72" Type="http://schemas.openxmlformats.org/officeDocument/2006/relationships/customXml" Target="../ink/ink117.xml"/><Relationship Id="rId93" Type="http://schemas.openxmlformats.org/officeDocument/2006/relationships/image" Target="../media/image85.png"/><Relationship Id="rId98" Type="http://schemas.openxmlformats.org/officeDocument/2006/relationships/customXml" Target="../ink/ink130.xml"/><Relationship Id="rId3" Type="http://schemas.openxmlformats.org/officeDocument/2006/relationships/customXml" Target="../ink/ink83.xml"/><Relationship Id="rId25" Type="http://schemas.openxmlformats.org/officeDocument/2006/relationships/customXml" Target="../ink/ink94.xml"/><Relationship Id="rId46" Type="http://schemas.openxmlformats.org/officeDocument/2006/relationships/customXml" Target="../ink/ink104.xml"/><Relationship Id="rId67" Type="http://schemas.openxmlformats.org/officeDocument/2006/relationships/image" Target="../media/image52.png"/><Relationship Id="rId116" Type="http://schemas.openxmlformats.org/officeDocument/2006/relationships/customXml" Target="../ink/ink139.xml"/><Relationship Id="rId20" Type="http://schemas.openxmlformats.org/officeDocument/2006/relationships/image" Target="../media/image14.png"/><Relationship Id="rId41" Type="http://schemas.openxmlformats.org/officeDocument/2006/relationships/image" Target="../media/image25.png"/><Relationship Id="rId62" Type="http://schemas.openxmlformats.org/officeDocument/2006/relationships/customXml" Target="../ink/ink112.xml"/><Relationship Id="rId83" Type="http://schemas.openxmlformats.org/officeDocument/2006/relationships/image" Target="../media/image80.png"/><Relationship Id="rId88" Type="http://schemas.openxmlformats.org/officeDocument/2006/relationships/customXml" Target="../ink/ink125.xml"/><Relationship Id="rId111" Type="http://schemas.openxmlformats.org/officeDocument/2006/relationships/image" Target="../media/image94.png"/><Relationship Id="rId15" Type="http://schemas.openxmlformats.org/officeDocument/2006/relationships/customXml" Target="../ink/ink89.xml"/><Relationship Id="rId36" Type="http://schemas.openxmlformats.org/officeDocument/2006/relationships/customXml" Target="../ink/ink99.xml"/><Relationship Id="rId57" Type="http://schemas.openxmlformats.org/officeDocument/2006/relationships/image" Target="../media/image47.png"/><Relationship Id="rId106" Type="http://schemas.openxmlformats.org/officeDocument/2006/relationships/customXml" Target="../ink/ink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1.png"/><Relationship Id="rId21" Type="http://schemas.openxmlformats.org/officeDocument/2006/relationships/customXml" Target="../ink/ink150.xml"/><Relationship Id="rId42" Type="http://schemas.openxmlformats.org/officeDocument/2006/relationships/customXml" Target="../ink/ink158.xml"/><Relationship Id="rId63" Type="http://schemas.openxmlformats.org/officeDocument/2006/relationships/image" Target="../media/image50.png"/><Relationship Id="rId84" Type="http://schemas.openxmlformats.org/officeDocument/2006/relationships/customXml" Target="../ink/ink179.xml"/><Relationship Id="rId16" Type="http://schemas.openxmlformats.org/officeDocument/2006/relationships/image" Target="../media/image12.png"/><Relationship Id="rId107" Type="http://schemas.openxmlformats.org/officeDocument/2006/relationships/image" Target="../media/image116.png"/><Relationship Id="rId11" Type="http://schemas.openxmlformats.org/officeDocument/2006/relationships/customXml" Target="../ink/ink145.xml"/><Relationship Id="rId32" Type="http://schemas.openxmlformats.org/officeDocument/2006/relationships/image" Target="../media/image20.png"/><Relationship Id="rId53" Type="http://schemas.openxmlformats.org/officeDocument/2006/relationships/image" Target="../media/image45.png"/><Relationship Id="rId58" Type="http://schemas.openxmlformats.org/officeDocument/2006/relationships/customXml" Target="../ink/ink166.xml"/><Relationship Id="rId74" Type="http://schemas.openxmlformats.org/officeDocument/2006/relationships/customXml" Target="../ink/ink174.xml"/><Relationship Id="rId79" Type="http://schemas.openxmlformats.org/officeDocument/2006/relationships/image" Target="../media/image102.png"/><Relationship Id="rId102" Type="http://schemas.openxmlformats.org/officeDocument/2006/relationships/customXml" Target="../ink/ink188.xml"/><Relationship Id="rId123" Type="http://schemas.openxmlformats.org/officeDocument/2006/relationships/image" Target="../media/image124.png"/><Relationship Id="rId128" Type="http://schemas.openxmlformats.org/officeDocument/2006/relationships/customXml" Target="../ink/ink201.xml"/><Relationship Id="rId5" Type="http://schemas.openxmlformats.org/officeDocument/2006/relationships/customXml" Target="../ink/ink142.xml"/><Relationship Id="rId90" Type="http://schemas.openxmlformats.org/officeDocument/2006/relationships/customXml" Target="../ink/ink182.xml"/><Relationship Id="rId95" Type="http://schemas.openxmlformats.org/officeDocument/2006/relationships/image" Target="../media/image110.png"/><Relationship Id="rId22" Type="http://schemas.openxmlformats.org/officeDocument/2006/relationships/image" Target="../media/image15.png"/><Relationship Id="rId27" Type="http://schemas.openxmlformats.org/officeDocument/2006/relationships/customXml" Target="../ink/ink153.xml"/><Relationship Id="rId43" Type="http://schemas.openxmlformats.org/officeDocument/2006/relationships/image" Target="../media/image26.png"/><Relationship Id="rId48" Type="http://schemas.openxmlformats.org/officeDocument/2006/relationships/customXml" Target="../ink/ink161.xml"/><Relationship Id="rId64" Type="http://schemas.openxmlformats.org/officeDocument/2006/relationships/customXml" Target="../ink/ink169.xml"/><Relationship Id="rId69" Type="http://schemas.openxmlformats.org/officeDocument/2006/relationships/image" Target="../media/image53.png"/><Relationship Id="rId113" Type="http://schemas.openxmlformats.org/officeDocument/2006/relationships/image" Target="../media/image119.png"/><Relationship Id="rId118" Type="http://schemas.openxmlformats.org/officeDocument/2006/relationships/customXml" Target="../ink/ink196.xml"/><Relationship Id="rId134" Type="http://schemas.openxmlformats.org/officeDocument/2006/relationships/customXml" Target="../ink/ink204.xml"/><Relationship Id="rId80" Type="http://schemas.openxmlformats.org/officeDocument/2006/relationships/customXml" Target="../ink/ink177.xml"/><Relationship Id="rId85" Type="http://schemas.openxmlformats.org/officeDocument/2006/relationships/image" Target="../media/image105.png"/><Relationship Id="rId12" Type="http://schemas.openxmlformats.org/officeDocument/2006/relationships/image" Target="../media/image10.png"/><Relationship Id="rId17" Type="http://schemas.openxmlformats.org/officeDocument/2006/relationships/customXml" Target="../ink/ink148.xml"/><Relationship Id="rId33" Type="http://schemas.openxmlformats.org/officeDocument/2006/relationships/image" Target="../media/image8.jpeg"/><Relationship Id="rId59" Type="http://schemas.openxmlformats.org/officeDocument/2006/relationships/image" Target="../media/image48.png"/><Relationship Id="rId103" Type="http://schemas.openxmlformats.org/officeDocument/2006/relationships/image" Target="../media/image114.png"/><Relationship Id="rId108" Type="http://schemas.openxmlformats.org/officeDocument/2006/relationships/customXml" Target="../ink/ink191.xml"/><Relationship Id="rId124" Type="http://schemas.openxmlformats.org/officeDocument/2006/relationships/customXml" Target="../ink/ink199.xml"/><Relationship Id="rId129" Type="http://schemas.openxmlformats.org/officeDocument/2006/relationships/image" Target="../media/image127.png"/><Relationship Id="rId54" Type="http://schemas.openxmlformats.org/officeDocument/2006/relationships/customXml" Target="../ink/ink164.xml"/><Relationship Id="rId70" Type="http://schemas.openxmlformats.org/officeDocument/2006/relationships/customXml" Target="../ink/ink172.xml"/><Relationship Id="rId75" Type="http://schemas.openxmlformats.org/officeDocument/2006/relationships/image" Target="../media/image100.png"/><Relationship Id="rId91" Type="http://schemas.openxmlformats.org/officeDocument/2006/relationships/image" Target="../media/image108.png"/><Relationship Id="rId96" Type="http://schemas.openxmlformats.org/officeDocument/2006/relationships/customXml" Target="../ink/ink1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23" Type="http://schemas.openxmlformats.org/officeDocument/2006/relationships/customXml" Target="../ink/ink151.xml"/><Relationship Id="rId28" Type="http://schemas.openxmlformats.org/officeDocument/2006/relationships/image" Target="../media/image18.png"/><Relationship Id="rId49" Type="http://schemas.openxmlformats.org/officeDocument/2006/relationships/image" Target="../media/image43.png"/><Relationship Id="rId114" Type="http://schemas.openxmlformats.org/officeDocument/2006/relationships/customXml" Target="../ink/ink194.xml"/><Relationship Id="rId119" Type="http://schemas.openxmlformats.org/officeDocument/2006/relationships/image" Target="../media/image122.png"/><Relationship Id="rId44" Type="http://schemas.openxmlformats.org/officeDocument/2006/relationships/customXml" Target="../ink/ink159.xml"/><Relationship Id="rId60" Type="http://schemas.openxmlformats.org/officeDocument/2006/relationships/customXml" Target="../ink/ink167.xml"/><Relationship Id="rId65" Type="http://schemas.openxmlformats.org/officeDocument/2006/relationships/image" Target="../media/image51.png"/><Relationship Id="rId81" Type="http://schemas.openxmlformats.org/officeDocument/2006/relationships/image" Target="../media/image103.png"/><Relationship Id="rId86" Type="http://schemas.openxmlformats.org/officeDocument/2006/relationships/customXml" Target="../ink/ink180.xml"/><Relationship Id="rId130" Type="http://schemas.openxmlformats.org/officeDocument/2006/relationships/customXml" Target="../ink/ink202.xml"/><Relationship Id="rId135" Type="http://schemas.openxmlformats.org/officeDocument/2006/relationships/image" Target="../media/image130.png"/><Relationship Id="rId13" Type="http://schemas.openxmlformats.org/officeDocument/2006/relationships/customXml" Target="../ink/ink146.xml"/><Relationship Id="rId18" Type="http://schemas.openxmlformats.org/officeDocument/2006/relationships/image" Target="../media/image13.png"/><Relationship Id="rId39" Type="http://schemas.openxmlformats.org/officeDocument/2006/relationships/image" Target="../media/image24.png"/><Relationship Id="rId109" Type="http://schemas.openxmlformats.org/officeDocument/2006/relationships/image" Target="../media/image117.png"/><Relationship Id="rId34" Type="http://schemas.openxmlformats.org/officeDocument/2006/relationships/customXml" Target="../ink/ink156.xml"/><Relationship Id="rId50" Type="http://schemas.openxmlformats.org/officeDocument/2006/relationships/customXml" Target="../ink/ink162.xml"/><Relationship Id="rId55" Type="http://schemas.openxmlformats.org/officeDocument/2006/relationships/image" Target="../media/image46.png"/><Relationship Id="rId76" Type="http://schemas.openxmlformats.org/officeDocument/2006/relationships/customXml" Target="../ink/ink175.xml"/><Relationship Id="rId97" Type="http://schemas.openxmlformats.org/officeDocument/2006/relationships/image" Target="../media/image111.png"/><Relationship Id="rId104" Type="http://schemas.openxmlformats.org/officeDocument/2006/relationships/customXml" Target="../ink/ink189.xml"/><Relationship Id="rId120" Type="http://schemas.openxmlformats.org/officeDocument/2006/relationships/customXml" Target="../ink/ink197.xml"/><Relationship Id="rId125" Type="http://schemas.openxmlformats.org/officeDocument/2006/relationships/image" Target="../media/image125.png"/><Relationship Id="rId7" Type="http://schemas.openxmlformats.org/officeDocument/2006/relationships/customXml" Target="../ink/ink143.xml"/><Relationship Id="rId71" Type="http://schemas.openxmlformats.org/officeDocument/2006/relationships/image" Target="../media/image54.png"/><Relationship Id="rId92" Type="http://schemas.openxmlformats.org/officeDocument/2006/relationships/customXml" Target="../ink/ink183.xml"/><Relationship Id="rId2" Type="http://schemas.openxmlformats.org/officeDocument/2006/relationships/image" Target="../media/image7.jpeg"/><Relationship Id="rId29" Type="http://schemas.openxmlformats.org/officeDocument/2006/relationships/customXml" Target="../ink/ink154.xml"/><Relationship Id="rId24" Type="http://schemas.openxmlformats.org/officeDocument/2006/relationships/image" Target="../media/image16.png"/><Relationship Id="rId40" Type="http://schemas.openxmlformats.org/officeDocument/2006/relationships/customXml" Target="../ink/ink157.xml"/><Relationship Id="rId45" Type="http://schemas.openxmlformats.org/officeDocument/2006/relationships/image" Target="../media/image41.png"/><Relationship Id="rId66" Type="http://schemas.openxmlformats.org/officeDocument/2006/relationships/customXml" Target="../ink/ink170.xml"/><Relationship Id="rId87" Type="http://schemas.openxmlformats.org/officeDocument/2006/relationships/image" Target="../media/image106.png"/><Relationship Id="rId110" Type="http://schemas.openxmlformats.org/officeDocument/2006/relationships/customXml" Target="../ink/ink192.xml"/><Relationship Id="rId115" Type="http://schemas.openxmlformats.org/officeDocument/2006/relationships/image" Target="../media/image120.png"/><Relationship Id="rId131" Type="http://schemas.openxmlformats.org/officeDocument/2006/relationships/image" Target="../media/image128.png"/><Relationship Id="rId136" Type="http://schemas.openxmlformats.org/officeDocument/2006/relationships/customXml" Target="../ink/ink205.xml"/><Relationship Id="rId61" Type="http://schemas.openxmlformats.org/officeDocument/2006/relationships/image" Target="../media/image49.png"/><Relationship Id="rId82" Type="http://schemas.openxmlformats.org/officeDocument/2006/relationships/customXml" Target="../ink/ink178.xml"/><Relationship Id="rId19" Type="http://schemas.openxmlformats.org/officeDocument/2006/relationships/customXml" Target="../ink/ink149.xml"/><Relationship Id="rId14" Type="http://schemas.openxmlformats.org/officeDocument/2006/relationships/image" Target="../media/image11.png"/><Relationship Id="rId30" Type="http://schemas.openxmlformats.org/officeDocument/2006/relationships/image" Target="../media/image19.png"/><Relationship Id="rId56" Type="http://schemas.openxmlformats.org/officeDocument/2006/relationships/customXml" Target="../ink/ink165.xml"/><Relationship Id="rId77" Type="http://schemas.openxmlformats.org/officeDocument/2006/relationships/image" Target="../media/image101.png"/><Relationship Id="rId100" Type="http://schemas.openxmlformats.org/officeDocument/2006/relationships/customXml" Target="../ink/ink187.xml"/><Relationship Id="rId105" Type="http://schemas.openxmlformats.org/officeDocument/2006/relationships/image" Target="../media/image115.png"/><Relationship Id="rId126" Type="http://schemas.openxmlformats.org/officeDocument/2006/relationships/customXml" Target="../ink/ink200.xml"/><Relationship Id="rId8" Type="http://schemas.openxmlformats.org/officeDocument/2006/relationships/image" Target="../media/image8.png"/><Relationship Id="rId51" Type="http://schemas.openxmlformats.org/officeDocument/2006/relationships/image" Target="../media/image44.png"/><Relationship Id="rId72" Type="http://schemas.openxmlformats.org/officeDocument/2006/relationships/customXml" Target="../ink/ink173.xml"/><Relationship Id="rId93" Type="http://schemas.openxmlformats.org/officeDocument/2006/relationships/image" Target="../media/image109.png"/><Relationship Id="rId98" Type="http://schemas.openxmlformats.org/officeDocument/2006/relationships/customXml" Target="../ink/ink186.xml"/><Relationship Id="rId121" Type="http://schemas.openxmlformats.org/officeDocument/2006/relationships/image" Target="../media/image123.png"/><Relationship Id="rId3" Type="http://schemas.openxmlformats.org/officeDocument/2006/relationships/customXml" Target="../ink/ink141.xml"/><Relationship Id="rId25" Type="http://schemas.openxmlformats.org/officeDocument/2006/relationships/customXml" Target="../ink/ink152.xml"/><Relationship Id="rId46" Type="http://schemas.openxmlformats.org/officeDocument/2006/relationships/customXml" Target="../ink/ink160.xml"/><Relationship Id="rId67" Type="http://schemas.openxmlformats.org/officeDocument/2006/relationships/image" Target="../media/image52.png"/><Relationship Id="rId116" Type="http://schemas.openxmlformats.org/officeDocument/2006/relationships/customXml" Target="../ink/ink195.xml"/><Relationship Id="rId137" Type="http://schemas.openxmlformats.org/officeDocument/2006/relationships/image" Target="../media/image131.png"/><Relationship Id="rId20" Type="http://schemas.openxmlformats.org/officeDocument/2006/relationships/image" Target="../media/image14.png"/><Relationship Id="rId41" Type="http://schemas.openxmlformats.org/officeDocument/2006/relationships/image" Target="../media/image25.png"/><Relationship Id="rId62" Type="http://schemas.openxmlformats.org/officeDocument/2006/relationships/customXml" Target="../ink/ink168.xml"/><Relationship Id="rId83" Type="http://schemas.openxmlformats.org/officeDocument/2006/relationships/image" Target="../media/image104.png"/><Relationship Id="rId88" Type="http://schemas.openxmlformats.org/officeDocument/2006/relationships/customXml" Target="../ink/ink181.xml"/><Relationship Id="rId111" Type="http://schemas.openxmlformats.org/officeDocument/2006/relationships/image" Target="../media/image118.png"/><Relationship Id="rId132" Type="http://schemas.openxmlformats.org/officeDocument/2006/relationships/customXml" Target="../ink/ink203.xml"/><Relationship Id="rId15" Type="http://schemas.openxmlformats.org/officeDocument/2006/relationships/customXml" Target="../ink/ink147.xml"/><Relationship Id="rId57" Type="http://schemas.openxmlformats.org/officeDocument/2006/relationships/image" Target="../media/image47.png"/><Relationship Id="rId106" Type="http://schemas.openxmlformats.org/officeDocument/2006/relationships/customXml" Target="../ink/ink190.xml"/><Relationship Id="rId127" Type="http://schemas.openxmlformats.org/officeDocument/2006/relationships/image" Target="../media/image126.png"/><Relationship Id="rId10" Type="http://schemas.openxmlformats.org/officeDocument/2006/relationships/image" Target="../media/image9.png"/><Relationship Id="rId31" Type="http://schemas.openxmlformats.org/officeDocument/2006/relationships/customXml" Target="../ink/ink155.xml"/><Relationship Id="rId52" Type="http://schemas.openxmlformats.org/officeDocument/2006/relationships/customXml" Target="../ink/ink163.xml"/><Relationship Id="rId73" Type="http://schemas.openxmlformats.org/officeDocument/2006/relationships/image" Target="../media/image99.png"/><Relationship Id="rId78" Type="http://schemas.openxmlformats.org/officeDocument/2006/relationships/customXml" Target="../ink/ink176.xml"/><Relationship Id="rId94" Type="http://schemas.openxmlformats.org/officeDocument/2006/relationships/customXml" Target="../ink/ink184.xml"/><Relationship Id="rId99" Type="http://schemas.openxmlformats.org/officeDocument/2006/relationships/image" Target="../media/image112.png"/><Relationship Id="rId101" Type="http://schemas.openxmlformats.org/officeDocument/2006/relationships/image" Target="../media/image113.png"/><Relationship Id="rId122" Type="http://schemas.openxmlformats.org/officeDocument/2006/relationships/customXml" Target="../ink/ink198.xml"/><Relationship Id="rId4" Type="http://schemas.openxmlformats.org/officeDocument/2006/relationships/image" Target="../media/image6.png"/><Relationship Id="rId9" Type="http://schemas.openxmlformats.org/officeDocument/2006/relationships/customXml" Target="../ink/ink144.xml"/><Relationship Id="rId26" Type="http://schemas.openxmlformats.org/officeDocument/2006/relationships/image" Target="../media/image17.png"/><Relationship Id="rId47" Type="http://schemas.openxmlformats.org/officeDocument/2006/relationships/image" Target="../media/image42.png"/><Relationship Id="rId68" Type="http://schemas.openxmlformats.org/officeDocument/2006/relationships/customXml" Target="../ink/ink171.xml"/><Relationship Id="rId89" Type="http://schemas.openxmlformats.org/officeDocument/2006/relationships/image" Target="../media/image107.png"/><Relationship Id="rId112" Type="http://schemas.openxmlformats.org/officeDocument/2006/relationships/customXml" Target="../ink/ink193.xml"/><Relationship Id="rId133" Type="http://schemas.openxmlformats.org/officeDocument/2006/relationships/image" Target="../media/image1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6.png"/><Relationship Id="rId21" Type="http://schemas.openxmlformats.org/officeDocument/2006/relationships/customXml" Target="../ink/ink215.xml"/><Relationship Id="rId42" Type="http://schemas.openxmlformats.org/officeDocument/2006/relationships/customXml" Target="../ink/ink224.xml"/><Relationship Id="rId63" Type="http://schemas.openxmlformats.org/officeDocument/2006/relationships/image" Target="../media/image112.png"/><Relationship Id="rId84" Type="http://schemas.openxmlformats.org/officeDocument/2006/relationships/customXml" Target="../ink/ink245.xml"/><Relationship Id="rId138" Type="http://schemas.openxmlformats.org/officeDocument/2006/relationships/customXml" Target="../ink/ink272.xml"/><Relationship Id="rId16" Type="http://schemas.openxmlformats.org/officeDocument/2006/relationships/image" Target="../media/image12.png"/><Relationship Id="rId107" Type="http://schemas.openxmlformats.org/officeDocument/2006/relationships/image" Target="../media/image151.png"/><Relationship Id="rId11" Type="http://schemas.openxmlformats.org/officeDocument/2006/relationships/customXml" Target="../ink/ink210.xml"/><Relationship Id="rId32" Type="http://schemas.openxmlformats.org/officeDocument/2006/relationships/image" Target="../media/image20.png"/><Relationship Id="rId53" Type="http://schemas.openxmlformats.org/officeDocument/2006/relationships/image" Target="../media/image140.png"/><Relationship Id="rId58" Type="http://schemas.openxmlformats.org/officeDocument/2006/relationships/customXml" Target="../ink/ink232.xml"/><Relationship Id="rId74" Type="http://schemas.openxmlformats.org/officeDocument/2006/relationships/customXml" Target="../ink/ink240.xml"/><Relationship Id="rId79" Type="http://schemas.openxmlformats.org/officeDocument/2006/relationships/image" Target="../media/image123.png"/><Relationship Id="rId102" Type="http://schemas.openxmlformats.org/officeDocument/2006/relationships/customXml" Target="../ink/ink254.xml"/><Relationship Id="rId123" Type="http://schemas.openxmlformats.org/officeDocument/2006/relationships/image" Target="../media/image159.png"/><Relationship Id="rId128" Type="http://schemas.openxmlformats.org/officeDocument/2006/relationships/customXml" Target="../ink/ink267.xml"/><Relationship Id="rId5" Type="http://schemas.openxmlformats.org/officeDocument/2006/relationships/customXml" Target="../ink/ink207.xml"/><Relationship Id="rId90" Type="http://schemas.openxmlformats.org/officeDocument/2006/relationships/customXml" Target="../ink/ink248.xml"/><Relationship Id="rId95" Type="http://schemas.openxmlformats.org/officeDocument/2006/relationships/image" Target="../media/image145.png"/><Relationship Id="rId22" Type="http://schemas.openxmlformats.org/officeDocument/2006/relationships/image" Target="../media/image15.png"/><Relationship Id="rId27" Type="http://schemas.openxmlformats.org/officeDocument/2006/relationships/customXml" Target="../ink/ink218.xml"/><Relationship Id="rId43" Type="http://schemas.openxmlformats.org/officeDocument/2006/relationships/image" Target="../media/image26.png"/><Relationship Id="rId48" Type="http://schemas.openxmlformats.org/officeDocument/2006/relationships/customXml" Target="../ink/ink227.xml"/><Relationship Id="rId64" Type="http://schemas.openxmlformats.org/officeDocument/2006/relationships/customXml" Target="../ink/ink235.xml"/><Relationship Id="rId69" Type="http://schemas.openxmlformats.org/officeDocument/2006/relationships/image" Target="../media/image144.png"/><Relationship Id="rId113" Type="http://schemas.openxmlformats.org/officeDocument/2006/relationships/image" Target="../media/image154.png"/><Relationship Id="rId118" Type="http://schemas.openxmlformats.org/officeDocument/2006/relationships/customXml" Target="../ink/ink262.xml"/><Relationship Id="rId134" Type="http://schemas.openxmlformats.org/officeDocument/2006/relationships/customXml" Target="../ink/ink270.xml"/><Relationship Id="rId139" Type="http://schemas.openxmlformats.org/officeDocument/2006/relationships/image" Target="../media/image167.png"/><Relationship Id="rId80" Type="http://schemas.openxmlformats.org/officeDocument/2006/relationships/customXml" Target="../ink/ink243.xml"/><Relationship Id="rId85" Type="http://schemas.openxmlformats.org/officeDocument/2006/relationships/image" Target="../media/image126.png"/><Relationship Id="rId12" Type="http://schemas.openxmlformats.org/officeDocument/2006/relationships/image" Target="../media/image133.png"/><Relationship Id="rId17" Type="http://schemas.openxmlformats.org/officeDocument/2006/relationships/customXml" Target="../ink/ink213.xml"/><Relationship Id="rId33" Type="http://schemas.openxmlformats.org/officeDocument/2006/relationships/customXml" Target="../ink/ink221.xml"/><Relationship Id="rId59" Type="http://schemas.openxmlformats.org/officeDocument/2006/relationships/image" Target="../media/image143.png"/><Relationship Id="rId103" Type="http://schemas.openxmlformats.org/officeDocument/2006/relationships/image" Target="../media/image149.png"/><Relationship Id="rId108" Type="http://schemas.openxmlformats.org/officeDocument/2006/relationships/customXml" Target="../ink/ink257.xml"/><Relationship Id="rId124" Type="http://schemas.openxmlformats.org/officeDocument/2006/relationships/customXml" Target="../ink/ink265.xml"/><Relationship Id="rId129" Type="http://schemas.openxmlformats.org/officeDocument/2006/relationships/image" Target="../media/image162.png"/><Relationship Id="rId54" Type="http://schemas.openxmlformats.org/officeDocument/2006/relationships/customXml" Target="../ink/ink230.xml"/><Relationship Id="rId70" Type="http://schemas.openxmlformats.org/officeDocument/2006/relationships/customXml" Target="../ink/ink238.xml"/><Relationship Id="rId75" Type="http://schemas.openxmlformats.org/officeDocument/2006/relationships/image" Target="../media/image117.png"/><Relationship Id="rId91" Type="http://schemas.openxmlformats.org/officeDocument/2006/relationships/image" Target="../media/image129.png"/><Relationship Id="rId96" Type="http://schemas.openxmlformats.org/officeDocument/2006/relationships/customXml" Target="../ink/ink251.xml"/><Relationship Id="rId140" Type="http://schemas.openxmlformats.org/officeDocument/2006/relationships/customXml" Target="../ink/ink2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23" Type="http://schemas.openxmlformats.org/officeDocument/2006/relationships/customXml" Target="../ink/ink216.xml"/><Relationship Id="rId28" Type="http://schemas.openxmlformats.org/officeDocument/2006/relationships/image" Target="../media/image18.png"/><Relationship Id="rId49" Type="http://schemas.openxmlformats.org/officeDocument/2006/relationships/image" Target="../media/image138.png"/><Relationship Id="rId114" Type="http://schemas.openxmlformats.org/officeDocument/2006/relationships/customXml" Target="../ink/ink260.xml"/><Relationship Id="rId119" Type="http://schemas.openxmlformats.org/officeDocument/2006/relationships/image" Target="../media/image157.png"/><Relationship Id="rId44" Type="http://schemas.openxmlformats.org/officeDocument/2006/relationships/customXml" Target="../ink/ink225.xml"/><Relationship Id="rId60" Type="http://schemas.openxmlformats.org/officeDocument/2006/relationships/customXml" Target="../ink/ink233.xml"/><Relationship Id="rId65" Type="http://schemas.openxmlformats.org/officeDocument/2006/relationships/image" Target="../media/image113.png"/><Relationship Id="rId81" Type="http://schemas.openxmlformats.org/officeDocument/2006/relationships/image" Target="../media/image124.png"/><Relationship Id="rId86" Type="http://schemas.openxmlformats.org/officeDocument/2006/relationships/customXml" Target="../ink/ink246.xml"/><Relationship Id="rId130" Type="http://schemas.openxmlformats.org/officeDocument/2006/relationships/customXml" Target="../ink/ink268.xml"/><Relationship Id="rId135" Type="http://schemas.openxmlformats.org/officeDocument/2006/relationships/image" Target="../media/image165.png"/><Relationship Id="rId13" Type="http://schemas.openxmlformats.org/officeDocument/2006/relationships/customXml" Target="../ink/ink211.xml"/><Relationship Id="rId18" Type="http://schemas.openxmlformats.org/officeDocument/2006/relationships/image" Target="../media/image13.png"/><Relationship Id="rId39" Type="http://schemas.openxmlformats.org/officeDocument/2006/relationships/image" Target="../media/image24.png"/><Relationship Id="rId109" Type="http://schemas.openxmlformats.org/officeDocument/2006/relationships/image" Target="../media/image152.png"/><Relationship Id="rId34" Type="http://schemas.openxmlformats.org/officeDocument/2006/relationships/image" Target="../media/image2110.png"/><Relationship Id="rId50" Type="http://schemas.openxmlformats.org/officeDocument/2006/relationships/customXml" Target="../ink/ink228.xml"/><Relationship Id="rId55" Type="http://schemas.openxmlformats.org/officeDocument/2006/relationships/image" Target="../media/image141.png"/><Relationship Id="rId76" Type="http://schemas.openxmlformats.org/officeDocument/2006/relationships/customXml" Target="../ink/ink241.xml"/><Relationship Id="rId97" Type="http://schemas.openxmlformats.org/officeDocument/2006/relationships/image" Target="../media/image146.png"/><Relationship Id="rId104" Type="http://schemas.openxmlformats.org/officeDocument/2006/relationships/customXml" Target="../ink/ink255.xml"/><Relationship Id="rId120" Type="http://schemas.openxmlformats.org/officeDocument/2006/relationships/customXml" Target="../ink/ink263.xml"/><Relationship Id="rId125" Type="http://schemas.openxmlformats.org/officeDocument/2006/relationships/image" Target="../media/image160.png"/><Relationship Id="rId141" Type="http://schemas.openxmlformats.org/officeDocument/2006/relationships/image" Target="../media/image168.png"/><Relationship Id="rId7" Type="http://schemas.openxmlformats.org/officeDocument/2006/relationships/customXml" Target="../ink/ink208.xml"/><Relationship Id="rId71" Type="http://schemas.openxmlformats.org/officeDocument/2006/relationships/image" Target="../media/image115.png"/><Relationship Id="rId92" Type="http://schemas.openxmlformats.org/officeDocument/2006/relationships/customXml" Target="../ink/ink249.xml"/><Relationship Id="rId2" Type="http://schemas.openxmlformats.org/officeDocument/2006/relationships/image" Target="../media/image7.jpeg"/><Relationship Id="rId29" Type="http://schemas.openxmlformats.org/officeDocument/2006/relationships/customXml" Target="../ink/ink219.xml"/><Relationship Id="rId24" Type="http://schemas.openxmlformats.org/officeDocument/2006/relationships/image" Target="../media/image16.png"/><Relationship Id="rId40" Type="http://schemas.openxmlformats.org/officeDocument/2006/relationships/customXml" Target="../ink/ink223.xml"/><Relationship Id="rId45" Type="http://schemas.openxmlformats.org/officeDocument/2006/relationships/image" Target="../media/image136.png"/><Relationship Id="rId66" Type="http://schemas.openxmlformats.org/officeDocument/2006/relationships/customXml" Target="../ink/ink236.xml"/><Relationship Id="rId87" Type="http://schemas.openxmlformats.org/officeDocument/2006/relationships/image" Target="../media/image127.png"/><Relationship Id="rId110" Type="http://schemas.openxmlformats.org/officeDocument/2006/relationships/customXml" Target="../ink/ink258.xml"/><Relationship Id="rId115" Type="http://schemas.openxmlformats.org/officeDocument/2006/relationships/image" Target="../media/image155.png"/><Relationship Id="rId131" Type="http://schemas.openxmlformats.org/officeDocument/2006/relationships/image" Target="../media/image163.png"/><Relationship Id="rId136" Type="http://schemas.openxmlformats.org/officeDocument/2006/relationships/customXml" Target="../ink/ink271.xml"/><Relationship Id="rId61" Type="http://schemas.openxmlformats.org/officeDocument/2006/relationships/image" Target="../media/image111.png"/><Relationship Id="rId82" Type="http://schemas.openxmlformats.org/officeDocument/2006/relationships/customXml" Target="../ink/ink244.xml"/><Relationship Id="rId19" Type="http://schemas.openxmlformats.org/officeDocument/2006/relationships/customXml" Target="../ink/ink214.xml"/><Relationship Id="rId14" Type="http://schemas.openxmlformats.org/officeDocument/2006/relationships/image" Target="../media/image134.png"/><Relationship Id="rId30" Type="http://schemas.openxmlformats.org/officeDocument/2006/relationships/image" Target="../media/image135.png"/><Relationship Id="rId35" Type="http://schemas.openxmlformats.org/officeDocument/2006/relationships/image" Target="../media/image8.jpeg"/><Relationship Id="rId56" Type="http://schemas.openxmlformats.org/officeDocument/2006/relationships/customXml" Target="../ink/ink231.xml"/><Relationship Id="rId77" Type="http://schemas.openxmlformats.org/officeDocument/2006/relationships/image" Target="../media/image118.png"/><Relationship Id="rId100" Type="http://schemas.openxmlformats.org/officeDocument/2006/relationships/customXml" Target="../ink/ink253.xml"/><Relationship Id="rId105" Type="http://schemas.openxmlformats.org/officeDocument/2006/relationships/image" Target="../media/image150.png"/><Relationship Id="rId126" Type="http://schemas.openxmlformats.org/officeDocument/2006/relationships/customXml" Target="../ink/ink266.xml"/><Relationship Id="rId8" Type="http://schemas.openxmlformats.org/officeDocument/2006/relationships/image" Target="../media/image132.png"/><Relationship Id="rId51" Type="http://schemas.openxmlformats.org/officeDocument/2006/relationships/image" Target="../media/image139.png"/><Relationship Id="rId72" Type="http://schemas.openxmlformats.org/officeDocument/2006/relationships/customXml" Target="../ink/ink239.xml"/><Relationship Id="rId93" Type="http://schemas.openxmlformats.org/officeDocument/2006/relationships/image" Target="../media/image130.png"/><Relationship Id="rId98" Type="http://schemas.openxmlformats.org/officeDocument/2006/relationships/customXml" Target="../ink/ink252.xml"/><Relationship Id="rId121" Type="http://schemas.openxmlformats.org/officeDocument/2006/relationships/image" Target="../media/image158.png"/><Relationship Id="rId3" Type="http://schemas.openxmlformats.org/officeDocument/2006/relationships/customXml" Target="../ink/ink206.xml"/><Relationship Id="rId25" Type="http://schemas.openxmlformats.org/officeDocument/2006/relationships/customXml" Target="../ink/ink217.xml"/><Relationship Id="rId46" Type="http://schemas.openxmlformats.org/officeDocument/2006/relationships/customXml" Target="../ink/ink226.xml"/><Relationship Id="rId67" Type="http://schemas.openxmlformats.org/officeDocument/2006/relationships/image" Target="../media/image114.png"/><Relationship Id="rId116" Type="http://schemas.openxmlformats.org/officeDocument/2006/relationships/customXml" Target="../ink/ink261.xml"/><Relationship Id="rId137" Type="http://schemas.openxmlformats.org/officeDocument/2006/relationships/image" Target="../media/image166.png"/><Relationship Id="rId20" Type="http://schemas.openxmlformats.org/officeDocument/2006/relationships/image" Target="../media/image14.png"/><Relationship Id="rId41" Type="http://schemas.openxmlformats.org/officeDocument/2006/relationships/image" Target="../media/image25.png"/><Relationship Id="rId62" Type="http://schemas.openxmlformats.org/officeDocument/2006/relationships/customXml" Target="../ink/ink234.xml"/><Relationship Id="rId83" Type="http://schemas.openxmlformats.org/officeDocument/2006/relationships/image" Target="../media/image125.png"/><Relationship Id="rId88" Type="http://schemas.openxmlformats.org/officeDocument/2006/relationships/customXml" Target="../ink/ink247.xml"/><Relationship Id="rId111" Type="http://schemas.openxmlformats.org/officeDocument/2006/relationships/image" Target="../media/image153.png"/><Relationship Id="rId132" Type="http://schemas.openxmlformats.org/officeDocument/2006/relationships/customXml" Target="../ink/ink269.xml"/><Relationship Id="rId15" Type="http://schemas.openxmlformats.org/officeDocument/2006/relationships/customXml" Target="../ink/ink212.xml"/><Relationship Id="rId36" Type="http://schemas.openxmlformats.org/officeDocument/2006/relationships/customXml" Target="../ink/ink222.xml"/><Relationship Id="rId57" Type="http://schemas.openxmlformats.org/officeDocument/2006/relationships/image" Target="../media/image142.png"/><Relationship Id="rId106" Type="http://schemas.openxmlformats.org/officeDocument/2006/relationships/customXml" Target="../ink/ink256.xml"/><Relationship Id="rId127" Type="http://schemas.openxmlformats.org/officeDocument/2006/relationships/image" Target="../media/image161.png"/><Relationship Id="rId10" Type="http://schemas.openxmlformats.org/officeDocument/2006/relationships/image" Target="../media/image9.png"/><Relationship Id="rId31" Type="http://schemas.openxmlformats.org/officeDocument/2006/relationships/customXml" Target="../ink/ink220.xml"/><Relationship Id="rId52" Type="http://schemas.openxmlformats.org/officeDocument/2006/relationships/customXml" Target="../ink/ink229.xml"/><Relationship Id="rId73" Type="http://schemas.openxmlformats.org/officeDocument/2006/relationships/image" Target="../media/image116.png"/><Relationship Id="rId78" Type="http://schemas.openxmlformats.org/officeDocument/2006/relationships/customXml" Target="../ink/ink242.xml"/><Relationship Id="rId94" Type="http://schemas.openxmlformats.org/officeDocument/2006/relationships/customXml" Target="../ink/ink250.xml"/><Relationship Id="rId99" Type="http://schemas.openxmlformats.org/officeDocument/2006/relationships/image" Target="../media/image147.png"/><Relationship Id="rId101" Type="http://schemas.openxmlformats.org/officeDocument/2006/relationships/image" Target="../media/image148.png"/><Relationship Id="rId122" Type="http://schemas.openxmlformats.org/officeDocument/2006/relationships/customXml" Target="../ink/ink264.xml"/><Relationship Id="rId4" Type="http://schemas.openxmlformats.org/officeDocument/2006/relationships/image" Target="../media/image6.png"/><Relationship Id="rId9" Type="http://schemas.openxmlformats.org/officeDocument/2006/relationships/customXml" Target="../ink/ink209.xml"/><Relationship Id="rId26" Type="http://schemas.openxmlformats.org/officeDocument/2006/relationships/image" Target="../media/image17.png"/><Relationship Id="rId47" Type="http://schemas.openxmlformats.org/officeDocument/2006/relationships/image" Target="../media/image137.png"/><Relationship Id="rId68" Type="http://schemas.openxmlformats.org/officeDocument/2006/relationships/customXml" Target="../ink/ink237.xml"/><Relationship Id="rId89" Type="http://schemas.openxmlformats.org/officeDocument/2006/relationships/image" Target="../media/image128.png"/><Relationship Id="rId112" Type="http://schemas.openxmlformats.org/officeDocument/2006/relationships/customXml" Target="../ink/ink259.xml"/><Relationship Id="rId133" Type="http://schemas.openxmlformats.org/officeDocument/2006/relationships/image" Target="../media/image164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6.png"/><Relationship Id="rId21" Type="http://schemas.openxmlformats.org/officeDocument/2006/relationships/image" Target="../media/image178.png"/><Relationship Id="rId42" Type="http://schemas.openxmlformats.org/officeDocument/2006/relationships/customXml" Target="../ink/ink294.xml"/><Relationship Id="rId47" Type="http://schemas.openxmlformats.org/officeDocument/2006/relationships/image" Target="../media/image191.png"/><Relationship Id="rId63" Type="http://schemas.openxmlformats.org/officeDocument/2006/relationships/image" Target="../media/image199.png"/><Relationship Id="rId68" Type="http://schemas.openxmlformats.org/officeDocument/2006/relationships/customXml" Target="../ink/ink307.xml"/><Relationship Id="rId84" Type="http://schemas.openxmlformats.org/officeDocument/2006/relationships/customXml" Target="../ink/ink315.xml"/><Relationship Id="rId89" Type="http://schemas.openxmlformats.org/officeDocument/2006/relationships/image" Target="../media/image212.png"/><Relationship Id="rId112" Type="http://schemas.openxmlformats.org/officeDocument/2006/relationships/customXml" Target="../ink/ink329.xml"/><Relationship Id="rId16" Type="http://schemas.openxmlformats.org/officeDocument/2006/relationships/customXml" Target="../ink/ink281.xml"/><Relationship Id="rId107" Type="http://schemas.openxmlformats.org/officeDocument/2006/relationships/image" Target="../media/image221.png"/><Relationship Id="rId11" Type="http://schemas.openxmlformats.org/officeDocument/2006/relationships/image" Target="../media/image173.png"/><Relationship Id="rId32" Type="http://schemas.openxmlformats.org/officeDocument/2006/relationships/customXml" Target="../ink/ink289.xml"/><Relationship Id="rId37" Type="http://schemas.openxmlformats.org/officeDocument/2006/relationships/image" Target="../media/image186.png"/><Relationship Id="rId53" Type="http://schemas.openxmlformats.org/officeDocument/2006/relationships/image" Target="../media/image194.png"/><Relationship Id="rId58" Type="http://schemas.openxmlformats.org/officeDocument/2006/relationships/customXml" Target="../ink/ink302.xml"/><Relationship Id="rId74" Type="http://schemas.openxmlformats.org/officeDocument/2006/relationships/customXml" Target="../ink/ink310.xml"/><Relationship Id="rId79" Type="http://schemas.openxmlformats.org/officeDocument/2006/relationships/image" Target="../media/image207.png"/><Relationship Id="rId102" Type="http://schemas.openxmlformats.org/officeDocument/2006/relationships/customXml" Target="../ink/ink324.xml"/><Relationship Id="rId123" Type="http://schemas.openxmlformats.org/officeDocument/2006/relationships/image" Target="../media/image229.png"/><Relationship Id="rId128" Type="http://schemas.openxmlformats.org/officeDocument/2006/relationships/customXml" Target="../ink/ink337.xml"/><Relationship Id="rId5" Type="http://schemas.openxmlformats.org/officeDocument/2006/relationships/image" Target="../media/image170.png"/><Relationship Id="rId90" Type="http://schemas.openxmlformats.org/officeDocument/2006/relationships/customXml" Target="../ink/ink318.xml"/><Relationship Id="rId95" Type="http://schemas.openxmlformats.org/officeDocument/2006/relationships/image" Target="../media/image215.png"/><Relationship Id="rId22" Type="http://schemas.openxmlformats.org/officeDocument/2006/relationships/customXml" Target="../ink/ink284.xml"/><Relationship Id="rId27" Type="http://schemas.openxmlformats.org/officeDocument/2006/relationships/image" Target="../media/image181.png"/><Relationship Id="rId43" Type="http://schemas.openxmlformats.org/officeDocument/2006/relationships/image" Target="../media/image189.png"/><Relationship Id="rId48" Type="http://schemas.openxmlformats.org/officeDocument/2006/relationships/customXml" Target="../ink/ink297.xml"/><Relationship Id="rId64" Type="http://schemas.openxmlformats.org/officeDocument/2006/relationships/customXml" Target="../ink/ink305.xml"/><Relationship Id="rId69" Type="http://schemas.openxmlformats.org/officeDocument/2006/relationships/image" Target="../media/image202.png"/><Relationship Id="rId113" Type="http://schemas.openxmlformats.org/officeDocument/2006/relationships/image" Target="../media/image224.png"/><Relationship Id="rId118" Type="http://schemas.openxmlformats.org/officeDocument/2006/relationships/customXml" Target="../ink/ink332.xml"/><Relationship Id="rId80" Type="http://schemas.openxmlformats.org/officeDocument/2006/relationships/customXml" Target="../ink/ink313.xml"/><Relationship Id="rId85" Type="http://schemas.openxmlformats.org/officeDocument/2006/relationships/image" Target="../media/image210.png"/><Relationship Id="rId12" Type="http://schemas.openxmlformats.org/officeDocument/2006/relationships/customXml" Target="../ink/ink279.xml"/><Relationship Id="rId17" Type="http://schemas.openxmlformats.org/officeDocument/2006/relationships/image" Target="../media/image176.png"/><Relationship Id="rId33" Type="http://schemas.openxmlformats.org/officeDocument/2006/relationships/image" Target="../media/image184.png"/><Relationship Id="rId38" Type="http://schemas.openxmlformats.org/officeDocument/2006/relationships/customXml" Target="../ink/ink292.xml"/><Relationship Id="rId59" Type="http://schemas.openxmlformats.org/officeDocument/2006/relationships/image" Target="../media/image197.png"/><Relationship Id="rId103" Type="http://schemas.openxmlformats.org/officeDocument/2006/relationships/image" Target="../media/image219.png"/><Relationship Id="rId108" Type="http://schemas.openxmlformats.org/officeDocument/2006/relationships/customXml" Target="../ink/ink327.xml"/><Relationship Id="rId124" Type="http://schemas.openxmlformats.org/officeDocument/2006/relationships/customXml" Target="../ink/ink335.xml"/><Relationship Id="rId129" Type="http://schemas.openxmlformats.org/officeDocument/2006/relationships/image" Target="../media/image232.png"/><Relationship Id="rId54" Type="http://schemas.openxmlformats.org/officeDocument/2006/relationships/customXml" Target="../ink/ink300.xml"/><Relationship Id="rId70" Type="http://schemas.openxmlformats.org/officeDocument/2006/relationships/customXml" Target="../ink/ink308.xml"/><Relationship Id="rId75" Type="http://schemas.openxmlformats.org/officeDocument/2006/relationships/image" Target="../media/image205.png"/><Relationship Id="rId91" Type="http://schemas.openxmlformats.org/officeDocument/2006/relationships/image" Target="../media/image213.png"/><Relationship Id="rId96" Type="http://schemas.openxmlformats.org/officeDocument/2006/relationships/customXml" Target="../ink/ink3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6.xml"/><Relationship Id="rId23" Type="http://schemas.openxmlformats.org/officeDocument/2006/relationships/image" Target="../media/image179.png"/><Relationship Id="rId28" Type="http://schemas.openxmlformats.org/officeDocument/2006/relationships/customXml" Target="../ink/ink287.xml"/><Relationship Id="rId49" Type="http://schemas.openxmlformats.org/officeDocument/2006/relationships/image" Target="../media/image192.png"/><Relationship Id="rId114" Type="http://schemas.openxmlformats.org/officeDocument/2006/relationships/customXml" Target="../ink/ink330.xml"/><Relationship Id="rId119" Type="http://schemas.openxmlformats.org/officeDocument/2006/relationships/image" Target="../media/image227.png"/><Relationship Id="rId44" Type="http://schemas.openxmlformats.org/officeDocument/2006/relationships/customXml" Target="../ink/ink295.xml"/><Relationship Id="rId60" Type="http://schemas.openxmlformats.org/officeDocument/2006/relationships/customXml" Target="../ink/ink303.xml"/><Relationship Id="rId65" Type="http://schemas.openxmlformats.org/officeDocument/2006/relationships/image" Target="../media/image200.png"/><Relationship Id="rId81" Type="http://schemas.openxmlformats.org/officeDocument/2006/relationships/image" Target="../media/image208.png"/><Relationship Id="rId86" Type="http://schemas.openxmlformats.org/officeDocument/2006/relationships/customXml" Target="../ink/ink316.xml"/><Relationship Id="rId13" Type="http://schemas.openxmlformats.org/officeDocument/2006/relationships/image" Target="../media/image174.png"/><Relationship Id="rId18" Type="http://schemas.openxmlformats.org/officeDocument/2006/relationships/customXml" Target="../ink/ink282.xml"/><Relationship Id="rId39" Type="http://schemas.openxmlformats.org/officeDocument/2006/relationships/image" Target="../media/image187.png"/><Relationship Id="rId109" Type="http://schemas.openxmlformats.org/officeDocument/2006/relationships/image" Target="../media/image222.png"/><Relationship Id="rId34" Type="http://schemas.openxmlformats.org/officeDocument/2006/relationships/customXml" Target="../ink/ink290.xml"/><Relationship Id="rId50" Type="http://schemas.openxmlformats.org/officeDocument/2006/relationships/customXml" Target="../ink/ink298.xml"/><Relationship Id="rId55" Type="http://schemas.openxmlformats.org/officeDocument/2006/relationships/image" Target="../media/image195.png"/><Relationship Id="rId76" Type="http://schemas.openxmlformats.org/officeDocument/2006/relationships/customXml" Target="../ink/ink311.xml"/><Relationship Id="rId97" Type="http://schemas.openxmlformats.org/officeDocument/2006/relationships/image" Target="../media/image216.png"/><Relationship Id="rId104" Type="http://schemas.openxmlformats.org/officeDocument/2006/relationships/customXml" Target="../ink/ink325.xml"/><Relationship Id="rId120" Type="http://schemas.openxmlformats.org/officeDocument/2006/relationships/customXml" Target="../ink/ink333.xml"/><Relationship Id="rId125" Type="http://schemas.openxmlformats.org/officeDocument/2006/relationships/image" Target="../media/image230.png"/><Relationship Id="rId7" Type="http://schemas.openxmlformats.org/officeDocument/2006/relationships/image" Target="../media/image171.png"/><Relationship Id="rId71" Type="http://schemas.openxmlformats.org/officeDocument/2006/relationships/image" Target="../media/image203.png"/><Relationship Id="rId92" Type="http://schemas.openxmlformats.org/officeDocument/2006/relationships/customXml" Target="../ink/ink319.xml"/><Relationship Id="rId2" Type="http://schemas.openxmlformats.org/officeDocument/2006/relationships/customXml" Target="../ink/ink274.xml"/><Relationship Id="rId29" Type="http://schemas.openxmlformats.org/officeDocument/2006/relationships/image" Target="../media/image182.png"/><Relationship Id="rId24" Type="http://schemas.openxmlformats.org/officeDocument/2006/relationships/customXml" Target="../ink/ink285.xml"/><Relationship Id="rId40" Type="http://schemas.openxmlformats.org/officeDocument/2006/relationships/customXml" Target="../ink/ink293.xml"/><Relationship Id="rId45" Type="http://schemas.openxmlformats.org/officeDocument/2006/relationships/image" Target="../media/image190.png"/><Relationship Id="rId66" Type="http://schemas.openxmlformats.org/officeDocument/2006/relationships/customXml" Target="../ink/ink306.xml"/><Relationship Id="rId87" Type="http://schemas.openxmlformats.org/officeDocument/2006/relationships/image" Target="../media/image211.png"/><Relationship Id="rId110" Type="http://schemas.openxmlformats.org/officeDocument/2006/relationships/customXml" Target="../ink/ink328.xml"/><Relationship Id="rId115" Type="http://schemas.openxmlformats.org/officeDocument/2006/relationships/image" Target="../media/image225.png"/><Relationship Id="rId61" Type="http://schemas.openxmlformats.org/officeDocument/2006/relationships/image" Target="../media/image198.png"/><Relationship Id="rId82" Type="http://schemas.openxmlformats.org/officeDocument/2006/relationships/customXml" Target="../ink/ink314.xml"/><Relationship Id="rId19" Type="http://schemas.openxmlformats.org/officeDocument/2006/relationships/image" Target="../media/image177.png"/><Relationship Id="rId14" Type="http://schemas.openxmlformats.org/officeDocument/2006/relationships/customXml" Target="../ink/ink280.xml"/><Relationship Id="rId30" Type="http://schemas.openxmlformats.org/officeDocument/2006/relationships/customXml" Target="../ink/ink288.xml"/><Relationship Id="rId35" Type="http://schemas.openxmlformats.org/officeDocument/2006/relationships/image" Target="../media/image185.png"/><Relationship Id="rId56" Type="http://schemas.openxmlformats.org/officeDocument/2006/relationships/customXml" Target="../ink/ink301.xml"/><Relationship Id="rId77" Type="http://schemas.openxmlformats.org/officeDocument/2006/relationships/image" Target="../media/image206.png"/><Relationship Id="rId100" Type="http://schemas.openxmlformats.org/officeDocument/2006/relationships/customXml" Target="../ink/ink323.xml"/><Relationship Id="rId105" Type="http://schemas.openxmlformats.org/officeDocument/2006/relationships/image" Target="../media/image220.png"/><Relationship Id="rId126" Type="http://schemas.openxmlformats.org/officeDocument/2006/relationships/customXml" Target="../ink/ink336.xml"/><Relationship Id="rId8" Type="http://schemas.openxmlformats.org/officeDocument/2006/relationships/customXml" Target="../ink/ink277.xml"/><Relationship Id="rId51" Type="http://schemas.openxmlformats.org/officeDocument/2006/relationships/image" Target="../media/image193.png"/><Relationship Id="rId72" Type="http://schemas.openxmlformats.org/officeDocument/2006/relationships/customXml" Target="../ink/ink309.xml"/><Relationship Id="rId93" Type="http://schemas.openxmlformats.org/officeDocument/2006/relationships/image" Target="../media/image214.png"/><Relationship Id="rId98" Type="http://schemas.openxmlformats.org/officeDocument/2006/relationships/customXml" Target="../ink/ink322.xml"/><Relationship Id="rId121" Type="http://schemas.openxmlformats.org/officeDocument/2006/relationships/image" Target="../media/image228.png"/><Relationship Id="rId3" Type="http://schemas.openxmlformats.org/officeDocument/2006/relationships/image" Target="../media/image169.png"/><Relationship Id="rId25" Type="http://schemas.openxmlformats.org/officeDocument/2006/relationships/image" Target="../media/image180.png"/><Relationship Id="rId46" Type="http://schemas.openxmlformats.org/officeDocument/2006/relationships/customXml" Target="../ink/ink296.xml"/><Relationship Id="rId67" Type="http://schemas.openxmlformats.org/officeDocument/2006/relationships/image" Target="../media/image201.png"/><Relationship Id="rId116" Type="http://schemas.openxmlformats.org/officeDocument/2006/relationships/customXml" Target="../ink/ink331.xml"/><Relationship Id="rId20" Type="http://schemas.openxmlformats.org/officeDocument/2006/relationships/customXml" Target="../ink/ink283.xml"/><Relationship Id="rId41" Type="http://schemas.openxmlformats.org/officeDocument/2006/relationships/image" Target="../media/image188.png"/><Relationship Id="rId62" Type="http://schemas.openxmlformats.org/officeDocument/2006/relationships/customXml" Target="../ink/ink304.xml"/><Relationship Id="rId83" Type="http://schemas.openxmlformats.org/officeDocument/2006/relationships/image" Target="../media/image209.png"/><Relationship Id="rId88" Type="http://schemas.openxmlformats.org/officeDocument/2006/relationships/customXml" Target="../ink/ink317.xml"/><Relationship Id="rId111" Type="http://schemas.openxmlformats.org/officeDocument/2006/relationships/image" Target="../media/image223.png"/><Relationship Id="rId15" Type="http://schemas.openxmlformats.org/officeDocument/2006/relationships/image" Target="../media/image175.png"/><Relationship Id="rId36" Type="http://schemas.openxmlformats.org/officeDocument/2006/relationships/customXml" Target="../ink/ink291.xml"/><Relationship Id="rId57" Type="http://schemas.openxmlformats.org/officeDocument/2006/relationships/image" Target="../media/image196.png"/><Relationship Id="rId106" Type="http://schemas.openxmlformats.org/officeDocument/2006/relationships/customXml" Target="../ink/ink326.xml"/><Relationship Id="rId127" Type="http://schemas.openxmlformats.org/officeDocument/2006/relationships/image" Target="../media/image231.png"/><Relationship Id="rId10" Type="http://schemas.openxmlformats.org/officeDocument/2006/relationships/customXml" Target="../ink/ink278.xml"/><Relationship Id="rId31" Type="http://schemas.openxmlformats.org/officeDocument/2006/relationships/image" Target="../media/image183.png"/><Relationship Id="rId52" Type="http://schemas.openxmlformats.org/officeDocument/2006/relationships/customXml" Target="../ink/ink299.xml"/><Relationship Id="rId73" Type="http://schemas.openxmlformats.org/officeDocument/2006/relationships/image" Target="../media/image204.png"/><Relationship Id="rId78" Type="http://schemas.openxmlformats.org/officeDocument/2006/relationships/customXml" Target="../ink/ink312.xml"/><Relationship Id="rId94" Type="http://schemas.openxmlformats.org/officeDocument/2006/relationships/customXml" Target="../ink/ink320.xml"/><Relationship Id="rId99" Type="http://schemas.openxmlformats.org/officeDocument/2006/relationships/image" Target="../media/image217.png"/><Relationship Id="rId101" Type="http://schemas.openxmlformats.org/officeDocument/2006/relationships/image" Target="../media/image218.png"/><Relationship Id="rId122" Type="http://schemas.openxmlformats.org/officeDocument/2006/relationships/customXml" Target="../ink/ink334.xml"/><Relationship Id="rId4" Type="http://schemas.openxmlformats.org/officeDocument/2006/relationships/customXml" Target="../ink/ink275.xml"/><Relationship Id="rId9" Type="http://schemas.openxmlformats.org/officeDocument/2006/relationships/image" Target="../media/image172.png"/><Relationship Id="rId26" Type="http://schemas.openxmlformats.org/officeDocument/2006/relationships/customXml" Target="../ink/ink28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Respiratory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39144"/>
          </a:xfrm>
        </p:spPr>
        <p:txBody>
          <a:bodyPr>
            <a:normAutofit/>
          </a:bodyPr>
          <a:lstStyle/>
          <a:p>
            <a:r>
              <a:rPr lang="en-CA" dirty="0"/>
              <a:t>In goes the good air</a:t>
            </a:r>
          </a:p>
          <a:p>
            <a:r>
              <a:rPr lang="en-CA" dirty="0">
                <a:solidFill>
                  <a:srgbClr val="FF0000"/>
                </a:solidFill>
              </a:rPr>
              <a:t> O</a:t>
            </a:r>
            <a:r>
              <a:rPr lang="en-CA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en-CA" dirty="0"/>
              <a:t>Out goes the bad air </a:t>
            </a:r>
          </a:p>
          <a:p>
            <a:r>
              <a:rPr lang="en-CA" dirty="0">
                <a:solidFill>
                  <a:schemeClr val="tx2"/>
                </a:solidFill>
              </a:rPr>
              <a:t>CO</a:t>
            </a:r>
            <a:r>
              <a:rPr lang="en-CA" baseline="-25000" dirty="0">
                <a:solidFill>
                  <a:schemeClr val="tx2"/>
                </a:solidFill>
              </a:rPr>
              <a:t>2</a:t>
            </a:r>
            <a:endParaRPr lang="en-CA" dirty="0">
              <a:solidFill>
                <a:schemeClr val="tx2"/>
              </a:solidFill>
            </a:endParaRP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What happens to the lungs when the diaphragm contracts? | Socratic">
            <a:extLst>
              <a:ext uri="{FF2B5EF4-FFF2-40B4-BE49-F238E27FC236}">
                <a16:creationId xmlns:a16="http://schemas.microsoft.com/office/drawing/2014/main" id="{BD18660F-DE75-2784-5193-FB656D3FA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255" y="274638"/>
            <a:ext cx="4189545" cy="371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E86D4D-A641-60C6-4903-7C95BA3C3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74638"/>
            <a:ext cx="3528392" cy="3588436"/>
          </a:xfrm>
          <a:prstGeom prst="rect">
            <a:avLst/>
          </a:prstGeom>
        </p:spPr>
      </p:pic>
      <p:pic>
        <p:nvPicPr>
          <p:cNvPr id="6" name="Content Placeholder 5" descr="neg-press-breathing-skele3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404664"/>
            <a:ext cx="8229600" cy="62673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Purpose of </a:t>
            </a:r>
            <a:r>
              <a:rPr lang="en-US" i="1" dirty="0"/>
              <a:t>the Respiratory </a:t>
            </a:r>
            <a:r>
              <a:rPr lang="en-US" dirty="0"/>
              <a:t>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Carry </a:t>
            </a:r>
            <a:r>
              <a:rPr lang="en-US" dirty="0">
                <a:solidFill>
                  <a:srgbClr val="C00000"/>
                </a:solidFill>
              </a:rPr>
              <a:t>Oxygen </a:t>
            </a:r>
            <a:r>
              <a:rPr lang="en-US" dirty="0"/>
              <a:t>deep into your body near your blood</a:t>
            </a:r>
          </a:p>
          <a:p>
            <a:r>
              <a:rPr lang="en-US" dirty="0"/>
              <a:t>Blood carries oxygen to</a:t>
            </a:r>
          </a:p>
          <a:p>
            <a:pPr marL="0" indent="0">
              <a:buNone/>
            </a:pPr>
            <a:r>
              <a:rPr lang="en-US" dirty="0"/>
              <a:t>	Every cell in your body</a:t>
            </a:r>
          </a:p>
          <a:p>
            <a:r>
              <a:rPr lang="en-US" dirty="0"/>
              <a:t>Every cell in your body use O</a:t>
            </a:r>
            <a:r>
              <a:rPr lang="en-US" baseline="-25000" dirty="0"/>
              <a:t>2</a:t>
            </a:r>
            <a:r>
              <a:rPr lang="en-US" dirty="0"/>
              <a:t> to burn Glucose</a:t>
            </a:r>
          </a:p>
          <a:p>
            <a:pPr>
              <a:buNone/>
            </a:pPr>
            <a:r>
              <a:rPr lang="en-US" dirty="0"/>
              <a:t>	 	to make energy.</a:t>
            </a:r>
          </a:p>
          <a:p>
            <a:r>
              <a:rPr lang="en-US" dirty="0"/>
              <a:t>This happens in a small organelle in your cell</a:t>
            </a:r>
          </a:p>
          <a:p>
            <a:pPr>
              <a:buNone/>
            </a:pPr>
            <a:r>
              <a:rPr lang="en-US" dirty="0"/>
              <a:t>	 called the </a:t>
            </a:r>
            <a:r>
              <a:rPr lang="en-US" dirty="0">
                <a:solidFill>
                  <a:srgbClr val="FF0000"/>
                </a:solidFill>
              </a:rPr>
              <a:t>mitochondria.</a:t>
            </a:r>
          </a:p>
        </p:txBody>
      </p:sp>
      <p:pic>
        <p:nvPicPr>
          <p:cNvPr id="4" name="Picture 3" descr="mitochondr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5301208"/>
            <a:ext cx="1751165" cy="130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process where you burn glucose with oxygen to make energy is called</a:t>
            </a:r>
          </a:p>
          <a:p>
            <a:r>
              <a:rPr lang="en-US" b="1" dirty="0"/>
              <a:t>Cellular Respiration</a:t>
            </a:r>
          </a:p>
          <a:p>
            <a:r>
              <a:rPr lang="en-US" dirty="0"/>
              <a:t>Respiration works backwards too.</a:t>
            </a:r>
          </a:p>
          <a:p>
            <a:r>
              <a:rPr lang="en-US" dirty="0"/>
              <a:t>It gets rid of waste products</a:t>
            </a:r>
          </a:p>
          <a:p>
            <a:r>
              <a:rPr lang="en-US" dirty="0">
                <a:solidFill>
                  <a:schemeClr val="tx2"/>
                </a:solidFill>
              </a:rPr>
              <a:t>CO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/>
              <a:t> and </a:t>
            </a:r>
            <a:r>
              <a:rPr lang="en-US" dirty="0">
                <a:solidFill>
                  <a:schemeClr val="tx2"/>
                </a:solidFill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1973732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Your blood and the air sacs in your lungs get really close but they don’t touch.</a:t>
            </a:r>
          </a:p>
          <a:p>
            <a:r>
              <a:rPr lang="en-CA" dirty="0"/>
              <a:t>How does the </a:t>
            </a:r>
            <a:r>
              <a:rPr lang="en-CA" dirty="0">
                <a:solidFill>
                  <a:srgbClr val="C00000"/>
                </a:solidFill>
              </a:rPr>
              <a:t>oxygen </a:t>
            </a:r>
            <a:r>
              <a:rPr lang="en-CA" dirty="0"/>
              <a:t>in the air move into your blood?</a:t>
            </a:r>
          </a:p>
          <a:p>
            <a:r>
              <a:rPr lang="en-CA" dirty="0"/>
              <a:t>You learned about it last year.</a:t>
            </a:r>
          </a:p>
          <a:p>
            <a:r>
              <a:rPr lang="en-CA" sz="8000" dirty="0"/>
              <a:t>Diffusion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Pathway to the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requires 2 systems</a:t>
            </a:r>
          </a:p>
          <a:p>
            <a:pPr lvl="1"/>
            <a:r>
              <a:rPr lang="en-CA" b="1" dirty="0"/>
              <a:t>Respiratory system </a:t>
            </a:r>
            <a:r>
              <a:rPr lang="en-CA" dirty="0"/>
              <a:t>brings the air from the outside and carries it really close to the blood (but not touching it)</a:t>
            </a:r>
          </a:p>
          <a:p>
            <a:pPr lvl="1"/>
            <a:r>
              <a:rPr lang="en-CA" dirty="0"/>
              <a:t>This allows Oxygen (</a:t>
            </a:r>
            <a:r>
              <a:rPr lang="en-CA" dirty="0">
                <a:solidFill>
                  <a:srgbClr val="FF0000"/>
                </a:solidFill>
              </a:rPr>
              <a:t>O</a:t>
            </a:r>
            <a:r>
              <a:rPr lang="en-CA" baseline="-25000" dirty="0">
                <a:solidFill>
                  <a:srgbClr val="FF0000"/>
                </a:solidFill>
              </a:rPr>
              <a:t>2</a:t>
            </a:r>
            <a:r>
              <a:rPr lang="en-CA" dirty="0"/>
              <a:t>) to diffuse into the blood.</a:t>
            </a:r>
          </a:p>
          <a:p>
            <a:pPr lvl="1"/>
            <a:r>
              <a:rPr lang="en-CA" b="1" dirty="0"/>
              <a:t>Circulatory system carries </a:t>
            </a:r>
            <a:r>
              <a:rPr lang="en-CA" b="1" dirty="0">
                <a:solidFill>
                  <a:srgbClr val="FF0000"/>
                </a:solidFill>
              </a:rPr>
              <a:t>oxygenated blood</a:t>
            </a:r>
            <a:r>
              <a:rPr lang="en-CA" dirty="0"/>
              <a:t> close to (but not touching) every cell in the body</a:t>
            </a:r>
          </a:p>
          <a:p>
            <a:pPr lvl="1"/>
            <a:r>
              <a:rPr lang="en-CA" dirty="0"/>
              <a:t>This allows Oxygen (</a:t>
            </a:r>
            <a:r>
              <a:rPr lang="en-CA" dirty="0">
                <a:solidFill>
                  <a:srgbClr val="FF0000"/>
                </a:solidFill>
              </a:rPr>
              <a:t>O</a:t>
            </a:r>
            <a:r>
              <a:rPr lang="en-CA" baseline="-25000" dirty="0">
                <a:solidFill>
                  <a:srgbClr val="FF0000"/>
                </a:solidFill>
              </a:rPr>
              <a:t>2</a:t>
            </a:r>
            <a:r>
              <a:rPr lang="en-CA" dirty="0"/>
              <a:t>) to diffuse into the cells.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50D99-09FE-40A9-9352-5E14E7968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400" y="275084"/>
            <a:ext cx="5891400" cy="1669847"/>
          </a:xfrm>
        </p:spPr>
        <p:txBody>
          <a:bodyPr>
            <a:normAutofit fontScale="90000"/>
          </a:bodyPr>
          <a:lstStyle/>
          <a:p>
            <a:br>
              <a:rPr lang="en-CA" dirty="0"/>
            </a:br>
            <a:r>
              <a:rPr lang="en-CA" sz="3600" dirty="0"/>
              <a:t>alveoli </a:t>
            </a:r>
            <a:r>
              <a:rPr lang="en-CA" sz="3600" dirty="0">
                <a:sym typeface="Wingdings" panose="05000000000000000000" pitchFamily="2" charset="2"/>
              </a:rPr>
              <a:t></a:t>
            </a:r>
            <a:r>
              <a:rPr lang="en-CA" sz="3600" dirty="0" err="1">
                <a:sym typeface="Wingdings" panose="05000000000000000000" pitchFamily="2" charset="2"/>
              </a:rPr>
              <a:t>mitochondriaand</a:t>
            </a:r>
            <a:r>
              <a:rPr lang="en-CA" sz="3600" dirty="0">
                <a:sym typeface="Wingdings" panose="05000000000000000000" pitchFamily="2" charset="2"/>
              </a:rPr>
              <a:t> back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7A232-217E-4C42-95E1-05FD6B899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17" y="1548910"/>
            <a:ext cx="8229600" cy="4525963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Alveoli: Structure, Function, and Disorders of the Lungs">
            <a:extLst>
              <a:ext uri="{FF2B5EF4-FFF2-40B4-BE49-F238E27FC236}">
                <a16:creationId xmlns:a16="http://schemas.microsoft.com/office/drawing/2014/main" id="{BE5CD66A-A94D-4750-8953-5436D0E40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5" y="1842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5372A3-DAA5-41A3-9A44-532A04A461C6}"/>
                  </a:ext>
                </a:extLst>
              </p14:cNvPr>
              <p14:cNvContentPartPr/>
              <p14:nvPr/>
            </p14:nvContentPartPr>
            <p14:xfrm>
              <a:off x="-1572803" y="1608692"/>
              <a:ext cx="45720" cy="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5372A3-DAA5-41A3-9A44-532A04A461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81803" y="1599692"/>
                <a:ext cx="633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952AEF-48B8-4F7E-BE60-897EF280FA5B}"/>
                  </a:ext>
                </a:extLst>
              </p14:cNvPr>
              <p14:cNvContentPartPr/>
              <p14:nvPr/>
            </p14:nvContentPartPr>
            <p14:xfrm>
              <a:off x="-1401443" y="1605452"/>
              <a:ext cx="1440" cy="9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952AEF-48B8-4F7E-BE60-897EF280FA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405763" y="1601132"/>
                <a:ext cx="100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28036-499F-439C-85A5-FE65F8D8D78F}"/>
                  </a:ext>
                </a:extLst>
              </p14:cNvPr>
              <p14:cNvContentPartPr/>
              <p14:nvPr/>
            </p14:nvContentPartPr>
            <p14:xfrm>
              <a:off x="733357" y="2036372"/>
              <a:ext cx="1606320" cy="1600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28036-499F-439C-85A5-FE65F8D8D7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9037" y="2032052"/>
                <a:ext cx="1614960" cy="16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01FA124-5855-4C75-BF35-F5198E12B22C}"/>
                  </a:ext>
                </a:extLst>
              </p14:cNvPr>
              <p14:cNvContentPartPr/>
              <p14:nvPr/>
            </p14:nvContentPartPr>
            <p14:xfrm>
              <a:off x="999037" y="3370172"/>
              <a:ext cx="38520" cy="32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01FA124-5855-4C75-BF35-F5198E12B2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4717" y="3365852"/>
                <a:ext cx="471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8CB3FFF-D85C-4EB3-ADBC-2883F7FC2EDC}"/>
                  </a:ext>
                </a:extLst>
              </p14:cNvPr>
              <p14:cNvContentPartPr/>
              <p14:nvPr/>
            </p14:nvContentPartPr>
            <p14:xfrm>
              <a:off x="1837117" y="3811892"/>
              <a:ext cx="1974960" cy="600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8CB3FFF-D85C-4EB3-ADBC-2883F7FC2E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2797" y="3807572"/>
                <a:ext cx="1983600" cy="60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409DD17D-6B91-445A-A577-F4DC0D5DB864}"/>
              </a:ext>
            </a:extLst>
          </p:cNvPr>
          <p:cNvGrpSpPr/>
          <p:nvPr/>
        </p:nvGrpSpPr>
        <p:grpSpPr>
          <a:xfrm>
            <a:off x="768997" y="3410132"/>
            <a:ext cx="3110040" cy="1309320"/>
            <a:chOff x="768997" y="3410132"/>
            <a:chExt cx="3110040" cy="13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01573B-47D8-48BA-B4CA-3328F16564CE}"/>
                    </a:ext>
                  </a:extLst>
                </p14:cNvPr>
                <p14:cNvContentPartPr/>
                <p14:nvPr/>
              </p14:nvContentPartPr>
              <p14:xfrm>
                <a:off x="1053757" y="3410132"/>
                <a:ext cx="932760" cy="578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201573B-47D8-48BA-B4CA-3328F16564C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9437" y="3405812"/>
                  <a:ext cx="94140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D28612-5E1C-4351-8BAF-224A0D7BC970}"/>
                    </a:ext>
                  </a:extLst>
                </p14:cNvPr>
                <p14:cNvContentPartPr/>
                <p14:nvPr/>
              </p14:nvContentPartPr>
              <p14:xfrm>
                <a:off x="2365957" y="4071092"/>
                <a:ext cx="171720" cy="51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D28612-5E1C-4351-8BAF-224A0D7BC97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61637" y="4066772"/>
                  <a:ext cx="180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E2BFBF-9F78-4869-8375-766495974E7D}"/>
                    </a:ext>
                  </a:extLst>
                </p14:cNvPr>
                <p14:cNvContentPartPr/>
                <p14:nvPr/>
              </p14:nvContentPartPr>
              <p14:xfrm>
                <a:off x="2901637" y="4177292"/>
                <a:ext cx="44280" cy="11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E2BFBF-9F78-4869-8375-766495974E7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97317" y="4172972"/>
                  <a:ext cx="52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71D4903-32F9-4495-BB47-1C3B3C685648}"/>
                    </a:ext>
                  </a:extLst>
                </p14:cNvPr>
                <p14:cNvContentPartPr/>
                <p14:nvPr/>
              </p14:nvContentPartPr>
              <p14:xfrm>
                <a:off x="768997" y="3598412"/>
                <a:ext cx="3110040" cy="1121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71D4903-32F9-4495-BB47-1C3B3C68564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4677" y="3594092"/>
                  <a:ext cx="3118680" cy="11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27D181E-251A-42B3-A176-975C36F2C55C}"/>
                  </a:ext>
                </a:extLst>
              </p14:cNvPr>
              <p14:cNvContentPartPr/>
              <p14:nvPr/>
            </p14:nvContentPartPr>
            <p14:xfrm>
              <a:off x="3640717" y="3143732"/>
              <a:ext cx="2675160" cy="1293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27D181E-251A-42B3-A176-975C36F2C55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36397" y="3139412"/>
                <a:ext cx="2683800" cy="13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F596FC-C080-4D73-A9EF-1EB2A499CF08}"/>
                  </a:ext>
                </a:extLst>
              </p14:cNvPr>
              <p14:cNvContentPartPr/>
              <p14:nvPr/>
            </p14:nvContentPartPr>
            <p14:xfrm>
              <a:off x="3739717" y="3708932"/>
              <a:ext cx="2909160" cy="810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F596FC-C080-4D73-A9EF-1EB2A499CF0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35397" y="3704612"/>
                <a:ext cx="2917800" cy="81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ED66DD0-DA97-47D9-8886-985209CCBC4E}"/>
                  </a:ext>
                </a:extLst>
              </p14:cNvPr>
              <p14:cNvContentPartPr/>
              <p14:nvPr/>
            </p14:nvContentPartPr>
            <p14:xfrm>
              <a:off x="3800557" y="4020692"/>
              <a:ext cx="2978280" cy="73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ED66DD0-DA97-47D9-8886-985209CCBC4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96237" y="4016372"/>
                <a:ext cx="298692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EE38638-F487-4569-A9EF-69BE49132BC6}"/>
                  </a:ext>
                </a:extLst>
              </p14:cNvPr>
              <p14:cNvContentPartPr/>
              <p14:nvPr/>
            </p14:nvContentPartPr>
            <p14:xfrm>
              <a:off x="6512797" y="3704252"/>
              <a:ext cx="1224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EE38638-F487-4569-A9EF-69BE49132BC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08477" y="3699932"/>
                <a:ext cx="208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D771DE5-5466-40B0-A934-71215BA563D8}"/>
                  </a:ext>
                </a:extLst>
              </p14:cNvPr>
              <p14:cNvContentPartPr/>
              <p14:nvPr/>
            </p14:nvContentPartPr>
            <p14:xfrm>
              <a:off x="1891477" y="2297732"/>
              <a:ext cx="1691640" cy="82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D771DE5-5466-40B0-A934-71215BA563D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87157" y="2293412"/>
                <a:ext cx="17002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C924B4F-7BBD-408D-A498-69183BD94298}"/>
                  </a:ext>
                </a:extLst>
              </p14:cNvPr>
              <p14:cNvContentPartPr/>
              <p14:nvPr/>
            </p14:nvContentPartPr>
            <p14:xfrm>
              <a:off x="2015677" y="2027372"/>
              <a:ext cx="4982760" cy="2118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C924B4F-7BBD-408D-A498-69183BD9429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11357" y="2023052"/>
                <a:ext cx="4991400" cy="212760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Picture 2" descr="FOCUS ON MITOCHONDRIA | Center for Healing Neurology">
            <a:extLst>
              <a:ext uri="{FF2B5EF4-FFF2-40B4-BE49-F238E27FC236}">
                <a16:creationId xmlns:a16="http://schemas.microsoft.com/office/drawing/2014/main" id="{D0065875-9FF4-4F92-ABA5-EE92DAEA1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25" y="4833942"/>
            <a:ext cx="30861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FB44FF01-2EB4-41F9-9680-C92D0F5E417C}"/>
              </a:ext>
            </a:extLst>
          </p:cNvPr>
          <p:cNvGrpSpPr/>
          <p:nvPr/>
        </p:nvGrpSpPr>
        <p:grpSpPr>
          <a:xfrm>
            <a:off x="4044277" y="3297092"/>
            <a:ext cx="1463040" cy="708480"/>
            <a:chOff x="4044277" y="3297092"/>
            <a:chExt cx="1463040" cy="70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58B7437-940E-4147-ABF9-087A0FD0D35D}"/>
                    </a:ext>
                  </a:extLst>
                </p14:cNvPr>
                <p14:cNvContentPartPr/>
                <p14:nvPr/>
              </p14:nvContentPartPr>
              <p14:xfrm>
                <a:off x="4044277" y="3297092"/>
                <a:ext cx="1463040" cy="708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58B7437-940E-4147-ABF9-087A0FD0D35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39957" y="3292772"/>
                  <a:ext cx="1471680" cy="7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81C5EE7-E659-43D0-B043-82028E996D23}"/>
                    </a:ext>
                  </a:extLst>
                </p14:cNvPr>
                <p14:cNvContentPartPr/>
                <p14:nvPr/>
              </p14:nvContentPartPr>
              <p14:xfrm>
                <a:off x="4354237" y="3603812"/>
                <a:ext cx="26640" cy="27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81C5EE7-E659-43D0-B043-82028E996D2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49917" y="3599492"/>
                  <a:ext cx="35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84886C-BA9C-4271-84E0-E7990D097D61}"/>
                    </a:ext>
                  </a:extLst>
                </p14:cNvPr>
                <p14:cNvContentPartPr/>
                <p14:nvPr/>
              </p14:nvContentPartPr>
              <p14:xfrm>
                <a:off x="4380517" y="3603812"/>
                <a:ext cx="360" cy="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84886C-BA9C-4271-84E0-E7990D097D6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76197" y="35994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DAB0C23-E3E2-4124-9A4B-821F09D433AC}"/>
                    </a:ext>
                  </a:extLst>
                </p14:cNvPr>
                <p14:cNvContentPartPr/>
                <p14:nvPr/>
              </p14:nvContentPartPr>
              <p14:xfrm>
                <a:off x="4172077" y="3365132"/>
                <a:ext cx="1182960" cy="520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DAB0C23-E3E2-4124-9A4B-821F09D433A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67757" y="3360812"/>
                  <a:ext cx="1191600" cy="52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DFBE700-76A6-43AC-A8D7-4DD3ABD0FFF6}"/>
                  </a:ext>
                </a:extLst>
              </p14:cNvPr>
              <p14:cNvContentPartPr/>
              <p14:nvPr/>
            </p14:nvContentPartPr>
            <p14:xfrm>
              <a:off x="321014" y="2629701"/>
              <a:ext cx="1298160" cy="1125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DFBE700-76A6-43AC-A8D7-4DD3ABD0FFF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6694" y="2625381"/>
                <a:ext cx="1306800" cy="11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D4F8694-95CF-4266-85DA-0E6F00591AD4}"/>
                  </a:ext>
                </a:extLst>
              </p14:cNvPr>
              <p14:cNvContentPartPr/>
              <p14:nvPr/>
            </p14:nvContentPartPr>
            <p14:xfrm>
              <a:off x="114374" y="2996901"/>
              <a:ext cx="1413720" cy="1114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D4F8694-95CF-4266-85DA-0E6F00591AD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0054" y="2992581"/>
                <a:ext cx="1422360" cy="112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A73F5563-B5C0-4017-AC7B-38872BDA431D}"/>
              </a:ext>
            </a:extLst>
          </p:cNvPr>
          <p:cNvGrpSpPr/>
          <p:nvPr/>
        </p:nvGrpSpPr>
        <p:grpSpPr>
          <a:xfrm>
            <a:off x="240014" y="2742381"/>
            <a:ext cx="406800" cy="552240"/>
            <a:chOff x="240014" y="2742381"/>
            <a:chExt cx="40680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767B2A1-3FB5-40CE-975C-A33F7CEF96D7}"/>
                    </a:ext>
                  </a:extLst>
                </p14:cNvPr>
                <p14:cNvContentPartPr/>
                <p14:nvPr/>
              </p14:nvContentPartPr>
              <p14:xfrm>
                <a:off x="240014" y="2742381"/>
                <a:ext cx="291240" cy="440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767B2A1-3FB5-40CE-975C-A33F7CEF96D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5694" y="2738061"/>
                  <a:ext cx="2998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31182CC-BB43-4ED4-A33E-DEF6C3B02FC4}"/>
                    </a:ext>
                  </a:extLst>
                </p14:cNvPr>
                <p14:cNvContentPartPr/>
                <p14:nvPr/>
              </p14:nvContentPartPr>
              <p14:xfrm>
                <a:off x="459974" y="3063501"/>
                <a:ext cx="186840" cy="231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31182CC-BB43-4ED4-A33E-DEF6C3B02FC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5654" y="3059181"/>
                  <a:ext cx="19548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B1174E9-2755-405E-9063-E8808D4A49A3}"/>
              </a:ext>
            </a:extLst>
          </p:cNvPr>
          <p:cNvGrpSpPr/>
          <p:nvPr/>
        </p:nvGrpSpPr>
        <p:grpSpPr>
          <a:xfrm>
            <a:off x="2507654" y="2250261"/>
            <a:ext cx="654480" cy="554400"/>
            <a:chOff x="2507654" y="2250261"/>
            <a:chExt cx="65448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593AD8F-4F02-4C8E-BF95-63CB9C548E57}"/>
                    </a:ext>
                  </a:extLst>
                </p14:cNvPr>
                <p14:cNvContentPartPr/>
                <p14:nvPr/>
              </p14:nvContentPartPr>
              <p14:xfrm>
                <a:off x="2643734" y="2331261"/>
                <a:ext cx="518400" cy="473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593AD8F-4F02-4C8E-BF95-63CB9C548E5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39414" y="2326941"/>
                  <a:ext cx="5270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382D362-EF8B-46C4-B5D1-C140C7D49C34}"/>
                    </a:ext>
                  </a:extLst>
                </p14:cNvPr>
                <p14:cNvContentPartPr/>
                <p14:nvPr/>
              </p14:nvContentPartPr>
              <p14:xfrm>
                <a:off x="2507654" y="2250261"/>
                <a:ext cx="270720" cy="286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382D362-EF8B-46C4-B5D1-C140C7D49C3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03334" y="2245941"/>
                  <a:ext cx="279360" cy="29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1B50668-A15D-4B55-AB65-05574D5D7419}"/>
                  </a:ext>
                </a:extLst>
              </p14:cNvPr>
              <p14:cNvContentPartPr/>
              <p14:nvPr/>
            </p14:nvContentPartPr>
            <p14:xfrm>
              <a:off x="3503054" y="2980341"/>
              <a:ext cx="3092760" cy="918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1B50668-A15D-4B55-AB65-05574D5D741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98734" y="2976021"/>
                <a:ext cx="3101400" cy="9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5399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FD47E-EDFF-44B8-A4BC-E2F77F28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en-CA" dirty="0"/>
              <a:t>Diffusion is a movement of particles from a </a:t>
            </a:r>
            <a:r>
              <a:rPr lang="en-CA" b="1" dirty="0"/>
              <a:t>high</a:t>
            </a:r>
            <a:r>
              <a:rPr lang="en-CA" dirty="0"/>
              <a:t> concentration to a </a:t>
            </a:r>
            <a:r>
              <a:rPr lang="en-CA" b="1" dirty="0"/>
              <a:t>low</a:t>
            </a:r>
            <a:r>
              <a:rPr lang="en-CA" dirty="0"/>
              <a:t> concentration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3BA64-C9DC-4F58-BB40-AC8F2BA8C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r>
              <a:rPr lang="en-CA" sz="2800" dirty="0"/>
              <a:t>Concentration of </a:t>
            </a:r>
            <a:r>
              <a:rPr lang="en-CA" sz="2800" dirty="0">
                <a:solidFill>
                  <a:srgbClr val="FF0000"/>
                </a:solidFill>
              </a:rPr>
              <a:t>O</a:t>
            </a:r>
            <a:r>
              <a:rPr lang="en-CA" sz="2800" baseline="-25000" dirty="0">
                <a:solidFill>
                  <a:srgbClr val="FF0000"/>
                </a:solidFill>
              </a:rPr>
              <a:t>2</a:t>
            </a:r>
            <a:r>
              <a:rPr lang="en-CA" sz="2800" dirty="0"/>
              <a:t> in the air in alveoli        =21%</a:t>
            </a:r>
          </a:p>
          <a:p>
            <a:r>
              <a:rPr lang="en-CA" sz="2800" dirty="0"/>
              <a:t>Concentration of </a:t>
            </a:r>
            <a:r>
              <a:rPr lang="en-CA" sz="2800" dirty="0">
                <a:solidFill>
                  <a:srgbClr val="FF0000"/>
                </a:solidFill>
              </a:rPr>
              <a:t>O</a:t>
            </a:r>
            <a:r>
              <a:rPr lang="en-CA" sz="2800" baseline="-25000" dirty="0">
                <a:solidFill>
                  <a:srgbClr val="FF0000"/>
                </a:solidFill>
              </a:rPr>
              <a:t>2</a:t>
            </a:r>
            <a:r>
              <a:rPr lang="en-CA" sz="2800" dirty="0"/>
              <a:t> in deoxygenized blood = 17%</a:t>
            </a:r>
          </a:p>
          <a:p>
            <a:r>
              <a:rPr lang="en-CA" sz="2800" dirty="0"/>
              <a:t>Things always flow from </a:t>
            </a:r>
          </a:p>
          <a:p>
            <a:r>
              <a:rPr lang="en-CA" sz="2800" dirty="0"/>
              <a:t>Will the oxygen move from the </a:t>
            </a:r>
          </a:p>
          <a:p>
            <a:r>
              <a:rPr lang="en-CA" sz="2800" dirty="0"/>
              <a:t>Lungs to the blood or</a:t>
            </a:r>
          </a:p>
          <a:p>
            <a:r>
              <a:rPr lang="en-CA" sz="2800" dirty="0"/>
              <a:t>Blood to the lungs?</a:t>
            </a:r>
            <a:endParaRPr lang="en-US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08DB19-F297-4115-8098-4D373BA42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52784"/>
              </p:ext>
            </p:extLst>
          </p:nvPr>
        </p:nvGraphicFramePr>
        <p:xfrm>
          <a:off x="4716016" y="3423237"/>
          <a:ext cx="6480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498073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High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2246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80A7B58-48FA-4C44-AEF8-17B9DC3A59B9}"/>
              </a:ext>
            </a:extLst>
          </p:cNvPr>
          <p:cNvSpPr txBox="1"/>
          <p:nvPr/>
        </p:nvSpPr>
        <p:spPr>
          <a:xfrm>
            <a:off x="4067944" y="14847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D9746-CD3B-4097-A728-3C943E0405DC}"/>
              </a:ext>
            </a:extLst>
          </p:cNvPr>
          <p:cNvSpPr txBox="1"/>
          <p:nvPr/>
        </p:nvSpPr>
        <p:spPr>
          <a:xfrm>
            <a:off x="7380312" y="4124863"/>
            <a:ext cx="5760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Low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BDD482-BA03-475A-964D-3E88C591435B}"/>
              </a:ext>
            </a:extLst>
          </p:cNvPr>
          <p:cNvCxnSpPr>
            <a:cxnSpLocks/>
          </p:cNvCxnSpPr>
          <p:nvPr/>
        </p:nvCxnSpPr>
        <p:spPr>
          <a:xfrm>
            <a:off x="5364088" y="3717032"/>
            <a:ext cx="1944216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78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50D99-09FE-40A9-9352-5E14E7968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975" y="2398913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7A232-217E-4C42-95E1-05FD6B899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Alveoli: Structure, Function, and Disorders of the Lungs">
            <a:extLst>
              <a:ext uri="{FF2B5EF4-FFF2-40B4-BE49-F238E27FC236}">
                <a16:creationId xmlns:a16="http://schemas.microsoft.com/office/drawing/2014/main" id="{BE5CD66A-A94D-4750-8953-5436D0E40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5" y="1842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5372A3-DAA5-41A3-9A44-532A04A461C6}"/>
                  </a:ext>
                </a:extLst>
              </p14:cNvPr>
              <p14:cNvContentPartPr/>
              <p14:nvPr/>
            </p14:nvContentPartPr>
            <p14:xfrm>
              <a:off x="-1572803" y="1608692"/>
              <a:ext cx="45720" cy="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5372A3-DAA5-41A3-9A44-532A04A461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81803" y="1599692"/>
                <a:ext cx="633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952AEF-48B8-4F7E-BE60-897EF280FA5B}"/>
                  </a:ext>
                </a:extLst>
              </p14:cNvPr>
              <p14:cNvContentPartPr/>
              <p14:nvPr/>
            </p14:nvContentPartPr>
            <p14:xfrm>
              <a:off x="-1401443" y="1605452"/>
              <a:ext cx="1440" cy="9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952AEF-48B8-4F7E-BE60-897EF280FA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405763" y="1601132"/>
                <a:ext cx="100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28036-499F-439C-85A5-FE65F8D8D78F}"/>
                  </a:ext>
                </a:extLst>
              </p14:cNvPr>
              <p14:cNvContentPartPr/>
              <p14:nvPr/>
            </p14:nvContentPartPr>
            <p14:xfrm>
              <a:off x="733357" y="2036372"/>
              <a:ext cx="1606320" cy="1600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28036-499F-439C-85A5-FE65F8D8D7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9036" y="2032052"/>
                <a:ext cx="1614962" cy="16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01FA124-5855-4C75-BF35-F5198E12B22C}"/>
                  </a:ext>
                </a:extLst>
              </p14:cNvPr>
              <p14:cNvContentPartPr/>
              <p14:nvPr/>
            </p14:nvContentPartPr>
            <p14:xfrm>
              <a:off x="999037" y="3370172"/>
              <a:ext cx="38520" cy="32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01FA124-5855-4C75-BF35-F5198E12B2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4717" y="3365852"/>
                <a:ext cx="471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8CB3FFF-D85C-4EB3-ADBC-2883F7FC2EDC}"/>
                  </a:ext>
                </a:extLst>
              </p14:cNvPr>
              <p14:cNvContentPartPr/>
              <p14:nvPr/>
            </p14:nvContentPartPr>
            <p14:xfrm>
              <a:off x="1837117" y="3811892"/>
              <a:ext cx="1974960" cy="600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8CB3FFF-D85C-4EB3-ADBC-2883F7FC2E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2797" y="3807572"/>
                <a:ext cx="1983600" cy="60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409DD17D-6B91-445A-A577-F4DC0D5DB864}"/>
              </a:ext>
            </a:extLst>
          </p:cNvPr>
          <p:cNvGrpSpPr/>
          <p:nvPr/>
        </p:nvGrpSpPr>
        <p:grpSpPr>
          <a:xfrm>
            <a:off x="768997" y="3410132"/>
            <a:ext cx="3110040" cy="1309320"/>
            <a:chOff x="768997" y="3410132"/>
            <a:chExt cx="3110040" cy="13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01573B-47D8-48BA-B4CA-3328F16564CE}"/>
                    </a:ext>
                  </a:extLst>
                </p14:cNvPr>
                <p14:cNvContentPartPr/>
                <p14:nvPr/>
              </p14:nvContentPartPr>
              <p14:xfrm>
                <a:off x="1053757" y="3410132"/>
                <a:ext cx="932760" cy="578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201573B-47D8-48BA-B4CA-3328F16564C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9437" y="3405812"/>
                  <a:ext cx="94140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D28612-5E1C-4351-8BAF-224A0D7BC970}"/>
                    </a:ext>
                  </a:extLst>
                </p14:cNvPr>
                <p14:cNvContentPartPr/>
                <p14:nvPr/>
              </p14:nvContentPartPr>
              <p14:xfrm>
                <a:off x="2365957" y="4071092"/>
                <a:ext cx="171720" cy="51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D28612-5E1C-4351-8BAF-224A0D7BC97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61637" y="4066772"/>
                  <a:ext cx="180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E2BFBF-9F78-4869-8375-766495974E7D}"/>
                    </a:ext>
                  </a:extLst>
                </p14:cNvPr>
                <p14:cNvContentPartPr/>
                <p14:nvPr/>
              </p14:nvContentPartPr>
              <p14:xfrm>
                <a:off x="2901637" y="4177292"/>
                <a:ext cx="44280" cy="11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E2BFBF-9F78-4869-8375-766495974E7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97317" y="4172972"/>
                  <a:ext cx="52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71D4903-32F9-4495-BB47-1C3B3C685648}"/>
                    </a:ext>
                  </a:extLst>
                </p14:cNvPr>
                <p14:cNvContentPartPr/>
                <p14:nvPr/>
              </p14:nvContentPartPr>
              <p14:xfrm>
                <a:off x="768997" y="3598412"/>
                <a:ext cx="3110040" cy="1121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71D4903-32F9-4495-BB47-1C3B3C68564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4677" y="3594092"/>
                  <a:ext cx="3118680" cy="11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27D181E-251A-42B3-A176-975C36F2C55C}"/>
                  </a:ext>
                </a:extLst>
              </p14:cNvPr>
              <p14:cNvContentPartPr/>
              <p14:nvPr/>
            </p14:nvContentPartPr>
            <p14:xfrm>
              <a:off x="3640717" y="3143732"/>
              <a:ext cx="2675160" cy="1293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27D181E-251A-42B3-A176-975C36F2C55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36397" y="3139412"/>
                <a:ext cx="2683800" cy="13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044B312-0AF6-46F5-A64C-7CCEB77D198E}"/>
                  </a:ext>
                </a:extLst>
              </p14:cNvPr>
              <p14:cNvContentPartPr/>
              <p14:nvPr/>
            </p14:nvContentPartPr>
            <p14:xfrm>
              <a:off x="3739717" y="3722612"/>
              <a:ext cx="2854080" cy="7970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044B312-0AF6-46F5-A64C-7CCEB77D19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35397" y="3718290"/>
                <a:ext cx="2862720" cy="805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8375A50-5F10-4729-B8A8-D0F0C9AC603F}"/>
                  </a:ext>
                </a:extLst>
              </p14:cNvPr>
              <p14:cNvContentPartPr/>
              <p14:nvPr/>
            </p14:nvContentPartPr>
            <p14:xfrm>
              <a:off x="3800557" y="4059932"/>
              <a:ext cx="2957040" cy="6998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48375A50-5F10-4729-B8A8-D0F0C9AC603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96236" y="4055612"/>
                <a:ext cx="2965681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EE38638-F487-4569-A9EF-69BE49132BC6}"/>
                  </a:ext>
                </a:extLst>
              </p14:cNvPr>
              <p14:cNvContentPartPr/>
              <p14:nvPr/>
            </p14:nvContentPartPr>
            <p14:xfrm>
              <a:off x="6512797" y="3704252"/>
              <a:ext cx="1224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EE38638-F487-4569-A9EF-69BE49132BC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08477" y="3699932"/>
                <a:ext cx="208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D771DE5-5466-40B0-A934-71215BA563D8}"/>
                  </a:ext>
                </a:extLst>
              </p14:cNvPr>
              <p14:cNvContentPartPr/>
              <p14:nvPr/>
            </p14:nvContentPartPr>
            <p14:xfrm>
              <a:off x="1891477" y="2297732"/>
              <a:ext cx="1691640" cy="82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D771DE5-5466-40B0-A934-71215BA563D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87157" y="2293412"/>
                <a:ext cx="17002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2B4A7C0-7B17-4814-A1A7-CEDD6A4C1472}"/>
                  </a:ext>
                </a:extLst>
              </p14:cNvPr>
              <p14:cNvContentPartPr/>
              <p14:nvPr/>
            </p14:nvContentPartPr>
            <p14:xfrm>
              <a:off x="2015677" y="2027372"/>
              <a:ext cx="4912560" cy="21189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2B4A7C0-7B17-4814-A1A7-CEDD6A4C147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11357" y="2023052"/>
                <a:ext cx="4921200" cy="21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26B7678-3C9D-48A0-BF33-AFD6CEE7C7C7}"/>
                  </a:ext>
                </a:extLst>
              </p14:cNvPr>
              <p14:cNvContentPartPr/>
              <p14:nvPr/>
            </p14:nvContentPartPr>
            <p14:xfrm>
              <a:off x="3477997" y="2859692"/>
              <a:ext cx="3112200" cy="9208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26B7678-3C9D-48A0-BF33-AFD6CEE7C7C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73677" y="2855372"/>
                <a:ext cx="3120839" cy="92952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Picture 2" descr="FOCUS ON MITOCHONDRIA | Center for Healing Neurology">
            <a:extLst>
              <a:ext uri="{FF2B5EF4-FFF2-40B4-BE49-F238E27FC236}">
                <a16:creationId xmlns:a16="http://schemas.microsoft.com/office/drawing/2014/main" id="{D0065875-9FF4-4F92-ABA5-EE92DAEA1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25" y="4815088"/>
            <a:ext cx="30861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FB44FF01-2EB4-41F9-9680-C92D0F5E417C}"/>
              </a:ext>
            </a:extLst>
          </p:cNvPr>
          <p:cNvGrpSpPr/>
          <p:nvPr/>
        </p:nvGrpSpPr>
        <p:grpSpPr>
          <a:xfrm>
            <a:off x="4044277" y="3297092"/>
            <a:ext cx="1463040" cy="708480"/>
            <a:chOff x="4044277" y="3297092"/>
            <a:chExt cx="1463040" cy="70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58B7437-940E-4147-ABF9-087A0FD0D35D}"/>
                    </a:ext>
                  </a:extLst>
                </p14:cNvPr>
                <p14:cNvContentPartPr/>
                <p14:nvPr/>
              </p14:nvContentPartPr>
              <p14:xfrm>
                <a:off x="4044277" y="3297092"/>
                <a:ext cx="1463040" cy="708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58B7437-940E-4147-ABF9-087A0FD0D35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39957" y="3292772"/>
                  <a:ext cx="1471680" cy="7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81C5EE7-E659-43D0-B043-82028E996D23}"/>
                    </a:ext>
                  </a:extLst>
                </p14:cNvPr>
                <p14:cNvContentPartPr/>
                <p14:nvPr/>
              </p14:nvContentPartPr>
              <p14:xfrm>
                <a:off x="4354237" y="3603812"/>
                <a:ext cx="26640" cy="27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81C5EE7-E659-43D0-B043-82028E996D2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49917" y="3599492"/>
                  <a:ext cx="35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84886C-BA9C-4271-84E0-E7990D097D61}"/>
                    </a:ext>
                  </a:extLst>
                </p14:cNvPr>
                <p14:cNvContentPartPr/>
                <p14:nvPr/>
              </p14:nvContentPartPr>
              <p14:xfrm>
                <a:off x="4380517" y="3603812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84886C-BA9C-4271-84E0-E7990D097D6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76197" y="35994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DAB0C23-E3E2-4124-9A4B-821F09D433AC}"/>
                    </a:ext>
                  </a:extLst>
                </p14:cNvPr>
                <p14:cNvContentPartPr/>
                <p14:nvPr/>
              </p14:nvContentPartPr>
              <p14:xfrm>
                <a:off x="4172077" y="3365132"/>
                <a:ext cx="1182960" cy="520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DAB0C23-E3E2-4124-9A4B-821F09D433A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67757" y="3360812"/>
                  <a:ext cx="1191600" cy="52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B7EA29C-0EC3-47AD-A94D-090067191FF6}"/>
                  </a:ext>
                </a:extLst>
              </p14:cNvPr>
              <p14:cNvContentPartPr/>
              <p14:nvPr/>
            </p14:nvContentPartPr>
            <p14:xfrm>
              <a:off x="1983435" y="2998701"/>
              <a:ext cx="1440" cy="20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B7EA29C-0EC3-47AD-A94D-090067191FF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47795" y="2963061"/>
                <a:ext cx="730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69DD9DA-1B9D-485E-A915-CA09BD4CFC0B}"/>
                  </a:ext>
                </a:extLst>
              </p14:cNvPr>
              <p14:cNvContentPartPr/>
              <p14:nvPr/>
            </p14:nvContentPartPr>
            <p14:xfrm>
              <a:off x="2980635" y="3878181"/>
              <a:ext cx="21600" cy="309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69DD9DA-1B9D-485E-A915-CA09BD4CFC0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944635" y="3842181"/>
                <a:ext cx="9324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8337119F-1F8F-4B16-AFA7-A63B88099610}"/>
              </a:ext>
            </a:extLst>
          </p:cNvPr>
          <p:cNvGrpSpPr/>
          <p:nvPr/>
        </p:nvGrpSpPr>
        <p:grpSpPr>
          <a:xfrm>
            <a:off x="1345357" y="2607332"/>
            <a:ext cx="1301198" cy="1935720"/>
            <a:chOff x="1345357" y="2607332"/>
            <a:chExt cx="1301198" cy="19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40CDC07-A586-4116-BC5D-387B7B81679B}"/>
                    </a:ext>
                  </a:extLst>
                </p14:cNvPr>
                <p14:cNvContentPartPr/>
                <p14:nvPr/>
              </p14:nvContentPartPr>
              <p14:xfrm>
                <a:off x="1345357" y="2746292"/>
                <a:ext cx="221400" cy="241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40CDC07-A586-4116-BC5D-387B7B81679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41037" y="2741972"/>
                  <a:ext cx="230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D6A617-4C87-427B-BC1E-BAA37EAD0FEC}"/>
                    </a:ext>
                  </a:extLst>
                </p14:cNvPr>
                <p14:cNvContentPartPr/>
                <p14:nvPr/>
              </p14:nvContentPartPr>
              <p14:xfrm>
                <a:off x="1584757" y="2741612"/>
                <a:ext cx="80640" cy="180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D6A617-4C87-427B-BC1E-BAA37EAD0FE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80437" y="2737292"/>
                  <a:ext cx="89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ECBE999-89D4-4C4D-B279-B31CB6C48339}"/>
                    </a:ext>
                  </a:extLst>
                </p14:cNvPr>
                <p14:cNvContentPartPr/>
                <p14:nvPr/>
              </p14:nvContentPartPr>
              <p14:xfrm>
                <a:off x="1634797" y="2607332"/>
                <a:ext cx="115920" cy="76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ECBE999-89D4-4C4D-B279-B31CB6C4833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30477" y="2603012"/>
                  <a:ext cx="124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B0FF83E-6076-43A8-BACB-E7DD8A13FD52}"/>
                    </a:ext>
                  </a:extLst>
                </p14:cNvPr>
                <p14:cNvContentPartPr/>
                <p14:nvPr/>
              </p14:nvContentPartPr>
              <p14:xfrm>
                <a:off x="1701397" y="2621732"/>
                <a:ext cx="91800" cy="358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B0FF83E-6076-43A8-BACB-E7DD8A13FD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97077" y="2617412"/>
                  <a:ext cx="1004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3D3D94C-23EC-42D6-97AD-B3094ECC2CAA}"/>
                    </a:ext>
                  </a:extLst>
                </p14:cNvPr>
                <p14:cNvContentPartPr/>
                <p14:nvPr/>
              </p14:nvContentPartPr>
              <p14:xfrm>
                <a:off x="1804717" y="2877692"/>
                <a:ext cx="102960" cy="96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3D3D94C-23EC-42D6-97AD-B3094ECC2CA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00397" y="2873372"/>
                  <a:ext cx="111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9F21A91-53D1-4944-9E01-227BA4E959AE}"/>
                    </a:ext>
                  </a:extLst>
                </p14:cNvPr>
                <p14:cNvContentPartPr/>
                <p14:nvPr/>
              </p14:nvContentPartPr>
              <p14:xfrm>
                <a:off x="1421677" y="3126812"/>
                <a:ext cx="225000" cy="196383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9F21A91-53D1-4944-9E01-227BA4E959A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17357" y="3122488"/>
                  <a:ext cx="233640" cy="205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D8F14E5-8191-4E53-9DC5-D16787E05785}"/>
                    </a:ext>
                  </a:extLst>
                </p14:cNvPr>
                <p14:cNvContentPartPr/>
                <p14:nvPr/>
              </p14:nvContentPartPr>
              <p14:xfrm>
                <a:off x="1596637" y="3215784"/>
                <a:ext cx="162360" cy="152588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D8F14E5-8191-4E53-9DC5-D16787E0578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92317" y="3211465"/>
                  <a:ext cx="171000" cy="1612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FD76663-3D4B-473A-BDFE-763108A3F1EA}"/>
                    </a:ext>
                  </a:extLst>
                </p14:cNvPr>
                <p14:cNvContentPartPr/>
                <p14:nvPr/>
              </p14:nvContentPartPr>
              <p14:xfrm>
                <a:off x="1654957" y="3899732"/>
                <a:ext cx="26640" cy="213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FD76663-3D4B-473A-BDFE-763108A3F1E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50637" y="3895412"/>
                  <a:ext cx="35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3F11C97-68A9-4634-8177-37F616EA9690}"/>
                    </a:ext>
                  </a:extLst>
                </p14:cNvPr>
                <p14:cNvContentPartPr/>
                <p14:nvPr/>
              </p14:nvContentPartPr>
              <p14:xfrm>
                <a:off x="1735957" y="3939332"/>
                <a:ext cx="128880" cy="208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3F11C97-68A9-4634-8177-37F616EA969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31637" y="3935012"/>
                  <a:ext cx="137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B171FCB-FAF9-4953-B736-31998A33D846}"/>
                    </a:ext>
                  </a:extLst>
                </p14:cNvPr>
                <p14:cNvContentPartPr/>
                <p14:nvPr/>
              </p14:nvContentPartPr>
              <p14:xfrm>
                <a:off x="1772317" y="4031492"/>
                <a:ext cx="128160" cy="28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B171FCB-FAF9-4953-B736-31998A33D8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67997" y="4027172"/>
                  <a:ext cx="136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AEB51D2-E95E-4E6B-AF25-512BB20DDB93}"/>
                    </a:ext>
                  </a:extLst>
                </p14:cNvPr>
                <p14:cNvContentPartPr/>
                <p14:nvPr/>
              </p14:nvContentPartPr>
              <p14:xfrm>
                <a:off x="1944397" y="3783812"/>
                <a:ext cx="211320" cy="422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AEB51D2-E95E-4E6B-AF25-512BB20DDB9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40077" y="3779492"/>
                  <a:ext cx="2199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4D3F443-B2BE-457A-AE1A-6BFF834E73A5}"/>
                    </a:ext>
                  </a:extLst>
                </p14:cNvPr>
                <p14:cNvContentPartPr/>
                <p14:nvPr/>
              </p14:nvContentPartPr>
              <p14:xfrm>
                <a:off x="2023957" y="4077572"/>
                <a:ext cx="141120" cy="113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4D3F443-B2BE-457A-AE1A-6BFF834E73A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19637" y="4073252"/>
                  <a:ext cx="149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1ABE4E1-3BE5-4332-9DC7-F149B95B5ED0}"/>
                    </a:ext>
                  </a:extLst>
                </p14:cNvPr>
                <p14:cNvContentPartPr/>
                <p14:nvPr/>
              </p14:nvContentPartPr>
              <p14:xfrm>
                <a:off x="1578637" y="4266932"/>
                <a:ext cx="139320" cy="208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1ABE4E1-3BE5-4332-9DC7-F149B95B5ED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74317" y="4262612"/>
                  <a:ext cx="147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EC6756E-0A4C-4E35-A055-BFC668BD6425}"/>
                    </a:ext>
                  </a:extLst>
                </p14:cNvPr>
                <p14:cNvContentPartPr/>
                <p14:nvPr/>
              </p14:nvContentPartPr>
              <p14:xfrm>
                <a:off x="1748197" y="4383932"/>
                <a:ext cx="183600" cy="159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EC6756E-0A4C-4E35-A055-BFC668BD642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43877" y="4379612"/>
                  <a:ext cx="192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1EF6F84-6A0A-4680-9245-15A34C37F5E1}"/>
                    </a:ext>
                  </a:extLst>
                </p14:cNvPr>
                <p14:cNvContentPartPr/>
                <p14:nvPr/>
              </p14:nvContentPartPr>
              <p14:xfrm>
                <a:off x="1962195" y="3001581"/>
                <a:ext cx="499680" cy="893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1EF6F84-6A0A-4680-9245-15A34C37F5E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26555" y="2965941"/>
                  <a:ext cx="571320" cy="9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68B586D-84A5-479C-AF51-D2D54A674720}"/>
                    </a:ext>
                  </a:extLst>
                </p14:cNvPr>
                <p14:cNvContentPartPr/>
                <p14:nvPr/>
              </p14:nvContentPartPr>
              <p14:xfrm>
                <a:off x="2307795" y="3725901"/>
                <a:ext cx="338760" cy="371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68B586D-84A5-479C-AF51-D2D54A67472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271795" y="3689901"/>
                  <a:ext cx="410400" cy="44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E4E9490-CD5A-48D6-B6AE-AB25CFA868D7}"/>
              </a:ext>
            </a:extLst>
          </p:cNvPr>
          <p:cNvGrpSpPr/>
          <p:nvPr/>
        </p:nvGrpSpPr>
        <p:grpSpPr>
          <a:xfrm>
            <a:off x="2653957" y="4267292"/>
            <a:ext cx="764640" cy="300240"/>
            <a:chOff x="2653957" y="4267292"/>
            <a:chExt cx="76464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C0AFE6C-FCD0-4C8E-AACD-8F2841BDDDA8}"/>
                    </a:ext>
                  </a:extLst>
                </p14:cNvPr>
                <p14:cNvContentPartPr/>
                <p14:nvPr/>
              </p14:nvContentPartPr>
              <p14:xfrm>
                <a:off x="2653957" y="4279172"/>
                <a:ext cx="554040" cy="133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C0AFE6C-FCD0-4C8E-AACD-8F2841BDDDA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44957" y="4270172"/>
                  <a:ext cx="571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2B514A8-0D97-4C58-98B7-611D8B8444E8}"/>
                    </a:ext>
                  </a:extLst>
                </p14:cNvPr>
                <p14:cNvContentPartPr/>
                <p14:nvPr/>
              </p14:nvContentPartPr>
              <p14:xfrm>
                <a:off x="3087757" y="4267292"/>
                <a:ext cx="330840" cy="300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2B514A8-0D97-4C58-98B7-611D8B8444E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78757" y="4258292"/>
                  <a:ext cx="34848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0D8E447-6DC7-4A39-BC13-80135F64E20F}"/>
              </a:ext>
            </a:extLst>
          </p:cNvPr>
          <p:cNvGrpSpPr/>
          <p:nvPr/>
        </p:nvGrpSpPr>
        <p:grpSpPr>
          <a:xfrm>
            <a:off x="3634957" y="4342532"/>
            <a:ext cx="676440" cy="349200"/>
            <a:chOff x="3634957" y="4342532"/>
            <a:chExt cx="67644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ECC48FD-9730-4BEE-948E-14C34BE22259}"/>
                    </a:ext>
                  </a:extLst>
                </p14:cNvPr>
                <p14:cNvContentPartPr/>
                <p14:nvPr/>
              </p14:nvContentPartPr>
              <p14:xfrm>
                <a:off x="3634957" y="4415972"/>
                <a:ext cx="269280" cy="275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ECC48FD-9730-4BEE-948E-14C34BE2225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26317" y="4407332"/>
                  <a:ext cx="2869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97640E9-B13F-4514-A41E-16C500581B62}"/>
                    </a:ext>
                  </a:extLst>
                </p14:cNvPr>
                <p14:cNvContentPartPr/>
                <p14:nvPr/>
              </p14:nvContentPartPr>
              <p14:xfrm>
                <a:off x="3966157" y="4467452"/>
                <a:ext cx="5040" cy="176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97640E9-B13F-4514-A41E-16C500581B6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57157" y="4458812"/>
                  <a:ext cx="22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130FAB7-E7A1-4F44-BC12-6DF7B1A6C95D}"/>
                    </a:ext>
                  </a:extLst>
                </p14:cNvPr>
                <p14:cNvContentPartPr/>
                <p14:nvPr/>
              </p14:nvContentPartPr>
              <p14:xfrm>
                <a:off x="3988117" y="4342532"/>
                <a:ext cx="281880" cy="317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130FAB7-E7A1-4F44-BC12-6DF7B1A6C95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79117" y="4333532"/>
                  <a:ext cx="2995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6B1C183-62E7-4434-A652-AEC434AA8CE9}"/>
                    </a:ext>
                  </a:extLst>
                </p14:cNvPr>
                <p14:cNvContentPartPr/>
                <p14:nvPr/>
              </p14:nvContentPartPr>
              <p14:xfrm>
                <a:off x="4195837" y="4511372"/>
                <a:ext cx="115560" cy="136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6B1C183-62E7-4434-A652-AEC434AA8CE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87197" y="4502732"/>
                  <a:ext cx="13320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BB2A49F-C0D8-4AE1-B1AB-06DF0929FC35}"/>
              </a:ext>
            </a:extLst>
          </p:cNvPr>
          <p:cNvGrpSpPr/>
          <p:nvPr/>
        </p:nvGrpSpPr>
        <p:grpSpPr>
          <a:xfrm>
            <a:off x="3794797" y="4813052"/>
            <a:ext cx="475200" cy="178200"/>
            <a:chOff x="3794797" y="4813052"/>
            <a:chExt cx="47520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2A3A5DC-E2AB-4D03-892D-64C546FEE737}"/>
                    </a:ext>
                  </a:extLst>
                </p14:cNvPr>
                <p14:cNvContentPartPr/>
                <p14:nvPr/>
              </p14:nvContentPartPr>
              <p14:xfrm>
                <a:off x="3803077" y="4814852"/>
                <a:ext cx="189000" cy="169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2A3A5DC-E2AB-4D03-892D-64C546FEE73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94437" y="4805852"/>
                  <a:ext cx="206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E7DC549-5C09-4BF6-B3C7-D3D29866EFF4}"/>
                    </a:ext>
                  </a:extLst>
                </p14:cNvPr>
                <p14:cNvContentPartPr/>
                <p14:nvPr/>
              </p14:nvContentPartPr>
              <p14:xfrm>
                <a:off x="4077397" y="4882532"/>
                <a:ext cx="192600" cy="108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E7DC549-5C09-4BF6-B3C7-D3D29866EF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68757" y="4873532"/>
                  <a:ext cx="210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44327FD-0F20-40BA-AD93-23D57FF51E71}"/>
                    </a:ext>
                  </a:extLst>
                </p14:cNvPr>
                <p14:cNvContentPartPr/>
                <p14:nvPr/>
              </p14:nvContentPartPr>
              <p14:xfrm>
                <a:off x="3807757" y="4819172"/>
                <a:ext cx="189360" cy="122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44327FD-0F20-40BA-AD93-23D57FF51E7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98757" y="4810532"/>
                  <a:ext cx="207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1132438-352B-4511-B011-CEB5ED09AE7B}"/>
                    </a:ext>
                  </a:extLst>
                </p14:cNvPr>
                <p14:cNvContentPartPr/>
                <p14:nvPr/>
              </p14:nvContentPartPr>
              <p14:xfrm>
                <a:off x="3794797" y="4813052"/>
                <a:ext cx="201240" cy="163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1132438-352B-4511-B011-CEB5ED09AE7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86157" y="4804412"/>
                  <a:ext cx="218880" cy="18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A28535A-7C55-47AB-A9E0-BD6BA619265E}"/>
                  </a:ext>
                </a:extLst>
              </p14:cNvPr>
              <p14:cNvContentPartPr/>
              <p14:nvPr/>
            </p14:nvContentPartPr>
            <p14:xfrm>
              <a:off x="537157" y="2501132"/>
              <a:ext cx="187920" cy="434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A28535A-7C55-47AB-A9E0-BD6BA619265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28517" y="2492492"/>
                <a:ext cx="20556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50954C4-2724-40FB-86C4-DF77E79D5214}"/>
                  </a:ext>
                </a:extLst>
              </p14:cNvPr>
              <p14:cNvContentPartPr/>
              <p14:nvPr/>
            </p14:nvContentPartPr>
            <p14:xfrm>
              <a:off x="543277" y="2423012"/>
              <a:ext cx="670680" cy="1149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50954C4-2724-40FB-86C4-DF77E79D521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34277" y="2414372"/>
                <a:ext cx="688320" cy="116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99E4EF2B-00AB-4277-B7CA-307DE72DCAF5}"/>
              </a:ext>
            </a:extLst>
          </p:cNvPr>
          <p:cNvGrpSpPr/>
          <p:nvPr/>
        </p:nvGrpSpPr>
        <p:grpSpPr>
          <a:xfrm>
            <a:off x="535717" y="3167852"/>
            <a:ext cx="1220760" cy="831960"/>
            <a:chOff x="535717" y="3167852"/>
            <a:chExt cx="1220760" cy="83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B74FF59-359B-4560-939F-C755517E3A89}"/>
                    </a:ext>
                  </a:extLst>
                </p14:cNvPr>
                <p14:cNvContentPartPr/>
                <p14:nvPr/>
              </p14:nvContentPartPr>
              <p14:xfrm>
                <a:off x="535717" y="3167852"/>
                <a:ext cx="850680" cy="831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B74FF59-359B-4560-939F-C755517E3A8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7077" y="3158852"/>
                  <a:ext cx="868320" cy="84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0714754-687D-4444-86DF-DA6176C07EDB}"/>
                    </a:ext>
                  </a:extLst>
                </p14:cNvPr>
                <p14:cNvContentPartPr/>
                <p14:nvPr/>
              </p14:nvContentPartPr>
              <p14:xfrm>
                <a:off x="1116757" y="3454052"/>
                <a:ext cx="639720" cy="353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0714754-687D-4444-86DF-DA6176C07ED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07757" y="3445052"/>
                  <a:ext cx="65736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7F4D90A-2F03-4EE2-AC2B-50373C4C64D1}"/>
              </a:ext>
            </a:extLst>
          </p:cNvPr>
          <p:cNvGrpSpPr/>
          <p:nvPr/>
        </p:nvGrpSpPr>
        <p:grpSpPr>
          <a:xfrm>
            <a:off x="1376317" y="3672572"/>
            <a:ext cx="1361520" cy="720000"/>
            <a:chOff x="1376317" y="3672572"/>
            <a:chExt cx="1361520" cy="72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25A4CFF-F257-4C34-911B-3E86BEBEFAA9}"/>
                    </a:ext>
                  </a:extLst>
                </p14:cNvPr>
                <p14:cNvContentPartPr/>
                <p14:nvPr/>
              </p14:nvContentPartPr>
              <p14:xfrm>
                <a:off x="1600237" y="3672572"/>
                <a:ext cx="1137600" cy="451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25A4CFF-F257-4C34-911B-3E86BEBEFAA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91237" y="3663932"/>
                  <a:ext cx="115524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63A7E13-8ECB-44B8-A5BD-97938AD5C769}"/>
                    </a:ext>
                  </a:extLst>
                </p14:cNvPr>
                <p14:cNvContentPartPr/>
                <p14:nvPr/>
              </p14:nvContentPartPr>
              <p14:xfrm>
                <a:off x="1376317" y="4022852"/>
                <a:ext cx="874440" cy="369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63A7E13-8ECB-44B8-A5BD-97938AD5C76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67677" y="4014212"/>
                  <a:ext cx="892080" cy="38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4392722-CF05-4C11-8529-DF4253324472}"/>
              </a:ext>
            </a:extLst>
          </p:cNvPr>
          <p:cNvGrpSpPr/>
          <p:nvPr/>
        </p:nvGrpSpPr>
        <p:grpSpPr>
          <a:xfrm>
            <a:off x="6486877" y="3150572"/>
            <a:ext cx="468360" cy="1054440"/>
            <a:chOff x="6486877" y="3150572"/>
            <a:chExt cx="468360" cy="105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0079AF3-70C7-439C-85CE-91DA9612EB57}"/>
                    </a:ext>
                  </a:extLst>
                </p14:cNvPr>
                <p14:cNvContentPartPr/>
                <p14:nvPr/>
              </p14:nvContentPartPr>
              <p14:xfrm>
                <a:off x="6486877" y="3324092"/>
                <a:ext cx="116280" cy="491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0079AF3-70C7-439C-85CE-91DA9612EB5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77877" y="3315452"/>
                  <a:ext cx="13392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D9407CB-142F-4EB4-AF53-7A26FE98C138}"/>
                    </a:ext>
                  </a:extLst>
                </p14:cNvPr>
                <p14:cNvContentPartPr/>
                <p14:nvPr/>
              </p14:nvContentPartPr>
              <p14:xfrm>
                <a:off x="6690277" y="3150572"/>
                <a:ext cx="264960" cy="1054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D9407CB-142F-4EB4-AF53-7A26FE98C13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81637" y="3141932"/>
                  <a:ext cx="282600" cy="1072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7886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FD47E-EDFF-44B8-A4BC-E2F77F28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en-CA" dirty="0"/>
              <a:t>Diffusion is a movement of particles from a </a:t>
            </a:r>
            <a:r>
              <a:rPr lang="en-CA" b="1" dirty="0"/>
              <a:t>high</a:t>
            </a:r>
            <a:r>
              <a:rPr lang="en-CA" dirty="0"/>
              <a:t> concentration to a </a:t>
            </a:r>
            <a:r>
              <a:rPr lang="en-CA" b="1" dirty="0"/>
              <a:t>low</a:t>
            </a:r>
            <a:r>
              <a:rPr lang="en-CA" dirty="0"/>
              <a:t> concentration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3BA64-C9DC-4F58-BB40-AC8F2BA8C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r>
              <a:rPr lang="en-CA" sz="2800" dirty="0"/>
              <a:t>Concentration of </a:t>
            </a:r>
            <a:r>
              <a:rPr lang="en-CA" sz="2800" dirty="0">
                <a:solidFill>
                  <a:srgbClr val="FF0000"/>
                </a:solidFill>
              </a:rPr>
              <a:t>O</a:t>
            </a:r>
            <a:r>
              <a:rPr lang="en-CA" sz="2800" baseline="-25000" dirty="0">
                <a:solidFill>
                  <a:srgbClr val="FF0000"/>
                </a:solidFill>
              </a:rPr>
              <a:t>2</a:t>
            </a:r>
            <a:r>
              <a:rPr lang="en-CA" sz="2800" dirty="0"/>
              <a:t> in the oxygenated blood =21%</a:t>
            </a:r>
          </a:p>
          <a:p>
            <a:r>
              <a:rPr lang="en-CA" sz="2800" dirty="0"/>
              <a:t>Concentration of </a:t>
            </a:r>
            <a:r>
              <a:rPr lang="en-CA" sz="2800" dirty="0">
                <a:solidFill>
                  <a:srgbClr val="FF0000"/>
                </a:solidFill>
              </a:rPr>
              <a:t>O</a:t>
            </a:r>
            <a:r>
              <a:rPr lang="en-CA" sz="2800" baseline="-25000" dirty="0">
                <a:solidFill>
                  <a:srgbClr val="FF0000"/>
                </a:solidFill>
              </a:rPr>
              <a:t>2</a:t>
            </a:r>
            <a:r>
              <a:rPr lang="en-CA" sz="2800" dirty="0"/>
              <a:t> inside the cell                    = 17%</a:t>
            </a:r>
          </a:p>
          <a:p>
            <a:r>
              <a:rPr lang="en-CA" sz="2800" dirty="0"/>
              <a:t>Things always flow from </a:t>
            </a:r>
          </a:p>
          <a:p>
            <a:r>
              <a:rPr lang="en-CA" sz="2800" dirty="0"/>
              <a:t>Will the </a:t>
            </a:r>
            <a:r>
              <a:rPr lang="en-CA" sz="2800" dirty="0">
                <a:solidFill>
                  <a:srgbClr val="FF0000"/>
                </a:solidFill>
              </a:rPr>
              <a:t>oxygen</a:t>
            </a:r>
            <a:r>
              <a:rPr lang="en-CA" sz="2800" dirty="0"/>
              <a:t> move from the </a:t>
            </a:r>
          </a:p>
          <a:p>
            <a:r>
              <a:rPr lang="en-CA" sz="2800" dirty="0"/>
              <a:t>Blood to the mitochondria in the cell or</a:t>
            </a:r>
          </a:p>
          <a:p>
            <a:r>
              <a:rPr lang="en-CA" sz="2800" dirty="0"/>
              <a:t>From the cell to the blood?</a:t>
            </a:r>
            <a:endParaRPr lang="en-US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08DB19-F297-4115-8098-4D373BA42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25142"/>
              </p:ext>
            </p:extLst>
          </p:nvPr>
        </p:nvGraphicFramePr>
        <p:xfrm>
          <a:off x="4716016" y="3423237"/>
          <a:ext cx="6480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498073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High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2246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80A7B58-48FA-4C44-AEF8-17B9DC3A59B9}"/>
              </a:ext>
            </a:extLst>
          </p:cNvPr>
          <p:cNvSpPr txBox="1"/>
          <p:nvPr/>
        </p:nvSpPr>
        <p:spPr>
          <a:xfrm>
            <a:off x="4067944" y="14847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D9746-CD3B-4097-A728-3C943E0405DC}"/>
              </a:ext>
            </a:extLst>
          </p:cNvPr>
          <p:cNvSpPr txBox="1"/>
          <p:nvPr/>
        </p:nvSpPr>
        <p:spPr>
          <a:xfrm>
            <a:off x="7380312" y="4124863"/>
            <a:ext cx="5760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Low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BDD482-BA03-475A-964D-3E88C591435B}"/>
              </a:ext>
            </a:extLst>
          </p:cNvPr>
          <p:cNvCxnSpPr>
            <a:cxnSpLocks/>
          </p:cNvCxnSpPr>
          <p:nvPr/>
        </p:nvCxnSpPr>
        <p:spPr>
          <a:xfrm>
            <a:off x="5364088" y="3717032"/>
            <a:ext cx="1944216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84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50D99-09FE-40A9-9352-5E14E7968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975" y="2398913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7A232-217E-4C42-95E1-05FD6B899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Alveoli: Structure, Function, and Disorders of the Lungs">
            <a:extLst>
              <a:ext uri="{FF2B5EF4-FFF2-40B4-BE49-F238E27FC236}">
                <a16:creationId xmlns:a16="http://schemas.microsoft.com/office/drawing/2014/main" id="{BE5CD66A-A94D-4750-8953-5436D0E40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5" y="1842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5372A3-DAA5-41A3-9A44-532A04A461C6}"/>
                  </a:ext>
                </a:extLst>
              </p14:cNvPr>
              <p14:cNvContentPartPr/>
              <p14:nvPr/>
            </p14:nvContentPartPr>
            <p14:xfrm>
              <a:off x="-1572803" y="1608692"/>
              <a:ext cx="45720" cy="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5372A3-DAA5-41A3-9A44-532A04A461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81803" y="1599692"/>
                <a:ext cx="633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952AEF-48B8-4F7E-BE60-897EF280FA5B}"/>
                  </a:ext>
                </a:extLst>
              </p14:cNvPr>
              <p14:cNvContentPartPr/>
              <p14:nvPr/>
            </p14:nvContentPartPr>
            <p14:xfrm>
              <a:off x="-1401443" y="1605452"/>
              <a:ext cx="1440" cy="9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952AEF-48B8-4F7E-BE60-897EF280FA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405763" y="1601132"/>
                <a:ext cx="100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28036-499F-439C-85A5-FE65F8D8D78F}"/>
                  </a:ext>
                </a:extLst>
              </p14:cNvPr>
              <p14:cNvContentPartPr/>
              <p14:nvPr/>
            </p14:nvContentPartPr>
            <p14:xfrm>
              <a:off x="733357" y="2036372"/>
              <a:ext cx="1606320" cy="1600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28036-499F-439C-85A5-FE65F8D8D7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9037" y="2032052"/>
                <a:ext cx="1614960" cy="16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01FA124-5855-4C75-BF35-F5198E12B22C}"/>
                  </a:ext>
                </a:extLst>
              </p14:cNvPr>
              <p14:cNvContentPartPr/>
              <p14:nvPr/>
            </p14:nvContentPartPr>
            <p14:xfrm>
              <a:off x="999037" y="3370172"/>
              <a:ext cx="38520" cy="32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01FA124-5855-4C75-BF35-F5198E12B2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4717" y="3365852"/>
                <a:ext cx="471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8CB3FFF-D85C-4EB3-ADBC-2883F7FC2EDC}"/>
                  </a:ext>
                </a:extLst>
              </p14:cNvPr>
              <p14:cNvContentPartPr/>
              <p14:nvPr/>
            </p14:nvContentPartPr>
            <p14:xfrm>
              <a:off x="1837117" y="3811892"/>
              <a:ext cx="1974960" cy="600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8CB3FFF-D85C-4EB3-ADBC-2883F7FC2E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2797" y="3807572"/>
                <a:ext cx="1983600" cy="60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409DD17D-6B91-445A-A577-F4DC0D5DB864}"/>
              </a:ext>
            </a:extLst>
          </p:cNvPr>
          <p:cNvGrpSpPr/>
          <p:nvPr/>
        </p:nvGrpSpPr>
        <p:grpSpPr>
          <a:xfrm>
            <a:off x="768997" y="3410132"/>
            <a:ext cx="3110040" cy="1309320"/>
            <a:chOff x="768997" y="3410132"/>
            <a:chExt cx="3110040" cy="13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01573B-47D8-48BA-B4CA-3328F16564CE}"/>
                    </a:ext>
                  </a:extLst>
                </p14:cNvPr>
                <p14:cNvContentPartPr/>
                <p14:nvPr/>
              </p14:nvContentPartPr>
              <p14:xfrm>
                <a:off x="1053757" y="3410132"/>
                <a:ext cx="932760" cy="578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201573B-47D8-48BA-B4CA-3328F16564C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9437" y="3405812"/>
                  <a:ext cx="94140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D28612-5E1C-4351-8BAF-224A0D7BC970}"/>
                    </a:ext>
                  </a:extLst>
                </p14:cNvPr>
                <p14:cNvContentPartPr/>
                <p14:nvPr/>
              </p14:nvContentPartPr>
              <p14:xfrm>
                <a:off x="2365957" y="4071092"/>
                <a:ext cx="171720" cy="51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D28612-5E1C-4351-8BAF-224A0D7BC97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61637" y="4066772"/>
                  <a:ext cx="180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E2BFBF-9F78-4869-8375-766495974E7D}"/>
                    </a:ext>
                  </a:extLst>
                </p14:cNvPr>
                <p14:cNvContentPartPr/>
                <p14:nvPr/>
              </p14:nvContentPartPr>
              <p14:xfrm>
                <a:off x="2901637" y="4177292"/>
                <a:ext cx="44280" cy="11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E2BFBF-9F78-4869-8375-766495974E7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97317" y="4172972"/>
                  <a:ext cx="52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71D4903-32F9-4495-BB47-1C3B3C685648}"/>
                    </a:ext>
                  </a:extLst>
                </p14:cNvPr>
                <p14:cNvContentPartPr/>
                <p14:nvPr/>
              </p14:nvContentPartPr>
              <p14:xfrm>
                <a:off x="768997" y="3598412"/>
                <a:ext cx="3110040" cy="1121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71D4903-32F9-4495-BB47-1C3B3C68564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4677" y="3594092"/>
                  <a:ext cx="3118680" cy="11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27D181E-251A-42B3-A176-975C36F2C55C}"/>
                  </a:ext>
                </a:extLst>
              </p14:cNvPr>
              <p14:cNvContentPartPr/>
              <p14:nvPr/>
            </p14:nvContentPartPr>
            <p14:xfrm>
              <a:off x="3640717" y="3143732"/>
              <a:ext cx="2675160" cy="1293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27D181E-251A-42B3-A176-975C36F2C55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36397" y="3139412"/>
                <a:ext cx="2683800" cy="13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F596FC-C080-4D73-A9EF-1EB2A499CF08}"/>
                  </a:ext>
                </a:extLst>
              </p14:cNvPr>
              <p14:cNvContentPartPr/>
              <p14:nvPr/>
            </p14:nvContentPartPr>
            <p14:xfrm>
              <a:off x="3739717" y="3708932"/>
              <a:ext cx="2909160" cy="810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F596FC-C080-4D73-A9EF-1EB2A499CF0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35397" y="3704612"/>
                <a:ext cx="2917800" cy="81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ED66DD0-DA97-47D9-8886-985209CCBC4E}"/>
                  </a:ext>
                </a:extLst>
              </p14:cNvPr>
              <p14:cNvContentPartPr/>
              <p14:nvPr/>
            </p14:nvContentPartPr>
            <p14:xfrm>
              <a:off x="3800557" y="4020692"/>
              <a:ext cx="2978280" cy="73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ED66DD0-DA97-47D9-8886-985209CCBC4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96237" y="4016372"/>
                <a:ext cx="298692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EE38638-F487-4569-A9EF-69BE49132BC6}"/>
                  </a:ext>
                </a:extLst>
              </p14:cNvPr>
              <p14:cNvContentPartPr/>
              <p14:nvPr/>
            </p14:nvContentPartPr>
            <p14:xfrm>
              <a:off x="6512797" y="3704252"/>
              <a:ext cx="1224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EE38638-F487-4569-A9EF-69BE49132BC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08477" y="3699932"/>
                <a:ext cx="208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D771DE5-5466-40B0-A934-71215BA563D8}"/>
                  </a:ext>
                </a:extLst>
              </p14:cNvPr>
              <p14:cNvContentPartPr/>
              <p14:nvPr/>
            </p14:nvContentPartPr>
            <p14:xfrm>
              <a:off x="1891477" y="2297732"/>
              <a:ext cx="1691640" cy="82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D771DE5-5466-40B0-A934-71215BA563D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87157" y="2293412"/>
                <a:ext cx="17002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C924B4F-7BBD-408D-A498-69183BD94298}"/>
                  </a:ext>
                </a:extLst>
              </p14:cNvPr>
              <p14:cNvContentPartPr/>
              <p14:nvPr/>
            </p14:nvContentPartPr>
            <p14:xfrm>
              <a:off x="2015677" y="2027372"/>
              <a:ext cx="4982760" cy="2118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C924B4F-7BBD-408D-A498-69183BD9429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11357" y="2023052"/>
                <a:ext cx="4991400" cy="21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22197ED-BA3C-48C4-9FE8-2E8A75D2D90A}"/>
                  </a:ext>
                </a:extLst>
              </p14:cNvPr>
              <p14:cNvContentPartPr/>
              <p14:nvPr/>
            </p14:nvContentPartPr>
            <p14:xfrm>
              <a:off x="3477997" y="2859692"/>
              <a:ext cx="3135240" cy="920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22197ED-BA3C-48C4-9FE8-2E8A75D2D90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73677" y="2855372"/>
                <a:ext cx="3143879" cy="92952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Picture 2" descr="FOCUS ON MITOCHONDRIA | Center for Healing Neurology">
            <a:extLst>
              <a:ext uri="{FF2B5EF4-FFF2-40B4-BE49-F238E27FC236}">
                <a16:creationId xmlns:a16="http://schemas.microsoft.com/office/drawing/2014/main" id="{D0065875-9FF4-4F92-ABA5-EE92DAEA1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25" y="4815088"/>
            <a:ext cx="30861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FB44FF01-2EB4-41F9-9680-C92D0F5E417C}"/>
              </a:ext>
            </a:extLst>
          </p:cNvPr>
          <p:cNvGrpSpPr/>
          <p:nvPr/>
        </p:nvGrpSpPr>
        <p:grpSpPr>
          <a:xfrm>
            <a:off x="4044277" y="3297092"/>
            <a:ext cx="1463040" cy="708480"/>
            <a:chOff x="4044277" y="3297092"/>
            <a:chExt cx="1463040" cy="70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58B7437-940E-4147-ABF9-087A0FD0D35D}"/>
                    </a:ext>
                  </a:extLst>
                </p14:cNvPr>
                <p14:cNvContentPartPr/>
                <p14:nvPr/>
              </p14:nvContentPartPr>
              <p14:xfrm>
                <a:off x="4044277" y="3297092"/>
                <a:ext cx="1463040" cy="708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58B7437-940E-4147-ABF9-087A0FD0D35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39957" y="3292772"/>
                  <a:ext cx="1471680" cy="7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81C5EE7-E659-43D0-B043-82028E996D23}"/>
                    </a:ext>
                  </a:extLst>
                </p14:cNvPr>
                <p14:cNvContentPartPr/>
                <p14:nvPr/>
              </p14:nvContentPartPr>
              <p14:xfrm>
                <a:off x="4354237" y="3603812"/>
                <a:ext cx="26640" cy="27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81C5EE7-E659-43D0-B043-82028E996D2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49917" y="3599492"/>
                  <a:ext cx="35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84886C-BA9C-4271-84E0-E7990D097D61}"/>
                    </a:ext>
                  </a:extLst>
                </p14:cNvPr>
                <p14:cNvContentPartPr/>
                <p14:nvPr/>
              </p14:nvContentPartPr>
              <p14:xfrm>
                <a:off x="4380517" y="3603812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84886C-BA9C-4271-84E0-E7990D097D6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76197" y="35994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DAB0C23-E3E2-4124-9A4B-821F09D433AC}"/>
                    </a:ext>
                  </a:extLst>
                </p14:cNvPr>
                <p14:cNvContentPartPr/>
                <p14:nvPr/>
              </p14:nvContentPartPr>
              <p14:xfrm>
                <a:off x="4172077" y="3365132"/>
                <a:ext cx="1182960" cy="520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DAB0C23-E3E2-4124-9A4B-821F09D433A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67757" y="3360812"/>
                  <a:ext cx="1191600" cy="52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54291F-EDC4-4969-863E-7B24EF7D1233}"/>
              </a:ext>
            </a:extLst>
          </p:cNvPr>
          <p:cNvGrpSpPr/>
          <p:nvPr/>
        </p:nvGrpSpPr>
        <p:grpSpPr>
          <a:xfrm>
            <a:off x="1345357" y="2607332"/>
            <a:ext cx="562320" cy="380520"/>
            <a:chOff x="1345357" y="2607332"/>
            <a:chExt cx="56232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40CDC07-A586-4116-BC5D-387B7B81679B}"/>
                    </a:ext>
                  </a:extLst>
                </p14:cNvPr>
                <p14:cNvContentPartPr/>
                <p14:nvPr/>
              </p14:nvContentPartPr>
              <p14:xfrm>
                <a:off x="1345357" y="2746292"/>
                <a:ext cx="221400" cy="241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40CDC07-A586-4116-BC5D-387B7B81679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41037" y="2741972"/>
                  <a:ext cx="230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D6A617-4C87-427B-BC1E-BAA37EAD0FEC}"/>
                    </a:ext>
                  </a:extLst>
                </p14:cNvPr>
                <p14:cNvContentPartPr/>
                <p14:nvPr/>
              </p14:nvContentPartPr>
              <p14:xfrm>
                <a:off x="1584757" y="2741612"/>
                <a:ext cx="80640" cy="180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D6A617-4C87-427B-BC1E-BAA37EAD0FE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80437" y="2737292"/>
                  <a:ext cx="89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ECBE999-89D4-4C4D-B279-B31CB6C48339}"/>
                    </a:ext>
                  </a:extLst>
                </p14:cNvPr>
                <p14:cNvContentPartPr/>
                <p14:nvPr/>
              </p14:nvContentPartPr>
              <p14:xfrm>
                <a:off x="1634797" y="2607332"/>
                <a:ext cx="115920" cy="76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ECBE999-89D4-4C4D-B279-B31CB6C4833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30477" y="2603012"/>
                  <a:ext cx="124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B0FF83E-6076-43A8-BACB-E7DD8A13FD52}"/>
                    </a:ext>
                  </a:extLst>
                </p14:cNvPr>
                <p14:cNvContentPartPr/>
                <p14:nvPr/>
              </p14:nvContentPartPr>
              <p14:xfrm>
                <a:off x="1701397" y="2621732"/>
                <a:ext cx="91800" cy="358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B0FF83E-6076-43A8-BACB-E7DD8A13FD5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97077" y="2617412"/>
                  <a:ext cx="1004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3D3D94C-23EC-42D6-97AD-B3094ECC2CAA}"/>
                    </a:ext>
                  </a:extLst>
                </p14:cNvPr>
                <p14:cNvContentPartPr/>
                <p14:nvPr/>
              </p14:nvContentPartPr>
              <p14:xfrm>
                <a:off x="1804717" y="2877692"/>
                <a:ext cx="102960" cy="96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3D3D94C-23EC-42D6-97AD-B3094ECC2CA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00397" y="2873372"/>
                  <a:ext cx="11160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850AF67-462F-49BC-B9D8-0E092DA44A9D}"/>
              </a:ext>
            </a:extLst>
          </p:cNvPr>
          <p:cNvGrpSpPr/>
          <p:nvPr/>
        </p:nvGrpSpPr>
        <p:grpSpPr>
          <a:xfrm>
            <a:off x="1421677" y="3179732"/>
            <a:ext cx="337320" cy="188640"/>
            <a:chOff x="1421677" y="3179732"/>
            <a:chExt cx="33732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9F21A91-53D1-4944-9E01-227BA4E959AE}"/>
                    </a:ext>
                  </a:extLst>
                </p14:cNvPr>
                <p14:cNvContentPartPr/>
                <p14:nvPr/>
              </p14:nvContentPartPr>
              <p14:xfrm>
                <a:off x="1421677" y="3179732"/>
                <a:ext cx="225000" cy="153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9F21A91-53D1-4944-9E01-227BA4E959A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17357" y="3175412"/>
                  <a:ext cx="233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D8F14E5-8191-4E53-9DC5-D16787E05785}"/>
                    </a:ext>
                  </a:extLst>
                </p14:cNvPr>
                <p14:cNvContentPartPr/>
                <p14:nvPr/>
              </p14:nvContentPartPr>
              <p14:xfrm>
                <a:off x="1596637" y="3249212"/>
                <a:ext cx="162360" cy="119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D8F14E5-8191-4E53-9DC5-D16787E0578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92317" y="3244892"/>
                  <a:ext cx="17100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8565AB1-70AD-4450-A430-EB14EEDDC575}"/>
              </a:ext>
            </a:extLst>
          </p:cNvPr>
          <p:cNvGrpSpPr/>
          <p:nvPr/>
        </p:nvGrpSpPr>
        <p:grpSpPr>
          <a:xfrm>
            <a:off x="1578637" y="3783812"/>
            <a:ext cx="586440" cy="759240"/>
            <a:chOff x="1578637" y="3783812"/>
            <a:chExt cx="586440" cy="75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FD76663-3D4B-473A-BDFE-763108A3F1EA}"/>
                    </a:ext>
                  </a:extLst>
                </p14:cNvPr>
                <p14:cNvContentPartPr/>
                <p14:nvPr/>
              </p14:nvContentPartPr>
              <p14:xfrm>
                <a:off x="1654957" y="3899732"/>
                <a:ext cx="26640" cy="213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FD76663-3D4B-473A-BDFE-763108A3F1E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50637" y="3895412"/>
                  <a:ext cx="35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3F11C97-68A9-4634-8177-37F616EA9690}"/>
                    </a:ext>
                  </a:extLst>
                </p14:cNvPr>
                <p14:cNvContentPartPr/>
                <p14:nvPr/>
              </p14:nvContentPartPr>
              <p14:xfrm>
                <a:off x="1735957" y="3939332"/>
                <a:ext cx="128880" cy="208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3F11C97-68A9-4634-8177-37F616EA969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31637" y="3935012"/>
                  <a:ext cx="137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B171FCB-FAF9-4953-B736-31998A33D846}"/>
                    </a:ext>
                  </a:extLst>
                </p14:cNvPr>
                <p14:cNvContentPartPr/>
                <p14:nvPr/>
              </p14:nvContentPartPr>
              <p14:xfrm>
                <a:off x="1772317" y="4031492"/>
                <a:ext cx="128160" cy="28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B171FCB-FAF9-4953-B736-31998A33D84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67997" y="4027172"/>
                  <a:ext cx="136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AEB51D2-E95E-4E6B-AF25-512BB20DDB93}"/>
                    </a:ext>
                  </a:extLst>
                </p14:cNvPr>
                <p14:cNvContentPartPr/>
                <p14:nvPr/>
              </p14:nvContentPartPr>
              <p14:xfrm>
                <a:off x="1944397" y="3783812"/>
                <a:ext cx="211320" cy="422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AEB51D2-E95E-4E6B-AF25-512BB20DDB9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40077" y="3779492"/>
                  <a:ext cx="2199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4D3F443-B2BE-457A-AE1A-6BFF834E73A5}"/>
                    </a:ext>
                  </a:extLst>
                </p14:cNvPr>
                <p14:cNvContentPartPr/>
                <p14:nvPr/>
              </p14:nvContentPartPr>
              <p14:xfrm>
                <a:off x="2023957" y="4077572"/>
                <a:ext cx="141120" cy="113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4D3F443-B2BE-457A-AE1A-6BFF834E73A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19637" y="4073252"/>
                  <a:ext cx="149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1ABE4E1-3BE5-4332-9DC7-F149B95B5ED0}"/>
                    </a:ext>
                  </a:extLst>
                </p14:cNvPr>
                <p14:cNvContentPartPr/>
                <p14:nvPr/>
              </p14:nvContentPartPr>
              <p14:xfrm>
                <a:off x="1578637" y="4266932"/>
                <a:ext cx="139320" cy="208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1ABE4E1-3BE5-4332-9DC7-F149B95B5ED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74317" y="4262612"/>
                  <a:ext cx="147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EC6756E-0A4C-4E35-A055-BFC668BD6425}"/>
                    </a:ext>
                  </a:extLst>
                </p14:cNvPr>
                <p14:cNvContentPartPr/>
                <p14:nvPr/>
              </p14:nvContentPartPr>
              <p14:xfrm>
                <a:off x="1748197" y="4383932"/>
                <a:ext cx="183600" cy="159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EC6756E-0A4C-4E35-A055-BFC668BD642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43877" y="4379612"/>
                  <a:ext cx="19224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032B3DD-C317-4477-A857-D785001794B8}"/>
                  </a:ext>
                </a:extLst>
              </p14:cNvPr>
              <p14:cNvContentPartPr/>
              <p14:nvPr/>
            </p14:nvContentPartPr>
            <p14:xfrm>
              <a:off x="1337235" y="3984741"/>
              <a:ext cx="129600" cy="192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032B3DD-C317-4477-A857-D785001794B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332915" y="3980421"/>
                <a:ext cx="13824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5E715257-E299-4409-8182-6DAD4086FC74}"/>
              </a:ext>
            </a:extLst>
          </p:cNvPr>
          <p:cNvGrpSpPr/>
          <p:nvPr/>
        </p:nvGrpSpPr>
        <p:grpSpPr>
          <a:xfrm>
            <a:off x="2417595" y="4214421"/>
            <a:ext cx="673200" cy="240840"/>
            <a:chOff x="2417595" y="4214421"/>
            <a:chExt cx="67320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8037E84-4B41-4D35-9CCB-A2A141DA81AE}"/>
                    </a:ext>
                  </a:extLst>
                </p14:cNvPr>
                <p14:cNvContentPartPr/>
                <p14:nvPr/>
              </p14:nvContentPartPr>
              <p14:xfrm>
                <a:off x="2417595" y="4214421"/>
                <a:ext cx="423360" cy="106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8037E84-4B41-4D35-9CCB-A2A141DA81A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13275" y="4210101"/>
                  <a:ext cx="432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419C310-EEB5-4DC9-B7BF-6226743839A1}"/>
                    </a:ext>
                  </a:extLst>
                </p14:cNvPr>
                <p14:cNvContentPartPr/>
                <p14:nvPr/>
              </p14:nvContentPartPr>
              <p14:xfrm>
                <a:off x="2803515" y="4254381"/>
                <a:ext cx="287280" cy="200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419C310-EEB5-4DC9-B7BF-6226743839A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99195" y="4250061"/>
                  <a:ext cx="29592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40F39FB-42E5-4D7B-B6E4-06932FA9E586}"/>
              </a:ext>
            </a:extLst>
          </p:cNvPr>
          <p:cNvGrpSpPr/>
          <p:nvPr/>
        </p:nvGrpSpPr>
        <p:grpSpPr>
          <a:xfrm>
            <a:off x="1027635" y="3570021"/>
            <a:ext cx="490320" cy="354240"/>
            <a:chOff x="1027635" y="3570021"/>
            <a:chExt cx="49032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DA693C1-FF4A-41B6-BD97-52D90560741D}"/>
                    </a:ext>
                  </a:extLst>
                </p14:cNvPr>
                <p14:cNvContentPartPr/>
                <p14:nvPr/>
              </p14:nvContentPartPr>
              <p14:xfrm>
                <a:off x="1027635" y="3570021"/>
                <a:ext cx="339480" cy="216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DA693C1-FF4A-41B6-BD97-52D90560741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3315" y="3565701"/>
                  <a:ext cx="348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97464E5-E3D1-40A4-A233-DA4A64E6EB10}"/>
                    </a:ext>
                  </a:extLst>
                </p14:cNvPr>
                <p14:cNvContentPartPr/>
                <p14:nvPr/>
              </p14:nvContentPartPr>
              <p14:xfrm>
                <a:off x="1331475" y="3703581"/>
                <a:ext cx="186480" cy="220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97464E5-E3D1-40A4-A233-DA4A64E6EB1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27155" y="3699261"/>
                  <a:ext cx="19512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6A7DC11-8354-45D2-9EFB-07AEB2766372}"/>
              </a:ext>
            </a:extLst>
          </p:cNvPr>
          <p:cNvGrpSpPr/>
          <p:nvPr/>
        </p:nvGrpSpPr>
        <p:grpSpPr>
          <a:xfrm>
            <a:off x="3668235" y="4860981"/>
            <a:ext cx="588240" cy="207000"/>
            <a:chOff x="3668235" y="4860981"/>
            <a:chExt cx="58824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E4A441D-4C89-42EF-9E5E-810CAA3C7F5B}"/>
                    </a:ext>
                  </a:extLst>
                </p14:cNvPr>
                <p14:cNvContentPartPr/>
                <p14:nvPr/>
              </p14:nvContentPartPr>
              <p14:xfrm>
                <a:off x="3668235" y="4860981"/>
                <a:ext cx="214200" cy="207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E4A441D-4C89-42EF-9E5E-810CAA3C7F5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63915" y="4856661"/>
                  <a:ext cx="222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13CC4F8-65FF-47FB-A291-68BD3F3B959F}"/>
                    </a:ext>
                  </a:extLst>
                </p14:cNvPr>
                <p14:cNvContentPartPr/>
                <p14:nvPr/>
              </p14:nvContentPartPr>
              <p14:xfrm>
                <a:off x="3988275" y="4910301"/>
                <a:ext cx="268200" cy="129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13CC4F8-65FF-47FB-A291-68BD3F3B959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83955" y="4905981"/>
                  <a:ext cx="27684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51903EA9-7180-46FA-A4D7-36DB8E33F877}"/>
                  </a:ext>
                </a:extLst>
              </p14:cNvPr>
              <p14:cNvContentPartPr/>
              <p14:nvPr/>
            </p14:nvContentPartPr>
            <p14:xfrm>
              <a:off x="1066875" y="1434861"/>
              <a:ext cx="289800" cy="1440"/>
            </p14:xfrm>
          </p:contentPart>
        </mc:Choice>
        <mc:Fallback xmlns=""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51903EA9-7180-46FA-A4D7-36DB8E33F87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62555" y="1430541"/>
                <a:ext cx="29844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CB44645F-F3E6-4BF3-9857-D3FCCC2540C1}"/>
                  </a:ext>
                </a:extLst>
              </p14:cNvPr>
              <p14:cNvContentPartPr/>
              <p14:nvPr/>
            </p14:nvContentPartPr>
            <p14:xfrm>
              <a:off x="845475" y="828261"/>
              <a:ext cx="360" cy="360"/>
            </p14:xfrm>
          </p:contentPart>
        </mc:Choice>
        <mc:Fallback xmlns=""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CB44645F-F3E6-4BF3-9857-D3FCCC2540C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41155" y="823941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AA16521D-1268-4988-985A-69CA3419CF8A}"/>
              </a:ext>
            </a:extLst>
          </p:cNvPr>
          <p:cNvGrpSpPr/>
          <p:nvPr/>
        </p:nvGrpSpPr>
        <p:grpSpPr>
          <a:xfrm>
            <a:off x="472155" y="2567781"/>
            <a:ext cx="636120" cy="1092240"/>
            <a:chOff x="472155" y="2567781"/>
            <a:chExt cx="636120" cy="10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1AC4A59F-D353-4A3F-9252-799D223573DA}"/>
                    </a:ext>
                  </a:extLst>
                </p14:cNvPr>
                <p14:cNvContentPartPr/>
                <p14:nvPr/>
              </p14:nvContentPartPr>
              <p14:xfrm>
                <a:off x="674835" y="2567781"/>
                <a:ext cx="433440" cy="82908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1AC4A59F-D353-4A3F-9252-799D223573D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0515" y="2563461"/>
                  <a:ext cx="442080" cy="83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3D461E1A-A8C0-449C-976D-D77EA584AC9C}"/>
                    </a:ext>
                  </a:extLst>
                </p14:cNvPr>
                <p14:cNvContentPartPr/>
                <p14:nvPr/>
              </p14:nvContentPartPr>
              <p14:xfrm>
                <a:off x="472155" y="3018141"/>
                <a:ext cx="458280" cy="641880"/>
              </p14:xfrm>
            </p:contentPart>
          </mc:Choice>
          <mc:Fallback xmlns=""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3D461E1A-A8C0-449C-976D-D77EA584AC9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7835" y="3013821"/>
                  <a:ext cx="466920" cy="65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D4D544F8-EF78-4837-85E2-9F1F1DB2CEA0}"/>
              </a:ext>
            </a:extLst>
          </p:cNvPr>
          <p:cNvGrpSpPr/>
          <p:nvPr/>
        </p:nvGrpSpPr>
        <p:grpSpPr>
          <a:xfrm>
            <a:off x="3431557" y="3766581"/>
            <a:ext cx="1353038" cy="907200"/>
            <a:chOff x="3431557" y="3766581"/>
            <a:chExt cx="1353038" cy="90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44A41BC-BCB6-47D8-AEBE-515D919349C7}"/>
                    </a:ext>
                  </a:extLst>
                </p14:cNvPr>
                <p14:cNvContentPartPr/>
                <p14:nvPr/>
              </p14:nvContentPartPr>
              <p14:xfrm>
                <a:off x="3542235" y="4425381"/>
                <a:ext cx="280080" cy="214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44A41BC-BCB6-47D8-AEBE-515D919349C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37915" y="4421061"/>
                  <a:ext cx="2887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FAE5A97-5AB3-4616-B5EA-00AB1AB26DAB}"/>
                    </a:ext>
                  </a:extLst>
                </p14:cNvPr>
                <p14:cNvContentPartPr/>
                <p14:nvPr/>
              </p14:nvContentPartPr>
              <p14:xfrm>
                <a:off x="3857955" y="4454901"/>
                <a:ext cx="19440" cy="172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FAE5A97-5AB3-4616-B5EA-00AB1AB26DA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53635" y="4450581"/>
                  <a:ext cx="28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FF9A32D-7F6B-4273-86DD-CF14CD5E0A50}"/>
                    </a:ext>
                  </a:extLst>
                </p14:cNvPr>
                <p14:cNvContentPartPr/>
                <p14:nvPr/>
              </p14:nvContentPartPr>
              <p14:xfrm>
                <a:off x="3878835" y="4394061"/>
                <a:ext cx="197280" cy="279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FF9A32D-7F6B-4273-86DD-CF14CD5E0A5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74515" y="4389741"/>
                  <a:ext cx="2059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E871484-FD3A-41EE-89F0-7946AF882F4D}"/>
                    </a:ext>
                  </a:extLst>
                </p14:cNvPr>
                <p14:cNvContentPartPr/>
                <p14:nvPr/>
              </p14:nvContentPartPr>
              <p14:xfrm>
                <a:off x="4112115" y="4517541"/>
                <a:ext cx="121320" cy="126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E871484-FD3A-41EE-89F0-7946AF882F4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07795" y="4513221"/>
                  <a:ext cx="129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19AE047-F02B-418F-BA9A-561C7CA8D69A}"/>
                    </a:ext>
                  </a:extLst>
                </p14:cNvPr>
                <p14:cNvContentPartPr/>
                <p14:nvPr/>
              </p14:nvContentPartPr>
              <p14:xfrm>
                <a:off x="4215075" y="3840741"/>
                <a:ext cx="9720" cy="88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19AE047-F02B-418F-BA9A-561C7CA8D69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10755" y="3836421"/>
                  <a:ext cx="18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BFBB867-1FC4-4230-BE1C-A67EEF9C4033}"/>
                    </a:ext>
                  </a:extLst>
                </p14:cNvPr>
                <p14:cNvContentPartPr/>
                <p14:nvPr/>
              </p14:nvContentPartPr>
              <p14:xfrm>
                <a:off x="4153515" y="3766581"/>
                <a:ext cx="6840" cy="39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BFBB867-1FC4-4230-BE1C-A67EEF9C403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49195" y="3762261"/>
                  <a:ext cx="15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C25B2DE6-2217-4934-B27A-893D0FA93255}"/>
                    </a:ext>
                  </a:extLst>
                </p14:cNvPr>
                <p14:cNvContentPartPr/>
                <p14:nvPr/>
              </p14:nvContentPartPr>
              <p14:xfrm>
                <a:off x="4324155" y="4078341"/>
                <a:ext cx="22680" cy="170280"/>
              </p14:xfrm>
            </p:contentPart>
          </mc:Choice>
          <mc:Fallback xmlns=""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C25B2DE6-2217-4934-B27A-893D0FA9325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19835" y="4074021"/>
                  <a:ext cx="31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3436C3D8-02E1-4036-A3DD-C1F197259976}"/>
                    </a:ext>
                  </a:extLst>
                </p14:cNvPr>
                <p14:cNvContentPartPr/>
                <p14:nvPr/>
              </p14:nvContentPartPr>
              <p14:xfrm>
                <a:off x="4425675" y="4030461"/>
                <a:ext cx="150840" cy="240120"/>
              </p14:xfrm>
            </p:contentPart>
          </mc:Choice>
          <mc:Fallback xmlns=""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3436C3D8-02E1-4036-A3DD-C1F19725997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21355" y="4026141"/>
                  <a:ext cx="159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71C97CC2-3BD7-4F4E-97C2-906B7C337650}"/>
                    </a:ext>
                  </a:extLst>
                </p14:cNvPr>
                <p14:cNvContentPartPr/>
                <p14:nvPr/>
              </p14:nvContentPartPr>
              <p14:xfrm>
                <a:off x="4441875" y="4138461"/>
                <a:ext cx="103320" cy="4032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71C97CC2-3BD7-4F4E-97C2-906B7C33765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37555" y="4134141"/>
                  <a:ext cx="111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ADB77F74-BA40-4287-B453-ECAD04A81252}"/>
                    </a:ext>
                  </a:extLst>
                </p14:cNvPr>
                <p14:cNvContentPartPr/>
                <p14:nvPr/>
              </p14:nvContentPartPr>
              <p14:xfrm>
                <a:off x="4588755" y="4000941"/>
                <a:ext cx="128880" cy="23220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ADB77F74-BA40-4287-B453-ECAD04A8125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84435" y="3996621"/>
                  <a:ext cx="1375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EAA19FB1-D51F-4D6D-98CA-8A46CB399607}"/>
                    </a:ext>
                  </a:extLst>
                </p14:cNvPr>
                <p14:cNvContentPartPr/>
                <p14:nvPr/>
              </p14:nvContentPartPr>
              <p14:xfrm>
                <a:off x="4666155" y="4147461"/>
                <a:ext cx="118440" cy="131400"/>
              </p14:xfrm>
            </p:contentPart>
          </mc:Choice>
          <mc:Fallback xmlns=""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EAA19FB1-D51F-4D6D-98CA-8A46CB39960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61835" y="4143141"/>
                  <a:ext cx="127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4A3B944C-1738-4C59-BDC6-98FF477A0DAD}"/>
                    </a:ext>
                  </a:extLst>
                </p14:cNvPr>
                <p14:cNvContentPartPr/>
                <p14:nvPr/>
              </p14:nvContentPartPr>
              <p14:xfrm>
                <a:off x="3431557" y="4041572"/>
                <a:ext cx="797040" cy="382320"/>
              </p14:xfrm>
            </p:contentPart>
          </mc:Choice>
          <mc:Fallback xmlns=""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4A3B944C-1738-4C59-BDC6-98FF477A0DA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95557" y="4005932"/>
                  <a:ext cx="86868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1CAC582B-D16D-4FBD-8D0D-686586625B76}"/>
                    </a:ext>
                  </a:extLst>
                </p14:cNvPr>
                <p14:cNvContentPartPr/>
                <p14:nvPr/>
              </p14:nvContentPartPr>
              <p14:xfrm>
                <a:off x="4123117" y="3887852"/>
                <a:ext cx="226080" cy="43452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1CAC582B-D16D-4FBD-8D0D-686586625B7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87477" y="3852212"/>
                  <a:ext cx="297720" cy="50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2982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two tissues do we use to move our bodies?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Bones (connective)as levers</a:t>
            </a:r>
          </a:p>
          <a:p>
            <a:r>
              <a:rPr lang="en-CA" sz="4800" dirty="0"/>
              <a:t>Muscles (Skeletal)to contract and cause movement.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FD47E-EDFF-44B8-A4BC-E2F77F28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en-CA" dirty="0"/>
              <a:t>Diffusion is a movement of particles from a </a:t>
            </a:r>
            <a:r>
              <a:rPr lang="en-CA" b="1" dirty="0"/>
              <a:t>high</a:t>
            </a:r>
            <a:r>
              <a:rPr lang="en-CA" dirty="0"/>
              <a:t> concentration to a </a:t>
            </a:r>
            <a:r>
              <a:rPr lang="en-CA" b="1" dirty="0"/>
              <a:t>low</a:t>
            </a:r>
            <a:r>
              <a:rPr lang="en-CA" dirty="0"/>
              <a:t> concentration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3BA64-C9DC-4F58-BB40-AC8F2BA8C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r>
              <a:rPr lang="en-CA" sz="2400" dirty="0"/>
              <a:t>Concentration of </a:t>
            </a:r>
            <a:r>
              <a:rPr lang="en-CA" sz="2400" dirty="0">
                <a:solidFill>
                  <a:schemeClr val="tx2"/>
                </a:solidFill>
              </a:rPr>
              <a:t>CO</a:t>
            </a:r>
            <a:r>
              <a:rPr lang="en-CA" sz="2400" baseline="-25000" dirty="0">
                <a:solidFill>
                  <a:schemeClr val="tx2"/>
                </a:solidFill>
              </a:rPr>
              <a:t>2</a:t>
            </a:r>
            <a:r>
              <a:rPr lang="en-CA" sz="2400" dirty="0"/>
              <a:t> inside the cell after respiration=</a:t>
            </a:r>
            <a:r>
              <a:rPr lang="en-CA" sz="2400" dirty="0">
                <a:solidFill>
                  <a:schemeClr val="tx2"/>
                </a:solidFill>
              </a:rPr>
              <a:t>3-4%</a:t>
            </a:r>
          </a:p>
          <a:p>
            <a:r>
              <a:rPr lang="en-CA" sz="2400" dirty="0"/>
              <a:t>Concentration of </a:t>
            </a:r>
            <a:r>
              <a:rPr lang="en-CA" sz="2400" dirty="0">
                <a:solidFill>
                  <a:schemeClr val="tx2"/>
                </a:solidFill>
              </a:rPr>
              <a:t>CO</a:t>
            </a:r>
            <a:r>
              <a:rPr lang="en-CA" sz="2400" baseline="-25000" dirty="0">
                <a:solidFill>
                  <a:schemeClr val="tx2"/>
                </a:solidFill>
              </a:rPr>
              <a:t>2</a:t>
            </a:r>
            <a:r>
              <a:rPr lang="en-CA" sz="2400" dirty="0"/>
              <a:t> in the deoxygenated blood =</a:t>
            </a:r>
            <a:r>
              <a:rPr lang="en-CA" sz="2400" dirty="0">
                <a:solidFill>
                  <a:schemeClr val="tx2"/>
                </a:solidFill>
              </a:rPr>
              <a:t>1-2%</a:t>
            </a:r>
          </a:p>
          <a:p>
            <a:endParaRPr lang="en-CA" sz="2400" dirty="0"/>
          </a:p>
          <a:p>
            <a:r>
              <a:rPr lang="en-CA" sz="2400" dirty="0"/>
              <a:t>Things always flow from </a:t>
            </a:r>
          </a:p>
          <a:p>
            <a:r>
              <a:rPr lang="en-CA" sz="2400" dirty="0"/>
              <a:t>Will the </a:t>
            </a:r>
            <a:r>
              <a:rPr lang="en-CA" sz="2400" dirty="0">
                <a:solidFill>
                  <a:schemeClr val="tx2"/>
                </a:solidFill>
              </a:rPr>
              <a:t>CO</a:t>
            </a:r>
            <a:r>
              <a:rPr lang="en-CA" sz="2400" baseline="-25000" dirty="0">
                <a:solidFill>
                  <a:schemeClr val="tx2"/>
                </a:solidFill>
              </a:rPr>
              <a:t>2</a:t>
            </a:r>
            <a:r>
              <a:rPr lang="en-CA" sz="2400" dirty="0"/>
              <a:t>  move from the </a:t>
            </a:r>
          </a:p>
          <a:p>
            <a:r>
              <a:rPr lang="en-CA" sz="2400" dirty="0"/>
              <a:t>Blood to the cell or</a:t>
            </a:r>
          </a:p>
          <a:p>
            <a:r>
              <a:rPr lang="en-CA" sz="2400" dirty="0"/>
              <a:t>From the cell to the Blood?</a:t>
            </a:r>
            <a:endParaRPr lang="en-US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08DB19-F297-4115-8098-4D373BA42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18990"/>
              </p:ext>
            </p:extLst>
          </p:nvPr>
        </p:nvGraphicFramePr>
        <p:xfrm>
          <a:off x="4067944" y="3421415"/>
          <a:ext cx="64807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498073324"/>
                    </a:ext>
                  </a:extLst>
                </a:gridCol>
              </a:tblGrid>
              <a:tr h="359357">
                <a:tc>
                  <a:txBody>
                    <a:bodyPr/>
                    <a:lstStyle/>
                    <a:p>
                      <a:r>
                        <a:rPr lang="en-CA" dirty="0"/>
                        <a:t>High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46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80A7B58-48FA-4C44-AEF8-17B9DC3A59B9}"/>
              </a:ext>
            </a:extLst>
          </p:cNvPr>
          <p:cNvSpPr txBox="1"/>
          <p:nvPr/>
        </p:nvSpPr>
        <p:spPr>
          <a:xfrm>
            <a:off x="4067944" y="14847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D9746-CD3B-4097-A728-3C943E0405DC}"/>
              </a:ext>
            </a:extLst>
          </p:cNvPr>
          <p:cNvSpPr txBox="1"/>
          <p:nvPr/>
        </p:nvSpPr>
        <p:spPr>
          <a:xfrm>
            <a:off x="7380312" y="4124863"/>
            <a:ext cx="5760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Low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BDD482-BA03-475A-964D-3E88C591435B}"/>
              </a:ext>
            </a:extLst>
          </p:cNvPr>
          <p:cNvCxnSpPr>
            <a:cxnSpLocks/>
          </p:cNvCxnSpPr>
          <p:nvPr/>
        </p:nvCxnSpPr>
        <p:spPr>
          <a:xfrm>
            <a:off x="5076056" y="3815275"/>
            <a:ext cx="1944216" cy="5040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74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50D99-09FE-40A9-9352-5E14E7968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975" y="2398913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7A232-217E-4C42-95E1-05FD6B899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Alveoli: Structure, Function, and Disorders of the Lungs">
            <a:extLst>
              <a:ext uri="{FF2B5EF4-FFF2-40B4-BE49-F238E27FC236}">
                <a16:creationId xmlns:a16="http://schemas.microsoft.com/office/drawing/2014/main" id="{BE5CD66A-A94D-4750-8953-5436D0E40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5" y="1842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5372A3-DAA5-41A3-9A44-532A04A461C6}"/>
                  </a:ext>
                </a:extLst>
              </p14:cNvPr>
              <p14:cNvContentPartPr/>
              <p14:nvPr/>
            </p14:nvContentPartPr>
            <p14:xfrm>
              <a:off x="-1572803" y="1608692"/>
              <a:ext cx="45720" cy="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5372A3-DAA5-41A3-9A44-532A04A461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81803" y="1599692"/>
                <a:ext cx="633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952AEF-48B8-4F7E-BE60-897EF280FA5B}"/>
                  </a:ext>
                </a:extLst>
              </p14:cNvPr>
              <p14:cNvContentPartPr/>
              <p14:nvPr/>
            </p14:nvContentPartPr>
            <p14:xfrm>
              <a:off x="-1401443" y="1605452"/>
              <a:ext cx="1440" cy="9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952AEF-48B8-4F7E-BE60-897EF280FA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405763" y="1601132"/>
                <a:ext cx="100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828036-499F-439C-85A5-FE65F8D8D78F}"/>
                  </a:ext>
                </a:extLst>
              </p14:cNvPr>
              <p14:cNvContentPartPr/>
              <p14:nvPr/>
            </p14:nvContentPartPr>
            <p14:xfrm>
              <a:off x="733357" y="2036372"/>
              <a:ext cx="1606320" cy="1600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828036-499F-439C-85A5-FE65F8D8D7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9037" y="2032052"/>
                <a:ext cx="1614960" cy="16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01FA124-5855-4C75-BF35-F5198E12B22C}"/>
                  </a:ext>
                </a:extLst>
              </p14:cNvPr>
              <p14:cNvContentPartPr/>
              <p14:nvPr/>
            </p14:nvContentPartPr>
            <p14:xfrm>
              <a:off x="999037" y="3370172"/>
              <a:ext cx="38520" cy="32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01FA124-5855-4C75-BF35-F5198E12B2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4717" y="3365852"/>
                <a:ext cx="471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8CB3FFF-D85C-4EB3-ADBC-2883F7FC2EDC}"/>
                  </a:ext>
                </a:extLst>
              </p14:cNvPr>
              <p14:cNvContentPartPr/>
              <p14:nvPr/>
            </p14:nvContentPartPr>
            <p14:xfrm>
              <a:off x="1837117" y="3811892"/>
              <a:ext cx="1974960" cy="600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8CB3FFF-D85C-4EB3-ADBC-2883F7FC2E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2797" y="3807572"/>
                <a:ext cx="1983600" cy="60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409DD17D-6B91-445A-A577-F4DC0D5DB864}"/>
              </a:ext>
            </a:extLst>
          </p:cNvPr>
          <p:cNvGrpSpPr/>
          <p:nvPr/>
        </p:nvGrpSpPr>
        <p:grpSpPr>
          <a:xfrm>
            <a:off x="768997" y="3410132"/>
            <a:ext cx="3110040" cy="1309320"/>
            <a:chOff x="768997" y="3410132"/>
            <a:chExt cx="3110040" cy="13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01573B-47D8-48BA-B4CA-3328F16564CE}"/>
                    </a:ext>
                  </a:extLst>
                </p14:cNvPr>
                <p14:cNvContentPartPr/>
                <p14:nvPr/>
              </p14:nvContentPartPr>
              <p14:xfrm>
                <a:off x="1053757" y="3410132"/>
                <a:ext cx="932760" cy="578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201573B-47D8-48BA-B4CA-3328F16564C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9437" y="3405812"/>
                  <a:ext cx="94140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D28612-5E1C-4351-8BAF-224A0D7BC970}"/>
                    </a:ext>
                  </a:extLst>
                </p14:cNvPr>
                <p14:cNvContentPartPr/>
                <p14:nvPr/>
              </p14:nvContentPartPr>
              <p14:xfrm>
                <a:off x="2365957" y="4071092"/>
                <a:ext cx="171720" cy="51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D28612-5E1C-4351-8BAF-224A0D7BC97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61637" y="4066772"/>
                  <a:ext cx="180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E2BFBF-9F78-4869-8375-766495974E7D}"/>
                    </a:ext>
                  </a:extLst>
                </p14:cNvPr>
                <p14:cNvContentPartPr/>
                <p14:nvPr/>
              </p14:nvContentPartPr>
              <p14:xfrm>
                <a:off x="2901637" y="4177292"/>
                <a:ext cx="44280" cy="11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E2BFBF-9F78-4869-8375-766495974E7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97317" y="4172972"/>
                  <a:ext cx="52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71D4903-32F9-4495-BB47-1C3B3C685648}"/>
                    </a:ext>
                  </a:extLst>
                </p14:cNvPr>
                <p14:cNvContentPartPr/>
                <p14:nvPr/>
              </p14:nvContentPartPr>
              <p14:xfrm>
                <a:off x="768997" y="3598412"/>
                <a:ext cx="3110040" cy="1121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71D4903-32F9-4495-BB47-1C3B3C68564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4677" y="3594092"/>
                  <a:ext cx="3118680" cy="11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27D181E-251A-42B3-A176-975C36F2C55C}"/>
                  </a:ext>
                </a:extLst>
              </p14:cNvPr>
              <p14:cNvContentPartPr/>
              <p14:nvPr/>
            </p14:nvContentPartPr>
            <p14:xfrm>
              <a:off x="3640717" y="3143732"/>
              <a:ext cx="2675160" cy="1293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27D181E-251A-42B3-A176-975C36F2C55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36397" y="3139412"/>
                <a:ext cx="2683800" cy="13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F596FC-C080-4D73-A9EF-1EB2A499CF08}"/>
                  </a:ext>
                </a:extLst>
              </p14:cNvPr>
              <p14:cNvContentPartPr/>
              <p14:nvPr/>
            </p14:nvContentPartPr>
            <p14:xfrm>
              <a:off x="3739717" y="3708932"/>
              <a:ext cx="2909160" cy="810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F596FC-C080-4D73-A9EF-1EB2A499CF0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35397" y="3704612"/>
                <a:ext cx="2917800" cy="81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ED66DD0-DA97-47D9-8886-985209CCBC4E}"/>
                  </a:ext>
                </a:extLst>
              </p14:cNvPr>
              <p14:cNvContentPartPr/>
              <p14:nvPr/>
            </p14:nvContentPartPr>
            <p14:xfrm>
              <a:off x="3800557" y="4020692"/>
              <a:ext cx="2978280" cy="73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ED66DD0-DA97-47D9-8886-985209CCBC4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96237" y="4016372"/>
                <a:ext cx="298692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EE38638-F487-4569-A9EF-69BE49132BC6}"/>
                  </a:ext>
                </a:extLst>
              </p14:cNvPr>
              <p14:cNvContentPartPr/>
              <p14:nvPr/>
            </p14:nvContentPartPr>
            <p14:xfrm>
              <a:off x="6512797" y="3704252"/>
              <a:ext cx="1224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EE38638-F487-4569-A9EF-69BE49132BC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08477" y="3699932"/>
                <a:ext cx="208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D771DE5-5466-40B0-A934-71215BA563D8}"/>
                  </a:ext>
                </a:extLst>
              </p14:cNvPr>
              <p14:cNvContentPartPr/>
              <p14:nvPr/>
            </p14:nvContentPartPr>
            <p14:xfrm>
              <a:off x="1891477" y="2297732"/>
              <a:ext cx="1691640" cy="82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D771DE5-5466-40B0-A934-71215BA563D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87157" y="2293412"/>
                <a:ext cx="170028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C924B4F-7BBD-408D-A498-69183BD94298}"/>
                  </a:ext>
                </a:extLst>
              </p14:cNvPr>
              <p14:cNvContentPartPr/>
              <p14:nvPr/>
            </p14:nvContentPartPr>
            <p14:xfrm>
              <a:off x="2015677" y="2027372"/>
              <a:ext cx="4982760" cy="2118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C924B4F-7BBD-408D-A498-69183BD9429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11357" y="2023052"/>
                <a:ext cx="4991400" cy="212760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Picture 2" descr="FOCUS ON MITOCHONDRIA | Center for Healing Neurology">
            <a:extLst>
              <a:ext uri="{FF2B5EF4-FFF2-40B4-BE49-F238E27FC236}">
                <a16:creationId xmlns:a16="http://schemas.microsoft.com/office/drawing/2014/main" id="{D0065875-9FF4-4F92-ABA5-EE92DAEA1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25" y="4815088"/>
            <a:ext cx="30861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FB44FF01-2EB4-41F9-9680-C92D0F5E417C}"/>
              </a:ext>
            </a:extLst>
          </p:cNvPr>
          <p:cNvGrpSpPr/>
          <p:nvPr/>
        </p:nvGrpSpPr>
        <p:grpSpPr>
          <a:xfrm>
            <a:off x="4172077" y="3365132"/>
            <a:ext cx="1182960" cy="520200"/>
            <a:chOff x="4172077" y="3365132"/>
            <a:chExt cx="118296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81C5EE7-E659-43D0-B043-82028E996D23}"/>
                    </a:ext>
                  </a:extLst>
                </p14:cNvPr>
                <p14:cNvContentPartPr/>
                <p14:nvPr/>
              </p14:nvContentPartPr>
              <p14:xfrm>
                <a:off x="4354237" y="3603812"/>
                <a:ext cx="26640" cy="27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81C5EE7-E659-43D0-B043-82028E996D2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49917" y="3599492"/>
                  <a:ext cx="35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84886C-BA9C-4271-84E0-E7990D097D61}"/>
                    </a:ext>
                  </a:extLst>
                </p14:cNvPr>
                <p14:cNvContentPartPr/>
                <p14:nvPr/>
              </p14:nvContentPartPr>
              <p14:xfrm>
                <a:off x="4380517" y="3603812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84886C-BA9C-4271-84E0-E7990D097D6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76197" y="35994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DAB0C23-E3E2-4124-9A4B-821F09D433AC}"/>
                    </a:ext>
                  </a:extLst>
                </p14:cNvPr>
                <p14:cNvContentPartPr/>
                <p14:nvPr/>
              </p14:nvContentPartPr>
              <p14:xfrm>
                <a:off x="4172077" y="3365132"/>
                <a:ext cx="1182960" cy="520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DAB0C23-E3E2-4124-9A4B-821F09D433A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67757" y="3360812"/>
                  <a:ext cx="1191600" cy="52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54291F-EDC4-4969-863E-7B24EF7D1233}"/>
              </a:ext>
            </a:extLst>
          </p:cNvPr>
          <p:cNvGrpSpPr/>
          <p:nvPr/>
        </p:nvGrpSpPr>
        <p:grpSpPr>
          <a:xfrm>
            <a:off x="1345357" y="2607332"/>
            <a:ext cx="562320" cy="380520"/>
            <a:chOff x="1345357" y="2607332"/>
            <a:chExt cx="56232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40CDC07-A586-4116-BC5D-387B7B81679B}"/>
                    </a:ext>
                  </a:extLst>
                </p14:cNvPr>
                <p14:cNvContentPartPr/>
                <p14:nvPr/>
              </p14:nvContentPartPr>
              <p14:xfrm>
                <a:off x="1345357" y="2746292"/>
                <a:ext cx="221400" cy="241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40CDC07-A586-4116-BC5D-387B7B81679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41037" y="2741972"/>
                  <a:ext cx="230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D6A617-4C87-427B-BC1E-BAA37EAD0FEC}"/>
                    </a:ext>
                  </a:extLst>
                </p14:cNvPr>
                <p14:cNvContentPartPr/>
                <p14:nvPr/>
              </p14:nvContentPartPr>
              <p14:xfrm>
                <a:off x="1584757" y="2741612"/>
                <a:ext cx="80640" cy="180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D6A617-4C87-427B-BC1E-BAA37EAD0FE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80437" y="2737292"/>
                  <a:ext cx="89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ECBE999-89D4-4C4D-B279-B31CB6C48339}"/>
                    </a:ext>
                  </a:extLst>
                </p14:cNvPr>
                <p14:cNvContentPartPr/>
                <p14:nvPr/>
              </p14:nvContentPartPr>
              <p14:xfrm>
                <a:off x="1634797" y="2607332"/>
                <a:ext cx="115920" cy="76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ECBE999-89D4-4C4D-B279-B31CB6C4833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30477" y="2603012"/>
                  <a:ext cx="124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B0FF83E-6076-43A8-BACB-E7DD8A13FD52}"/>
                    </a:ext>
                  </a:extLst>
                </p14:cNvPr>
                <p14:cNvContentPartPr/>
                <p14:nvPr/>
              </p14:nvContentPartPr>
              <p14:xfrm>
                <a:off x="1701397" y="2621732"/>
                <a:ext cx="91800" cy="358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B0FF83E-6076-43A8-BACB-E7DD8A13FD5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97077" y="2617412"/>
                  <a:ext cx="1004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3D3D94C-23EC-42D6-97AD-B3094ECC2CAA}"/>
                    </a:ext>
                  </a:extLst>
                </p14:cNvPr>
                <p14:cNvContentPartPr/>
                <p14:nvPr/>
              </p14:nvContentPartPr>
              <p14:xfrm>
                <a:off x="1804717" y="2877692"/>
                <a:ext cx="102960" cy="96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3D3D94C-23EC-42D6-97AD-B3094ECC2CA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00397" y="2873372"/>
                  <a:ext cx="11160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850AF67-462F-49BC-B9D8-0E092DA44A9D}"/>
              </a:ext>
            </a:extLst>
          </p:cNvPr>
          <p:cNvGrpSpPr/>
          <p:nvPr/>
        </p:nvGrpSpPr>
        <p:grpSpPr>
          <a:xfrm>
            <a:off x="1421677" y="3179732"/>
            <a:ext cx="337320" cy="188640"/>
            <a:chOff x="1421677" y="3179732"/>
            <a:chExt cx="33732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9F21A91-53D1-4944-9E01-227BA4E959AE}"/>
                    </a:ext>
                  </a:extLst>
                </p14:cNvPr>
                <p14:cNvContentPartPr/>
                <p14:nvPr/>
              </p14:nvContentPartPr>
              <p14:xfrm>
                <a:off x="1421677" y="3179732"/>
                <a:ext cx="225000" cy="153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9F21A91-53D1-4944-9E01-227BA4E959A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17357" y="3175412"/>
                  <a:ext cx="233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D8F14E5-8191-4E53-9DC5-D16787E05785}"/>
                    </a:ext>
                  </a:extLst>
                </p14:cNvPr>
                <p14:cNvContentPartPr/>
                <p14:nvPr/>
              </p14:nvContentPartPr>
              <p14:xfrm>
                <a:off x="1596637" y="3249212"/>
                <a:ext cx="162360" cy="119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D8F14E5-8191-4E53-9DC5-D16787E0578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92317" y="3244892"/>
                  <a:ext cx="17100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8565AB1-70AD-4450-A430-EB14EEDDC575}"/>
              </a:ext>
            </a:extLst>
          </p:cNvPr>
          <p:cNvGrpSpPr/>
          <p:nvPr/>
        </p:nvGrpSpPr>
        <p:grpSpPr>
          <a:xfrm>
            <a:off x="1578637" y="3783812"/>
            <a:ext cx="586440" cy="759240"/>
            <a:chOff x="1578637" y="3783812"/>
            <a:chExt cx="586440" cy="75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FD76663-3D4B-473A-BDFE-763108A3F1EA}"/>
                    </a:ext>
                  </a:extLst>
                </p14:cNvPr>
                <p14:cNvContentPartPr/>
                <p14:nvPr/>
              </p14:nvContentPartPr>
              <p14:xfrm>
                <a:off x="1654957" y="3899732"/>
                <a:ext cx="26640" cy="213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FD76663-3D4B-473A-BDFE-763108A3F1E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50637" y="3895412"/>
                  <a:ext cx="35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3F11C97-68A9-4634-8177-37F616EA9690}"/>
                    </a:ext>
                  </a:extLst>
                </p14:cNvPr>
                <p14:cNvContentPartPr/>
                <p14:nvPr/>
              </p14:nvContentPartPr>
              <p14:xfrm>
                <a:off x="1735957" y="3939332"/>
                <a:ext cx="128880" cy="208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3F11C97-68A9-4634-8177-37F616EA969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31637" y="3935012"/>
                  <a:ext cx="137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B171FCB-FAF9-4953-B736-31998A33D846}"/>
                    </a:ext>
                  </a:extLst>
                </p14:cNvPr>
                <p14:cNvContentPartPr/>
                <p14:nvPr/>
              </p14:nvContentPartPr>
              <p14:xfrm>
                <a:off x="1772317" y="4031492"/>
                <a:ext cx="128160" cy="28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B171FCB-FAF9-4953-B736-31998A33D84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67997" y="4027172"/>
                  <a:ext cx="136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AEB51D2-E95E-4E6B-AF25-512BB20DDB93}"/>
                    </a:ext>
                  </a:extLst>
                </p14:cNvPr>
                <p14:cNvContentPartPr/>
                <p14:nvPr/>
              </p14:nvContentPartPr>
              <p14:xfrm>
                <a:off x="1944397" y="3783812"/>
                <a:ext cx="211320" cy="422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AEB51D2-E95E-4E6B-AF25-512BB20DDB9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40077" y="3779492"/>
                  <a:ext cx="2199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4D3F443-B2BE-457A-AE1A-6BFF834E73A5}"/>
                    </a:ext>
                  </a:extLst>
                </p14:cNvPr>
                <p14:cNvContentPartPr/>
                <p14:nvPr/>
              </p14:nvContentPartPr>
              <p14:xfrm>
                <a:off x="2023957" y="4077572"/>
                <a:ext cx="141120" cy="113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4D3F443-B2BE-457A-AE1A-6BFF834E73A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19637" y="4073252"/>
                  <a:ext cx="149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1ABE4E1-3BE5-4332-9DC7-F149B95B5ED0}"/>
                    </a:ext>
                  </a:extLst>
                </p14:cNvPr>
                <p14:cNvContentPartPr/>
                <p14:nvPr/>
              </p14:nvContentPartPr>
              <p14:xfrm>
                <a:off x="1578637" y="4266932"/>
                <a:ext cx="139320" cy="208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1ABE4E1-3BE5-4332-9DC7-F149B95B5ED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74317" y="4262612"/>
                  <a:ext cx="147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EC6756E-0A4C-4E35-A055-BFC668BD6425}"/>
                    </a:ext>
                  </a:extLst>
                </p14:cNvPr>
                <p14:cNvContentPartPr/>
                <p14:nvPr/>
              </p14:nvContentPartPr>
              <p14:xfrm>
                <a:off x="1748197" y="4383932"/>
                <a:ext cx="183600" cy="159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EC6756E-0A4C-4E35-A055-BFC668BD642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43877" y="4379612"/>
                  <a:ext cx="19224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E5AF1995-341F-4AA0-BE88-1D58E7FCD950}"/>
              </a:ext>
            </a:extLst>
          </p:cNvPr>
          <p:cNvGrpSpPr/>
          <p:nvPr/>
        </p:nvGrpSpPr>
        <p:grpSpPr>
          <a:xfrm>
            <a:off x="3429037" y="2547572"/>
            <a:ext cx="1027440" cy="509040"/>
            <a:chOff x="3429037" y="2547572"/>
            <a:chExt cx="102744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289B4AFD-45D5-488B-BB06-155FC07B235A}"/>
                    </a:ext>
                  </a:extLst>
                </p14:cNvPr>
                <p14:cNvContentPartPr/>
                <p14:nvPr/>
              </p14:nvContentPartPr>
              <p14:xfrm>
                <a:off x="3429037" y="2763932"/>
                <a:ext cx="294840" cy="29268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289B4AFD-45D5-488B-BB06-155FC07B235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20037" y="2754932"/>
                  <a:ext cx="3124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C3F5E231-4C13-4E37-8875-F5C19551CEE3}"/>
                    </a:ext>
                  </a:extLst>
                </p14:cNvPr>
                <p14:cNvContentPartPr/>
                <p14:nvPr/>
              </p14:nvContentPartPr>
              <p14:xfrm>
                <a:off x="3764917" y="2860412"/>
                <a:ext cx="145800" cy="2376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C3F5E231-4C13-4E37-8875-F5C19551CEE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55917" y="2851412"/>
                  <a:ext cx="163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4C35D4E6-925D-43DD-8477-1EC1BFBCFE62}"/>
                    </a:ext>
                  </a:extLst>
                </p14:cNvPr>
                <p14:cNvContentPartPr/>
                <p14:nvPr/>
              </p14:nvContentPartPr>
              <p14:xfrm>
                <a:off x="3968317" y="2685092"/>
                <a:ext cx="159840" cy="12960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4C35D4E6-925D-43DD-8477-1EC1BFBCFE6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59677" y="2676452"/>
                  <a:ext cx="177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CCCE7658-5684-48B6-BC34-AC0D893D14C9}"/>
                    </a:ext>
                  </a:extLst>
                </p14:cNvPr>
                <p14:cNvContentPartPr/>
                <p14:nvPr/>
              </p14:nvContentPartPr>
              <p14:xfrm>
                <a:off x="4111237" y="2668532"/>
                <a:ext cx="21960" cy="22968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CCCE7658-5684-48B6-BC34-AC0D893D14C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02597" y="2659532"/>
                  <a:ext cx="396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C9A34BC7-AFCE-424B-A910-BC715468F077}"/>
                    </a:ext>
                  </a:extLst>
                </p14:cNvPr>
                <p14:cNvContentPartPr/>
                <p14:nvPr/>
              </p14:nvContentPartPr>
              <p14:xfrm>
                <a:off x="4200877" y="2547572"/>
                <a:ext cx="168840" cy="25956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C9A34BC7-AFCE-424B-A910-BC715468F07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92237" y="2538932"/>
                  <a:ext cx="186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9F7FA975-020F-4E4F-A0A5-AF32E9FE9378}"/>
                    </a:ext>
                  </a:extLst>
                </p14:cNvPr>
                <p14:cNvContentPartPr/>
                <p14:nvPr/>
              </p14:nvContentPartPr>
              <p14:xfrm>
                <a:off x="4376917" y="2686532"/>
                <a:ext cx="79560" cy="128160"/>
              </p14:xfrm>
            </p:contentPart>
          </mc:Choice>
          <mc:Fallback xmlns=""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9F7FA975-020F-4E4F-A0A5-AF32E9FE937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68277" y="2677892"/>
                  <a:ext cx="9720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357595F3-B079-43A7-A22F-B07CA38077A4}"/>
              </a:ext>
            </a:extLst>
          </p:cNvPr>
          <p:cNvGrpSpPr/>
          <p:nvPr/>
        </p:nvGrpSpPr>
        <p:grpSpPr>
          <a:xfrm>
            <a:off x="3767077" y="2150492"/>
            <a:ext cx="588960" cy="263520"/>
            <a:chOff x="3767077" y="2150492"/>
            <a:chExt cx="58896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A55F321C-1C9F-4798-8E1F-DAD6FA8ECBF1}"/>
                    </a:ext>
                  </a:extLst>
                </p14:cNvPr>
                <p14:cNvContentPartPr/>
                <p14:nvPr/>
              </p14:nvContentPartPr>
              <p14:xfrm>
                <a:off x="3767077" y="2150492"/>
                <a:ext cx="132480" cy="196920"/>
              </p14:xfrm>
            </p:contentPart>
          </mc:Choice>
          <mc:Fallback xmlns=""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A55F321C-1C9F-4798-8E1F-DAD6FA8ECBF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58437" y="2141492"/>
                  <a:ext cx="150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F2D1EE5D-43FE-43BB-84AB-72529D1CE7B8}"/>
                    </a:ext>
                  </a:extLst>
                </p14:cNvPr>
                <p14:cNvContentPartPr/>
                <p14:nvPr/>
              </p14:nvContentPartPr>
              <p14:xfrm>
                <a:off x="3952117" y="2191892"/>
                <a:ext cx="146880" cy="199440"/>
              </p14:xfrm>
            </p:contentPart>
          </mc:Choice>
          <mc:Fallback xmlns=""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F2D1EE5D-43FE-43BB-84AB-72529D1CE7B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43117" y="2183252"/>
                  <a:ext cx="164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6F92C8FC-B53C-4B51-ACF2-ABEDD171CA24}"/>
                    </a:ext>
                  </a:extLst>
                </p14:cNvPr>
                <p14:cNvContentPartPr/>
                <p14:nvPr/>
              </p14:nvContentPartPr>
              <p14:xfrm>
                <a:off x="4176757" y="2316452"/>
                <a:ext cx="179280" cy="97560"/>
              </p14:xfrm>
            </p:contentPart>
          </mc:Choice>
          <mc:Fallback xmlns=""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6F92C8FC-B53C-4B51-ACF2-ABEDD171CA2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68117" y="2307812"/>
                  <a:ext cx="19692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C4259032-C633-4704-B2C4-D8A0D389D4C2}"/>
              </a:ext>
            </a:extLst>
          </p:cNvPr>
          <p:cNvGrpSpPr/>
          <p:nvPr/>
        </p:nvGrpSpPr>
        <p:grpSpPr>
          <a:xfrm>
            <a:off x="4842037" y="2493932"/>
            <a:ext cx="808920" cy="277200"/>
            <a:chOff x="4842037" y="2493932"/>
            <a:chExt cx="80892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8E7C5D3C-B140-4B08-8E3B-84F77FAC64D7}"/>
                    </a:ext>
                  </a:extLst>
                </p14:cNvPr>
                <p14:cNvContentPartPr/>
                <p14:nvPr/>
              </p14:nvContentPartPr>
              <p14:xfrm>
                <a:off x="4987837" y="2648732"/>
                <a:ext cx="663120" cy="30960"/>
              </p14:xfrm>
            </p:contentPart>
          </mc:Choice>
          <mc:Fallback xmlns=""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8E7C5D3C-B140-4B08-8E3B-84F77FAC64D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78837" y="2639732"/>
                  <a:ext cx="680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1121B98C-D4E6-401B-BC3D-4A4981D3F7D3}"/>
                    </a:ext>
                  </a:extLst>
                </p14:cNvPr>
                <p14:cNvContentPartPr/>
                <p14:nvPr/>
              </p14:nvContentPartPr>
              <p14:xfrm>
                <a:off x="4842037" y="2493932"/>
                <a:ext cx="407880" cy="277200"/>
              </p14:xfrm>
            </p:contentPart>
          </mc:Choice>
          <mc:Fallback xmlns=""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1121B98C-D4E6-401B-BC3D-4A4981D3F7D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33397" y="2484932"/>
                  <a:ext cx="425520" cy="29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15CE8B9C-1BDD-4C79-9F3A-B5E0C0BC1DC8}"/>
                  </a:ext>
                </a:extLst>
              </p14:cNvPr>
              <p14:cNvContentPartPr/>
              <p14:nvPr/>
            </p14:nvContentPartPr>
            <p14:xfrm>
              <a:off x="3461077" y="3058772"/>
              <a:ext cx="3115080" cy="771480"/>
            </p14:xfrm>
          </p:contentPart>
        </mc:Choice>
        <mc:Fallback xmlns=""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15CE8B9C-1BDD-4C79-9F3A-B5E0C0BC1DC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452437" y="3050132"/>
                <a:ext cx="313272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3C36776-365D-4DF4-ACEC-A308B5862221}"/>
                  </a:ext>
                </a:extLst>
              </p14:cNvPr>
              <p14:cNvContentPartPr/>
              <p14:nvPr/>
            </p14:nvContentPartPr>
            <p14:xfrm>
              <a:off x="5435317" y="3453692"/>
              <a:ext cx="182880" cy="191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3C36776-365D-4DF4-ACEC-A308B586222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426317" y="3444692"/>
                <a:ext cx="2005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3A71D23-CD38-4642-B273-E9D085533328}"/>
                  </a:ext>
                </a:extLst>
              </p14:cNvPr>
              <p14:cNvContentPartPr/>
              <p14:nvPr/>
            </p14:nvContentPartPr>
            <p14:xfrm>
              <a:off x="5659237" y="3488972"/>
              <a:ext cx="126720" cy="163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3A71D23-CD38-4642-B273-E9D08553332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650237" y="3480332"/>
                <a:ext cx="1443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75E126B-1550-4640-94C9-FEA4697553A1}"/>
                  </a:ext>
                </a:extLst>
              </p14:cNvPr>
              <p14:cNvContentPartPr/>
              <p14:nvPr/>
            </p14:nvContentPartPr>
            <p14:xfrm>
              <a:off x="5834197" y="3600212"/>
              <a:ext cx="144720" cy="126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75E126B-1550-4640-94C9-FEA4697553A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825557" y="3591212"/>
                <a:ext cx="162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1976EEA-7B3E-4278-AA0B-E1B29EAD94A9}"/>
                  </a:ext>
                </a:extLst>
              </p14:cNvPr>
              <p14:cNvContentPartPr/>
              <p14:nvPr/>
            </p14:nvContentPartPr>
            <p14:xfrm>
              <a:off x="5428837" y="3783452"/>
              <a:ext cx="149400" cy="257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1976EEA-7B3E-4278-AA0B-E1B29EAD94A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419837" y="3774812"/>
                <a:ext cx="1670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ECD5C4E-B3D7-420E-A1A2-B4F0B1E2DA90}"/>
                  </a:ext>
                </a:extLst>
              </p14:cNvPr>
              <p14:cNvContentPartPr/>
              <p14:nvPr/>
            </p14:nvContentPartPr>
            <p14:xfrm>
              <a:off x="5749237" y="3735932"/>
              <a:ext cx="90360" cy="145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ECD5C4E-B3D7-420E-A1A2-B4F0B1E2DA9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740237" y="3726932"/>
                <a:ext cx="1080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8379864-CB22-4DAB-9BBD-04803820D907}"/>
                  </a:ext>
                </a:extLst>
              </p14:cNvPr>
              <p14:cNvContentPartPr/>
              <p14:nvPr/>
            </p14:nvContentPartPr>
            <p14:xfrm>
              <a:off x="5834197" y="3809732"/>
              <a:ext cx="30240" cy="210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8379864-CB22-4DAB-9BBD-04803820D90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25557" y="3800732"/>
                <a:ext cx="478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24" name="Ink 1023">
                <a:extLst>
                  <a:ext uri="{FF2B5EF4-FFF2-40B4-BE49-F238E27FC236}">
                    <a16:creationId xmlns:a16="http://schemas.microsoft.com/office/drawing/2014/main" id="{F8A9FD35-A0E5-4B07-895B-9589F40FF005}"/>
                  </a:ext>
                </a:extLst>
              </p14:cNvPr>
              <p14:cNvContentPartPr/>
              <p14:nvPr/>
            </p14:nvContentPartPr>
            <p14:xfrm>
              <a:off x="5906917" y="3721892"/>
              <a:ext cx="124200" cy="262800"/>
            </p14:xfrm>
          </p:contentPart>
        </mc:Choice>
        <mc:Fallback xmlns="">
          <p:pic>
            <p:nvPicPr>
              <p:cNvPr id="1024" name="Ink 1023">
                <a:extLst>
                  <a:ext uri="{FF2B5EF4-FFF2-40B4-BE49-F238E27FC236}">
                    <a16:creationId xmlns:a16="http://schemas.microsoft.com/office/drawing/2014/main" id="{F8A9FD35-A0E5-4B07-895B-9589F40FF00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897917" y="3712892"/>
                <a:ext cx="1418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28B87285-A19C-4152-862C-05267D7E506E}"/>
                  </a:ext>
                </a:extLst>
              </p14:cNvPr>
              <p14:cNvContentPartPr/>
              <p14:nvPr/>
            </p14:nvContentPartPr>
            <p14:xfrm>
              <a:off x="6042637" y="3818372"/>
              <a:ext cx="65160" cy="114480"/>
            </p14:xfrm>
          </p:contentPart>
        </mc:Choice>
        <mc:Fallback xmlns=""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28B87285-A19C-4152-862C-05267D7E506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033637" y="3809372"/>
                <a:ext cx="828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57" name="Ink 1056">
                <a:extLst>
                  <a:ext uri="{FF2B5EF4-FFF2-40B4-BE49-F238E27FC236}">
                    <a16:creationId xmlns:a16="http://schemas.microsoft.com/office/drawing/2014/main" id="{B9607661-E529-4F5A-A295-6ACF52D30FE5}"/>
                  </a:ext>
                </a:extLst>
              </p14:cNvPr>
              <p14:cNvContentPartPr/>
              <p14:nvPr/>
            </p14:nvContentPartPr>
            <p14:xfrm>
              <a:off x="6023557" y="3015932"/>
              <a:ext cx="496800" cy="501480"/>
            </p14:xfrm>
          </p:contentPart>
        </mc:Choice>
        <mc:Fallback xmlns="">
          <p:pic>
            <p:nvPicPr>
              <p:cNvPr id="1057" name="Ink 1056">
                <a:extLst>
                  <a:ext uri="{FF2B5EF4-FFF2-40B4-BE49-F238E27FC236}">
                    <a16:creationId xmlns:a16="http://schemas.microsoft.com/office/drawing/2014/main" id="{B9607661-E529-4F5A-A295-6ACF52D30FE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960917" y="2953292"/>
                <a:ext cx="622440" cy="62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3D5C664C-2235-48F7-AD7B-50CF96508316}"/>
              </a:ext>
            </a:extLst>
          </p:cNvPr>
          <p:cNvGrpSpPr/>
          <p:nvPr/>
        </p:nvGrpSpPr>
        <p:grpSpPr>
          <a:xfrm>
            <a:off x="5490397" y="2725412"/>
            <a:ext cx="63360" cy="38880"/>
            <a:chOff x="5490397" y="2725412"/>
            <a:chExt cx="63360" cy="3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62" name="Ink 1061">
                  <a:extLst>
                    <a:ext uri="{FF2B5EF4-FFF2-40B4-BE49-F238E27FC236}">
                      <a16:creationId xmlns:a16="http://schemas.microsoft.com/office/drawing/2014/main" id="{90CA256F-B075-4A71-9520-ED00B9449143}"/>
                    </a:ext>
                  </a:extLst>
                </p14:cNvPr>
                <p14:cNvContentPartPr/>
                <p14:nvPr/>
              </p14:nvContentPartPr>
              <p14:xfrm>
                <a:off x="5536477" y="2744492"/>
                <a:ext cx="16920" cy="19800"/>
              </p14:xfrm>
            </p:contentPart>
          </mc:Choice>
          <mc:Fallback xmlns="">
            <p:pic>
              <p:nvPicPr>
                <p:cNvPr id="1062" name="Ink 1061">
                  <a:extLst>
                    <a:ext uri="{FF2B5EF4-FFF2-40B4-BE49-F238E27FC236}">
                      <a16:creationId xmlns:a16="http://schemas.microsoft.com/office/drawing/2014/main" id="{90CA256F-B075-4A71-9520-ED00B944914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32157" y="2740172"/>
                  <a:ext cx="25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3" name="Ink 1062">
                  <a:extLst>
                    <a:ext uri="{FF2B5EF4-FFF2-40B4-BE49-F238E27FC236}">
                      <a16:creationId xmlns:a16="http://schemas.microsoft.com/office/drawing/2014/main" id="{EDAC8C7F-D143-4E8A-8186-A2E542D5A41F}"/>
                    </a:ext>
                  </a:extLst>
                </p14:cNvPr>
                <p14:cNvContentPartPr/>
                <p14:nvPr/>
              </p14:nvContentPartPr>
              <p14:xfrm>
                <a:off x="5490397" y="2725412"/>
                <a:ext cx="63360" cy="38880"/>
              </p14:xfrm>
            </p:contentPart>
          </mc:Choice>
          <mc:Fallback xmlns="">
            <p:pic>
              <p:nvPicPr>
                <p:cNvPr id="1063" name="Ink 1062">
                  <a:extLst>
                    <a:ext uri="{FF2B5EF4-FFF2-40B4-BE49-F238E27FC236}">
                      <a16:creationId xmlns:a16="http://schemas.microsoft.com/office/drawing/2014/main" id="{EDAC8C7F-D143-4E8A-8186-A2E542D5A41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486077" y="2721092"/>
                  <a:ext cx="7200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67" name="Ink 1066">
                <a:extLst>
                  <a:ext uri="{FF2B5EF4-FFF2-40B4-BE49-F238E27FC236}">
                    <a16:creationId xmlns:a16="http://schemas.microsoft.com/office/drawing/2014/main" id="{1FBD4CB7-20A6-4AC6-9B7C-93E1D4C452CD}"/>
                  </a:ext>
                </a:extLst>
              </p14:cNvPr>
              <p14:cNvContentPartPr/>
              <p14:nvPr/>
            </p14:nvContentPartPr>
            <p14:xfrm>
              <a:off x="6316597" y="3309332"/>
              <a:ext cx="15840" cy="23760"/>
            </p14:xfrm>
          </p:contentPart>
        </mc:Choice>
        <mc:Fallback xmlns="">
          <p:pic>
            <p:nvPicPr>
              <p:cNvPr id="1067" name="Ink 1066">
                <a:extLst>
                  <a:ext uri="{FF2B5EF4-FFF2-40B4-BE49-F238E27FC236}">
                    <a16:creationId xmlns:a16="http://schemas.microsoft.com/office/drawing/2014/main" id="{1FBD4CB7-20A6-4AC6-9B7C-93E1D4C452C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312277" y="3305012"/>
                <a:ext cx="2448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162FFF1C-6FBB-44EB-B537-B62C15443517}"/>
              </a:ext>
            </a:extLst>
          </p:cNvPr>
          <p:cNvGrpSpPr/>
          <p:nvPr/>
        </p:nvGrpSpPr>
        <p:grpSpPr>
          <a:xfrm>
            <a:off x="6207580" y="2761453"/>
            <a:ext cx="1764297" cy="785839"/>
            <a:chOff x="6207580" y="2761453"/>
            <a:chExt cx="1764297" cy="78583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77030BEA-C6F1-4F62-95A2-DF38F20C2B85}"/>
                    </a:ext>
                  </a:extLst>
                </p14:cNvPr>
                <p14:cNvContentPartPr/>
                <p14:nvPr/>
              </p14:nvContentPartPr>
              <p14:xfrm>
                <a:off x="6693877" y="3312572"/>
                <a:ext cx="18360" cy="217440"/>
              </p14:xfrm>
            </p:contentPart>
          </mc:Choice>
          <mc:Fallback xmlns=""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77030BEA-C6F1-4F62-95A2-DF38F20C2B8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84877" y="3303572"/>
                  <a:ext cx="36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346539E1-E2B4-4686-BE66-0B65493C4118}"/>
                    </a:ext>
                  </a:extLst>
                </p14:cNvPr>
                <p14:cNvContentPartPr/>
                <p14:nvPr/>
              </p14:nvContentPartPr>
              <p14:xfrm>
                <a:off x="6753637" y="3398252"/>
                <a:ext cx="96480" cy="32040"/>
              </p14:xfrm>
            </p:contentPart>
          </mc:Choice>
          <mc:Fallback xmlns=""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346539E1-E2B4-4686-BE66-0B65493C411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44997" y="3389252"/>
                  <a:ext cx="114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EC9493E8-6686-45AF-A160-9F7EBC9F6F5C}"/>
                    </a:ext>
                  </a:extLst>
                </p14:cNvPr>
                <p14:cNvContentPartPr/>
                <p14:nvPr/>
              </p14:nvContentPartPr>
              <p14:xfrm>
                <a:off x="6843997" y="3289532"/>
                <a:ext cx="226800" cy="257760"/>
              </p14:xfrm>
            </p:contentPart>
          </mc:Choice>
          <mc:Fallback xmlns=""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EC9493E8-6686-45AF-A160-9F7EBC9F6F5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34997" y="3280892"/>
                  <a:ext cx="2444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37501AE4-BEEB-446D-96A7-F20ACEDE2D01}"/>
                    </a:ext>
                  </a:extLst>
                </p14:cNvPr>
                <p14:cNvContentPartPr/>
                <p14:nvPr/>
              </p14:nvContentPartPr>
              <p14:xfrm>
                <a:off x="7001677" y="3230492"/>
                <a:ext cx="166320" cy="28152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37501AE4-BEEB-446D-96A7-F20ACEDE2D0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92677" y="3221492"/>
                  <a:ext cx="1839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F98DB32E-58BE-4E5B-B8A3-3B84F827C8A2}"/>
                    </a:ext>
                  </a:extLst>
                </p14:cNvPr>
                <p14:cNvContentPartPr/>
                <p14:nvPr/>
              </p14:nvContentPartPr>
              <p14:xfrm>
                <a:off x="7192837" y="3360812"/>
                <a:ext cx="93240" cy="12816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F98DB32E-58BE-4E5B-B8A3-3B84F827C8A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83837" y="3351812"/>
                  <a:ext cx="110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FB2176AE-6286-4654-8802-CDCE51E80C37}"/>
                    </a:ext>
                  </a:extLst>
                </p14:cNvPr>
                <p14:cNvContentPartPr/>
                <p14:nvPr/>
              </p14:nvContentPartPr>
              <p14:xfrm>
                <a:off x="7450237" y="3275492"/>
                <a:ext cx="120240" cy="208800"/>
              </p14:xfrm>
            </p:contentPart>
          </mc:Choice>
          <mc:Fallback xmlns=""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FB2176AE-6286-4654-8802-CDCE51E80C3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41597" y="3266852"/>
                  <a:ext cx="137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103B9344-E2FD-4572-87A2-C2D14D00849C}"/>
                    </a:ext>
                  </a:extLst>
                </p14:cNvPr>
                <p14:cNvContentPartPr/>
                <p14:nvPr/>
              </p14:nvContentPartPr>
              <p14:xfrm>
                <a:off x="7607917" y="3241652"/>
                <a:ext cx="121320" cy="178200"/>
              </p14:xfrm>
            </p:contentPart>
          </mc:Choice>
          <mc:Fallback xmlns=""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103B9344-E2FD-4572-87A2-C2D14D00849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98917" y="3232652"/>
                  <a:ext cx="138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00DD6F3A-7B18-439E-BBE6-8DBE27AF82BD}"/>
                    </a:ext>
                  </a:extLst>
                </p14:cNvPr>
                <p14:cNvContentPartPr/>
                <p14:nvPr/>
              </p14:nvContentPartPr>
              <p14:xfrm>
                <a:off x="7765957" y="3369452"/>
                <a:ext cx="205920" cy="131040"/>
              </p14:xfrm>
            </p:contentPart>
          </mc:Choice>
          <mc:Fallback xmlns=""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00DD6F3A-7B18-439E-BBE6-8DBE27AF82B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56957" y="3360452"/>
                  <a:ext cx="223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68" name="Ink 1067">
                  <a:extLst>
                    <a:ext uri="{FF2B5EF4-FFF2-40B4-BE49-F238E27FC236}">
                      <a16:creationId xmlns:a16="http://schemas.microsoft.com/office/drawing/2014/main" id="{A08DEB6C-B420-41A7-A967-0D14061FABCD}"/>
                    </a:ext>
                  </a:extLst>
                </p14:cNvPr>
                <p14:cNvContentPartPr/>
                <p14:nvPr/>
              </p14:nvContentPartPr>
              <p14:xfrm>
                <a:off x="6207580" y="2761453"/>
                <a:ext cx="489240" cy="544320"/>
              </p14:xfrm>
            </p:contentPart>
          </mc:Choice>
          <mc:Fallback xmlns="">
            <p:pic>
              <p:nvPicPr>
                <p:cNvPr id="1068" name="Ink 1067">
                  <a:extLst>
                    <a:ext uri="{FF2B5EF4-FFF2-40B4-BE49-F238E27FC236}">
                      <a16:creationId xmlns:a16="http://schemas.microsoft.com/office/drawing/2014/main" id="{A08DEB6C-B420-41A7-A967-0D14061FABC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44580" y="2698813"/>
                  <a:ext cx="614880" cy="66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8059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FD47E-EDFF-44B8-A4BC-E2F77F28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en-CA" dirty="0"/>
              <a:t>Diffusion is a movement of particles from a </a:t>
            </a:r>
            <a:r>
              <a:rPr lang="en-CA" b="1" dirty="0"/>
              <a:t>high</a:t>
            </a:r>
            <a:r>
              <a:rPr lang="en-CA" dirty="0"/>
              <a:t> concentration to a </a:t>
            </a:r>
            <a:r>
              <a:rPr lang="en-CA" b="1" dirty="0"/>
              <a:t>low</a:t>
            </a:r>
            <a:r>
              <a:rPr lang="en-CA" dirty="0"/>
              <a:t> concentration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3BA64-C9DC-4F58-BB40-AC8F2BA8C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r>
              <a:rPr lang="en-CA" sz="2400" dirty="0"/>
              <a:t>Concentration of </a:t>
            </a:r>
            <a:r>
              <a:rPr lang="en-CA" sz="2400" dirty="0">
                <a:solidFill>
                  <a:schemeClr val="tx2"/>
                </a:solidFill>
              </a:rPr>
              <a:t>CO</a:t>
            </a:r>
            <a:r>
              <a:rPr lang="en-CA" sz="2400" baseline="-25000" dirty="0">
                <a:solidFill>
                  <a:schemeClr val="tx2"/>
                </a:solidFill>
              </a:rPr>
              <a:t>2</a:t>
            </a:r>
            <a:r>
              <a:rPr lang="en-CA" sz="2400" dirty="0"/>
              <a:t> inside deoxygenated blood=</a:t>
            </a:r>
            <a:r>
              <a:rPr lang="en-CA" sz="2400" dirty="0">
                <a:solidFill>
                  <a:schemeClr val="tx2"/>
                </a:solidFill>
              </a:rPr>
              <a:t>3-4%</a:t>
            </a:r>
          </a:p>
          <a:p>
            <a:r>
              <a:rPr lang="en-CA" sz="2400" dirty="0"/>
              <a:t>Concentration of </a:t>
            </a:r>
            <a:r>
              <a:rPr lang="en-CA" sz="2400" dirty="0">
                <a:solidFill>
                  <a:schemeClr val="tx2"/>
                </a:solidFill>
              </a:rPr>
              <a:t>CO</a:t>
            </a:r>
            <a:r>
              <a:rPr lang="en-CA" sz="2400" baseline="-25000" dirty="0">
                <a:solidFill>
                  <a:schemeClr val="tx2"/>
                </a:solidFill>
              </a:rPr>
              <a:t>2</a:t>
            </a:r>
            <a:r>
              <a:rPr lang="en-CA" sz="2400" dirty="0"/>
              <a:t> in the alveoli in the lungs=</a:t>
            </a:r>
            <a:r>
              <a:rPr lang="en-CA" sz="2400" dirty="0">
                <a:solidFill>
                  <a:schemeClr val="tx2"/>
                </a:solidFill>
              </a:rPr>
              <a:t>1-2%</a:t>
            </a:r>
          </a:p>
          <a:p>
            <a:endParaRPr lang="en-CA" sz="2400" dirty="0"/>
          </a:p>
          <a:p>
            <a:r>
              <a:rPr lang="en-CA" sz="2400" dirty="0"/>
              <a:t>Things always flow from </a:t>
            </a:r>
          </a:p>
          <a:p>
            <a:r>
              <a:rPr lang="en-CA" sz="2400" dirty="0"/>
              <a:t>Will the </a:t>
            </a:r>
            <a:r>
              <a:rPr lang="en-CA" sz="2400" dirty="0">
                <a:solidFill>
                  <a:schemeClr val="tx2"/>
                </a:solidFill>
              </a:rPr>
              <a:t>CO</a:t>
            </a:r>
            <a:r>
              <a:rPr lang="en-CA" sz="2400" baseline="-25000" dirty="0">
                <a:solidFill>
                  <a:schemeClr val="tx2"/>
                </a:solidFill>
              </a:rPr>
              <a:t>2</a:t>
            </a:r>
            <a:r>
              <a:rPr lang="en-CA" sz="2400" dirty="0"/>
              <a:t>  move from the </a:t>
            </a:r>
          </a:p>
          <a:p>
            <a:r>
              <a:rPr lang="en-CA" sz="2400" dirty="0"/>
              <a:t>Blood to the lungs or</a:t>
            </a:r>
          </a:p>
          <a:p>
            <a:r>
              <a:rPr lang="en-CA" sz="2400" dirty="0"/>
              <a:t>From the lungs to the Blood?</a:t>
            </a:r>
            <a:endParaRPr lang="en-US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08DB19-F297-4115-8098-4D373BA424E8}"/>
              </a:ext>
            </a:extLst>
          </p:cNvPr>
          <p:cNvGraphicFramePr>
            <a:graphicFrameLocks noGrp="1"/>
          </p:cNvGraphicFramePr>
          <p:nvPr/>
        </p:nvGraphicFramePr>
        <p:xfrm>
          <a:off x="4067944" y="3421415"/>
          <a:ext cx="64807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498073324"/>
                    </a:ext>
                  </a:extLst>
                </a:gridCol>
              </a:tblGrid>
              <a:tr h="359357">
                <a:tc>
                  <a:txBody>
                    <a:bodyPr/>
                    <a:lstStyle/>
                    <a:p>
                      <a:r>
                        <a:rPr lang="en-CA" dirty="0"/>
                        <a:t>High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46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80A7B58-48FA-4C44-AEF8-17B9DC3A59B9}"/>
              </a:ext>
            </a:extLst>
          </p:cNvPr>
          <p:cNvSpPr txBox="1"/>
          <p:nvPr/>
        </p:nvSpPr>
        <p:spPr>
          <a:xfrm>
            <a:off x="4067944" y="14847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D9746-CD3B-4097-A728-3C943E0405DC}"/>
              </a:ext>
            </a:extLst>
          </p:cNvPr>
          <p:cNvSpPr txBox="1"/>
          <p:nvPr/>
        </p:nvSpPr>
        <p:spPr>
          <a:xfrm>
            <a:off x="7380312" y="4124863"/>
            <a:ext cx="5760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Low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BDD482-BA03-475A-964D-3E88C591435B}"/>
              </a:ext>
            </a:extLst>
          </p:cNvPr>
          <p:cNvCxnSpPr>
            <a:cxnSpLocks/>
          </p:cNvCxnSpPr>
          <p:nvPr/>
        </p:nvCxnSpPr>
        <p:spPr>
          <a:xfrm>
            <a:off x="5076056" y="3815275"/>
            <a:ext cx="1944216" cy="5040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77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50D99-09FE-40A9-9352-5E14E7968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975" y="2398913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7A232-217E-4C42-95E1-05FD6B899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Alveoli: Structure, Function, and Disorders of the Lungs">
            <a:extLst>
              <a:ext uri="{FF2B5EF4-FFF2-40B4-BE49-F238E27FC236}">
                <a16:creationId xmlns:a16="http://schemas.microsoft.com/office/drawing/2014/main" id="{BE5CD66A-A94D-4750-8953-5436D0E40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5" y="1842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5372A3-DAA5-41A3-9A44-532A04A461C6}"/>
                  </a:ext>
                </a:extLst>
              </p14:cNvPr>
              <p14:cNvContentPartPr/>
              <p14:nvPr/>
            </p14:nvContentPartPr>
            <p14:xfrm>
              <a:off x="-1572803" y="1608692"/>
              <a:ext cx="45720" cy="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5372A3-DAA5-41A3-9A44-532A04A461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81803" y="1599692"/>
                <a:ext cx="633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952AEF-48B8-4F7E-BE60-897EF280FA5B}"/>
                  </a:ext>
                </a:extLst>
              </p14:cNvPr>
              <p14:cNvContentPartPr/>
              <p14:nvPr/>
            </p14:nvContentPartPr>
            <p14:xfrm>
              <a:off x="-1401443" y="1605452"/>
              <a:ext cx="1440" cy="9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952AEF-48B8-4F7E-BE60-897EF280FA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405763" y="1601132"/>
                <a:ext cx="100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2407338-CCB9-4EFD-8982-28C778B092CC}"/>
                  </a:ext>
                </a:extLst>
              </p14:cNvPr>
              <p14:cNvContentPartPr/>
              <p14:nvPr/>
            </p14:nvContentPartPr>
            <p14:xfrm>
              <a:off x="733357" y="2036372"/>
              <a:ext cx="1606320" cy="1600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2407338-CCB9-4EFD-8982-28C778B092C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9036" y="2032052"/>
                <a:ext cx="1614962" cy="16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01FA124-5855-4C75-BF35-F5198E12B22C}"/>
                  </a:ext>
                </a:extLst>
              </p14:cNvPr>
              <p14:cNvContentPartPr/>
              <p14:nvPr/>
            </p14:nvContentPartPr>
            <p14:xfrm>
              <a:off x="999037" y="3370172"/>
              <a:ext cx="38520" cy="32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01FA124-5855-4C75-BF35-F5198E12B2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4717" y="3365852"/>
                <a:ext cx="471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FAB943E-8FBC-4938-B60B-79CA6EF5EBDC}"/>
                  </a:ext>
                </a:extLst>
              </p14:cNvPr>
              <p14:cNvContentPartPr/>
              <p14:nvPr/>
            </p14:nvContentPartPr>
            <p14:xfrm>
              <a:off x="1837117" y="3811892"/>
              <a:ext cx="1974960" cy="600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FAB943E-8FBC-4938-B60B-79CA6EF5EB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2796" y="3807572"/>
                <a:ext cx="1983602" cy="60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409DD17D-6B91-445A-A577-F4DC0D5DB864}"/>
              </a:ext>
            </a:extLst>
          </p:cNvPr>
          <p:cNvGrpSpPr/>
          <p:nvPr/>
        </p:nvGrpSpPr>
        <p:grpSpPr>
          <a:xfrm>
            <a:off x="768997" y="3410132"/>
            <a:ext cx="3110040" cy="1309320"/>
            <a:chOff x="768997" y="3410132"/>
            <a:chExt cx="3110040" cy="13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437297C-EB52-40AA-8734-CF157661CEC5}"/>
                    </a:ext>
                  </a:extLst>
                </p14:cNvPr>
                <p14:cNvContentPartPr/>
                <p14:nvPr/>
              </p14:nvContentPartPr>
              <p14:xfrm>
                <a:off x="1053757" y="3410132"/>
                <a:ext cx="780840" cy="500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437297C-EB52-40AA-8734-CF157661CE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9437" y="3405812"/>
                  <a:ext cx="78948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D28612-5E1C-4351-8BAF-224A0D7BC970}"/>
                    </a:ext>
                  </a:extLst>
                </p14:cNvPr>
                <p14:cNvContentPartPr/>
                <p14:nvPr/>
              </p14:nvContentPartPr>
              <p14:xfrm>
                <a:off x="2365957" y="4071092"/>
                <a:ext cx="171720" cy="51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D28612-5E1C-4351-8BAF-224A0D7BC97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61637" y="4066772"/>
                  <a:ext cx="180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E2BFBF-9F78-4869-8375-766495974E7D}"/>
                    </a:ext>
                  </a:extLst>
                </p14:cNvPr>
                <p14:cNvContentPartPr/>
                <p14:nvPr/>
              </p14:nvContentPartPr>
              <p14:xfrm>
                <a:off x="2901637" y="4177292"/>
                <a:ext cx="44280" cy="11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E2BFBF-9F78-4869-8375-766495974E7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97317" y="4172972"/>
                  <a:ext cx="52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71D4903-32F9-4495-BB47-1C3B3C685648}"/>
                    </a:ext>
                  </a:extLst>
                </p14:cNvPr>
                <p14:cNvContentPartPr/>
                <p14:nvPr/>
              </p14:nvContentPartPr>
              <p14:xfrm>
                <a:off x="768997" y="3598412"/>
                <a:ext cx="3110040" cy="1121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71D4903-32F9-4495-BB47-1C3B3C68564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4677" y="3594092"/>
                  <a:ext cx="3118680" cy="11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27D181E-251A-42B3-A176-975C36F2C55C}"/>
                  </a:ext>
                </a:extLst>
              </p14:cNvPr>
              <p14:cNvContentPartPr/>
              <p14:nvPr/>
            </p14:nvContentPartPr>
            <p14:xfrm>
              <a:off x="3640717" y="3143732"/>
              <a:ext cx="2675160" cy="1293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27D181E-251A-42B3-A176-975C36F2C55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36397" y="3139412"/>
                <a:ext cx="2683800" cy="13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F596FC-C080-4D73-A9EF-1EB2A499CF08}"/>
                  </a:ext>
                </a:extLst>
              </p14:cNvPr>
              <p14:cNvContentPartPr/>
              <p14:nvPr/>
            </p14:nvContentPartPr>
            <p14:xfrm>
              <a:off x="3739717" y="3708932"/>
              <a:ext cx="2909160" cy="810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F596FC-C080-4D73-A9EF-1EB2A499CF0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35397" y="3704612"/>
                <a:ext cx="2917800" cy="81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ED66DD0-DA97-47D9-8886-985209CCBC4E}"/>
                  </a:ext>
                </a:extLst>
              </p14:cNvPr>
              <p14:cNvContentPartPr/>
              <p14:nvPr/>
            </p14:nvContentPartPr>
            <p14:xfrm>
              <a:off x="3800557" y="4020692"/>
              <a:ext cx="2978280" cy="73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ED66DD0-DA97-47D9-8886-985209CCBC4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96237" y="4016372"/>
                <a:ext cx="298692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EE38638-F487-4569-A9EF-69BE49132BC6}"/>
                  </a:ext>
                </a:extLst>
              </p14:cNvPr>
              <p14:cNvContentPartPr/>
              <p14:nvPr/>
            </p14:nvContentPartPr>
            <p14:xfrm>
              <a:off x="6512797" y="3704252"/>
              <a:ext cx="1224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EE38638-F487-4569-A9EF-69BE49132BC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08477" y="3699932"/>
                <a:ext cx="208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64" name="Ink 1063">
                <a:extLst>
                  <a:ext uri="{FF2B5EF4-FFF2-40B4-BE49-F238E27FC236}">
                    <a16:creationId xmlns:a16="http://schemas.microsoft.com/office/drawing/2014/main" id="{34F40434-03AA-4E0C-807E-F4B96B0A6169}"/>
                  </a:ext>
                </a:extLst>
              </p14:cNvPr>
              <p14:cNvContentPartPr/>
              <p14:nvPr/>
            </p14:nvContentPartPr>
            <p14:xfrm>
              <a:off x="1891477" y="2297732"/>
              <a:ext cx="1691640" cy="820080"/>
            </p14:xfrm>
          </p:contentPart>
        </mc:Choice>
        <mc:Fallback xmlns="">
          <p:pic>
            <p:nvPicPr>
              <p:cNvPr id="1064" name="Ink 1063">
                <a:extLst>
                  <a:ext uri="{FF2B5EF4-FFF2-40B4-BE49-F238E27FC236}">
                    <a16:creationId xmlns:a16="http://schemas.microsoft.com/office/drawing/2014/main" id="{34F40434-03AA-4E0C-807E-F4B96B0A616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87156" y="2293412"/>
                <a:ext cx="1700282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C924B4F-7BBD-408D-A498-69183BD94298}"/>
                  </a:ext>
                </a:extLst>
              </p14:cNvPr>
              <p14:cNvContentPartPr/>
              <p14:nvPr/>
            </p14:nvContentPartPr>
            <p14:xfrm>
              <a:off x="2015677" y="2027372"/>
              <a:ext cx="4982760" cy="2118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C924B4F-7BBD-408D-A498-69183BD9429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11357" y="2023052"/>
                <a:ext cx="4991400" cy="21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22197ED-BA3C-48C4-9FE8-2E8A75D2D90A}"/>
                  </a:ext>
                </a:extLst>
              </p14:cNvPr>
              <p14:cNvContentPartPr/>
              <p14:nvPr/>
            </p14:nvContentPartPr>
            <p14:xfrm>
              <a:off x="3477997" y="2859692"/>
              <a:ext cx="3135240" cy="920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22197ED-BA3C-48C4-9FE8-2E8A75D2D90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73677" y="2855372"/>
                <a:ext cx="3143879" cy="92952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Picture 2" descr="FOCUS ON MITOCHONDRIA | Center for Healing Neurology">
            <a:extLst>
              <a:ext uri="{FF2B5EF4-FFF2-40B4-BE49-F238E27FC236}">
                <a16:creationId xmlns:a16="http://schemas.microsoft.com/office/drawing/2014/main" id="{D0065875-9FF4-4F92-ABA5-EE92DAEA1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25" y="4815088"/>
            <a:ext cx="30861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FB44FF01-2EB4-41F9-9680-C92D0F5E417C}"/>
              </a:ext>
            </a:extLst>
          </p:cNvPr>
          <p:cNvGrpSpPr/>
          <p:nvPr/>
        </p:nvGrpSpPr>
        <p:grpSpPr>
          <a:xfrm>
            <a:off x="4172077" y="3365132"/>
            <a:ext cx="1182960" cy="520200"/>
            <a:chOff x="4172077" y="3365132"/>
            <a:chExt cx="118296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81C5EE7-E659-43D0-B043-82028E996D23}"/>
                    </a:ext>
                  </a:extLst>
                </p14:cNvPr>
                <p14:cNvContentPartPr/>
                <p14:nvPr/>
              </p14:nvContentPartPr>
              <p14:xfrm>
                <a:off x="4354237" y="3603812"/>
                <a:ext cx="26640" cy="27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81C5EE7-E659-43D0-B043-82028E996D2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49917" y="3599492"/>
                  <a:ext cx="35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84886C-BA9C-4271-84E0-E7990D097D61}"/>
                    </a:ext>
                  </a:extLst>
                </p14:cNvPr>
                <p14:cNvContentPartPr/>
                <p14:nvPr/>
              </p14:nvContentPartPr>
              <p14:xfrm>
                <a:off x="4380517" y="3603812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84886C-BA9C-4271-84E0-E7990D097D6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76197" y="35994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DAB0C23-E3E2-4124-9A4B-821F09D433AC}"/>
                    </a:ext>
                  </a:extLst>
                </p14:cNvPr>
                <p14:cNvContentPartPr/>
                <p14:nvPr/>
              </p14:nvContentPartPr>
              <p14:xfrm>
                <a:off x="4172077" y="3365132"/>
                <a:ext cx="1182960" cy="520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DAB0C23-E3E2-4124-9A4B-821F09D433A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67757" y="3360812"/>
                  <a:ext cx="1191600" cy="52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54291F-EDC4-4969-863E-7B24EF7D1233}"/>
              </a:ext>
            </a:extLst>
          </p:cNvPr>
          <p:cNvGrpSpPr/>
          <p:nvPr/>
        </p:nvGrpSpPr>
        <p:grpSpPr>
          <a:xfrm>
            <a:off x="1540837" y="2848532"/>
            <a:ext cx="122400" cy="139680"/>
            <a:chOff x="1540837" y="2848532"/>
            <a:chExt cx="122400" cy="1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0C94F30-1D9C-4ABD-AA05-9F5C90C2FDBE}"/>
                    </a:ext>
                  </a:extLst>
                </p14:cNvPr>
                <p14:cNvContentPartPr/>
                <p14:nvPr/>
              </p14:nvContentPartPr>
              <p14:xfrm>
                <a:off x="1540837" y="2981012"/>
                <a:ext cx="9000" cy="7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0C94F30-1D9C-4ABD-AA05-9F5C90C2FDB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36517" y="2976692"/>
                  <a:ext cx="17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8774D9E-A04A-46D9-99BA-52A58FC60737}"/>
                    </a:ext>
                  </a:extLst>
                </p14:cNvPr>
                <p14:cNvContentPartPr/>
                <p14:nvPr/>
              </p14:nvContentPartPr>
              <p14:xfrm>
                <a:off x="1658917" y="2848532"/>
                <a:ext cx="4320" cy="15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8774D9E-A04A-46D9-99BA-52A58FC6073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54597" y="2844212"/>
                  <a:ext cx="1296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96A158-C685-447D-A82F-A409310EFAFA}"/>
                  </a:ext>
                </a:extLst>
              </p14:cNvPr>
              <p14:cNvContentPartPr/>
              <p14:nvPr/>
            </p14:nvContentPartPr>
            <p14:xfrm>
              <a:off x="1698517" y="3343532"/>
              <a:ext cx="60120" cy="10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96A158-C685-447D-A82F-A409310EFAF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94197" y="3339212"/>
                <a:ext cx="6876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E8565AB1-70AD-4450-A430-EB14EEDDC575}"/>
              </a:ext>
            </a:extLst>
          </p:cNvPr>
          <p:cNvGrpSpPr/>
          <p:nvPr/>
        </p:nvGrpSpPr>
        <p:grpSpPr>
          <a:xfrm>
            <a:off x="1641997" y="3866972"/>
            <a:ext cx="522720" cy="646200"/>
            <a:chOff x="1641997" y="3866972"/>
            <a:chExt cx="522720" cy="64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FD7BDFF-7236-4233-AB73-8ED65ED0588F}"/>
                    </a:ext>
                  </a:extLst>
                </p14:cNvPr>
                <p14:cNvContentPartPr/>
                <p14:nvPr/>
              </p14:nvContentPartPr>
              <p14:xfrm>
                <a:off x="1672957" y="3899732"/>
                <a:ext cx="4680" cy="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FD7BDFF-7236-4233-AB73-8ED65ED0588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68637" y="3895412"/>
                  <a:ext cx="133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5EA2AA7-210E-4617-855D-448EE76B21DA}"/>
                    </a:ext>
                  </a:extLst>
                </p14:cNvPr>
                <p14:cNvContentPartPr/>
                <p14:nvPr/>
              </p14:nvContentPartPr>
              <p14:xfrm>
                <a:off x="1948717" y="3866972"/>
                <a:ext cx="60840" cy="9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5EA2AA7-210E-4617-855D-448EE76B21D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44397" y="3862652"/>
                  <a:ext cx="69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BD89F8C-4234-4B19-BC8B-2081FD223C80}"/>
                    </a:ext>
                  </a:extLst>
                </p14:cNvPr>
                <p14:cNvContentPartPr/>
                <p14:nvPr/>
              </p14:nvContentPartPr>
              <p14:xfrm>
                <a:off x="2151037" y="4103492"/>
                <a:ext cx="13680" cy="57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BD89F8C-4234-4B19-BC8B-2081FD223C8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46717" y="4099172"/>
                  <a:ext cx="223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EEFDDFBD-670E-4218-8FFE-B02CC2F5E76A}"/>
                    </a:ext>
                  </a:extLst>
                </p14:cNvPr>
                <p14:cNvContentPartPr/>
                <p14:nvPr/>
              </p14:nvContentPartPr>
              <p14:xfrm>
                <a:off x="1641997" y="4266932"/>
                <a:ext cx="29880" cy="20160"/>
              </p14:xfrm>
            </p:contentPart>
          </mc:Choice>
          <mc:Fallback xmlns=""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EEFDDFBD-670E-4218-8FFE-B02CC2F5E76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37677" y="4262612"/>
                  <a:ext cx="38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A11FF85-CB4E-4C42-9019-41DEEFAD5956}"/>
                    </a:ext>
                  </a:extLst>
                </p14:cNvPr>
                <p14:cNvContentPartPr/>
                <p14:nvPr/>
              </p14:nvContentPartPr>
              <p14:xfrm>
                <a:off x="1839997" y="4504892"/>
                <a:ext cx="91800" cy="8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A11FF85-CB4E-4C42-9019-41DEEFAD595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35677" y="4500572"/>
                  <a:ext cx="10044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AF9740E5-F44D-4C38-A495-97FFB8B4B646}"/>
              </a:ext>
            </a:extLst>
          </p:cNvPr>
          <p:cNvGrpSpPr/>
          <p:nvPr/>
        </p:nvGrpSpPr>
        <p:grpSpPr>
          <a:xfrm>
            <a:off x="5428837" y="3453692"/>
            <a:ext cx="678960" cy="587160"/>
            <a:chOff x="5428837" y="3453692"/>
            <a:chExt cx="67896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3C36776-365D-4DF4-ACEC-A308B5862221}"/>
                    </a:ext>
                  </a:extLst>
                </p14:cNvPr>
                <p14:cNvContentPartPr/>
                <p14:nvPr/>
              </p14:nvContentPartPr>
              <p14:xfrm>
                <a:off x="5435317" y="3453692"/>
                <a:ext cx="182880" cy="191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3C36776-365D-4DF4-ACEC-A308B586222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26317" y="3444692"/>
                  <a:ext cx="200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3A71D23-CD38-4642-B273-E9D085533328}"/>
                    </a:ext>
                  </a:extLst>
                </p14:cNvPr>
                <p14:cNvContentPartPr/>
                <p14:nvPr/>
              </p14:nvContentPartPr>
              <p14:xfrm>
                <a:off x="5659237" y="3488972"/>
                <a:ext cx="126720" cy="163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3A71D23-CD38-4642-B273-E9D08553332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50237" y="3480332"/>
                  <a:ext cx="144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75E126B-1550-4640-94C9-FEA4697553A1}"/>
                    </a:ext>
                  </a:extLst>
                </p14:cNvPr>
                <p14:cNvContentPartPr/>
                <p14:nvPr/>
              </p14:nvContentPartPr>
              <p14:xfrm>
                <a:off x="5834197" y="3600212"/>
                <a:ext cx="144720" cy="126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75E126B-1550-4640-94C9-FEA4697553A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25557" y="3591212"/>
                  <a:ext cx="162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1976EEA-7B3E-4278-AA0B-E1B29EAD94A9}"/>
                    </a:ext>
                  </a:extLst>
                </p14:cNvPr>
                <p14:cNvContentPartPr/>
                <p14:nvPr/>
              </p14:nvContentPartPr>
              <p14:xfrm>
                <a:off x="5428837" y="3783452"/>
                <a:ext cx="149400" cy="257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1976EEA-7B3E-4278-AA0B-E1B29EAD94A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19837" y="3774812"/>
                  <a:ext cx="1670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7047FFA-8AB2-4D54-9E6B-A8AA992B82E7}"/>
                    </a:ext>
                  </a:extLst>
                </p14:cNvPr>
                <p14:cNvContentPartPr/>
                <p14:nvPr/>
              </p14:nvContentPartPr>
              <p14:xfrm>
                <a:off x="5609197" y="3868772"/>
                <a:ext cx="82440" cy="11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7047FFA-8AB2-4D54-9E6B-A8AA992B82E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00557" y="3859772"/>
                  <a:ext cx="100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ECD5C4E-B3D7-420E-A1A2-B4F0B1E2DA90}"/>
                    </a:ext>
                  </a:extLst>
                </p14:cNvPr>
                <p14:cNvContentPartPr/>
                <p14:nvPr/>
              </p14:nvContentPartPr>
              <p14:xfrm>
                <a:off x="5749237" y="3735932"/>
                <a:ext cx="90360" cy="145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ECD5C4E-B3D7-420E-A1A2-B4F0B1E2DA9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40237" y="3726932"/>
                  <a:ext cx="108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8379864-CB22-4DAB-9BBD-04803820D907}"/>
                    </a:ext>
                  </a:extLst>
                </p14:cNvPr>
                <p14:cNvContentPartPr/>
                <p14:nvPr/>
              </p14:nvContentPartPr>
              <p14:xfrm>
                <a:off x="5834197" y="3809732"/>
                <a:ext cx="30240" cy="210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8379864-CB22-4DAB-9BBD-04803820D90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25557" y="3800732"/>
                  <a:ext cx="478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F8A9FD35-A0E5-4B07-895B-9589F40FF005}"/>
                    </a:ext>
                  </a:extLst>
                </p14:cNvPr>
                <p14:cNvContentPartPr/>
                <p14:nvPr/>
              </p14:nvContentPartPr>
              <p14:xfrm>
                <a:off x="5906917" y="3721892"/>
                <a:ext cx="124200" cy="262800"/>
              </p14:xfrm>
            </p:contentPart>
          </mc:Choice>
          <mc:Fallback xmlns=""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F8A9FD35-A0E5-4B07-895B-9589F40FF00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97917" y="3712892"/>
                  <a:ext cx="1418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28B87285-A19C-4152-862C-05267D7E506E}"/>
                    </a:ext>
                  </a:extLst>
                </p14:cNvPr>
                <p14:cNvContentPartPr/>
                <p14:nvPr/>
              </p14:nvContentPartPr>
              <p14:xfrm>
                <a:off x="6042637" y="3818372"/>
                <a:ext cx="65160" cy="114480"/>
              </p14:xfrm>
            </p:contentPart>
          </mc:Choice>
          <mc:Fallback xmlns=""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28B87285-A19C-4152-862C-05267D7E506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33637" y="3809372"/>
                  <a:ext cx="8280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DDA7DFA5-F46E-4ED5-A916-A7D6A6C5DAE9}"/>
              </a:ext>
            </a:extLst>
          </p:cNvPr>
          <p:cNvGrpSpPr/>
          <p:nvPr/>
        </p:nvGrpSpPr>
        <p:grpSpPr>
          <a:xfrm>
            <a:off x="6080797" y="2805692"/>
            <a:ext cx="1891080" cy="741600"/>
            <a:chOff x="6080797" y="2805692"/>
            <a:chExt cx="1891080" cy="74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77030BEA-C6F1-4F62-95A2-DF38F20C2B85}"/>
                    </a:ext>
                  </a:extLst>
                </p14:cNvPr>
                <p14:cNvContentPartPr/>
                <p14:nvPr/>
              </p14:nvContentPartPr>
              <p14:xfrm>
                <a:off x="6693877" y="3312572"/>
                <a:ext cx="18360" cy="217440"/>
              </p14:xfrm>
            </p:contentPart>
          </mc:Choice>
          <mc:Fallback xmlns=""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77030BEA-C6F1-4F62-95A2-DF38F20C2B8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84877" y="3303572"/>
                  <a:ext cx="36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346539E1-E2B4-4686-BE66-0B65493C4118}"/>
                    </a:ext>
                  </a:extLst>
                </p14:cNvPr>
                <p14:cNvContentPartPr/>
                <p14:nvPr/>
              </p14:nvContentPartPr>
              <p14:xfrm>
                <a:off x="6753637" y="3398252"/>
                <a:ext cx="96480" cy="32040"/>
              </p14:xfrm>
            </p:contentPart>
          </mc:Choice>
          <mc:Fallback xmlns=""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346539E1-E2B4-4686-BE66-0B65493C411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44997" y="3389252"/>
                  <a:ext cx="114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EC9493E8-6686-45AF-A160-9F7EBC9F6F5C}"/>
                    </a:ext>
                  </a:extLst>
                </p14:cNvPr>
                <p14:cNvContentPartPr/>
                <p14:nvPr/>
              </p14:nvContentPartPr>
              <p14:xfrm>
                <a:off x="6843997" y="3289532"/>
                <a:ext cx="226800" cy="257760"/>
              </p14:xfrm>
            </p:contentPart>
          </mc:Choice>
          <mc:Fallback xmlns=""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EC9493E8-6686-45AF-A160-9F7EBC9F6F5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34997" y="3280892"/>
                  <a:ext cx="2444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37501AE4-BEEB-446D-96A7-F20ACEDE2D01}"/>
                    </a:ext>
                  </a:extLst>
                </p14:cNvPr>
                <p14:cNvContentPartPr/>
                <p14:nvPr/>
              </p14:nvContentPartPr>
              <p14:xfrm>
                <a:off x="7001677" y="3230492"/>
                <a:ext cx="166320" cy="28152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37501AE4-BEEB-446D-96A7-F20ACEDE2D0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93037" y="3221852"/>
                  <a:ext cx="1839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F98DB32E-58BE-4E5B-B8A3-3B84F827C8A2}"/>
                    </a:ext>
                  </a:extLst>
                </p14:cNvPr>
                <p14:cNvContentPartPr/>
                <p14:nvPr/>
              </p14:nvContentPartPr>
              <p14:xfrm>
                <a:off x="7192837" y="3360812"/>
                <a:ext cx="93240" cy="12816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F98DB32E-58BE-4E5B-B8A3-3B84F827C8A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83837" y="3351812"/>
                  <a:ext cx="110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FB2176AE-6286-4654-8802-CDCE51E80C37}"/>
                    </a:ext>
                  </a:extLst>
                </p14:cNvPr>
                <p14:cNvContentPartPr/>
                <p14:nvPr/>
              </p14:nvContentPartPr>
              <p14:xfrm>
                <a:off x="7450237" y="3275492"/>
                <a:ext cx="120240" cy="208800"/>
              </p14:xfrm>
            </p:contentPart>
          </mc:Choice>
          <mc:Fallback xmlns=""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FB2176AE-6286-4654-8802-CDCE51E80C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41597" y="3266852"/>
                  <a:ext cx="137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103B9344-E2FD-4572-87A2-C2D14D00849C}"/>
                    </a:ext>
                  </a:extLst>
                </p14:cNvPr>
                <p14:cNvContentPartPr/>
                <p14:nvPr/>
              </p14:nvContentPartPr>
              <p14:xfrm>
                <a:off x="7607917" y="3241652"/>
                <a:ext cx="121320" cy="178200"/>
              </p14:xfrm>
            </p:contentPart>
          </mc:Choice>
          <mc:Fallback xmlns=""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103B9344-E2FD-4572-87A2-C2D14D00849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98917" y="3232652"/>
                  <a:ext cx="138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00DD6F3A-7B18-439E-BBE6-8DBE27AF82BD}"/>
                    </a:ext>
                  </a:extLst>
                </p14:cNvPr>
                <p14:cNvContentPartPr/>
                <p14:nvPr/>
              </p14:nvContentPartPr>
              <p14:xfrm>
                <a:off x="7765957" y="3369452"/>
                <a:ext cx="205920" cy="131040"/>
              </p14:xfrm>
            </p:contentPart>
          </mc:Choice>
          <mc:Fallback xmlns=""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00DD6F3A-7B18-439E-BBE6-8DBE27AF82B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57317" y="3360452"/>
                  <a:ext cx="223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166D9D70-55C2-4673-81F7-0D2B00EA1EB6}"/>
                    </a:ext>
                  </a:extLst>
                </p14:cNvPr>
                <p14:cNvContentPartPr/>
                <p14:nvPr/>
              </p14:nvContentPartPr>
              <p14:xfrm>
                <a:off x="6080797" y="3059492"/>
                <a:ext cx="483840" cy="391320"/>
              </p14:xfrm>
            </p:contentPart>
          </mc:Choice>
          <mc:Fallback xmlns=""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166D9D70-55C2-4673-81F7-0D2B00EA1EB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017797" y="2996852"/>
                  <a:ext cx="60948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B631E9EC-9559-47D3-99C8-F03833C8754F}"/>
                    </a:ext>
                  </a:extLst>
                </p14:cNvPr>
                <p14:cNvContentPartPr/>
                <p14:nvPr/>
              </p14:nvContentPartPr>
              <p14:xfrm>
                <a:off x="6410557" y="2805692"/>
                <a:ext cx="312120" cy="405360"/>
              </p14:xfrm>
            </p:contentPart>
          </mc:Choice>
          <mc:Fallback xmlns=""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B631E9EC-9559-47D3-99C8-F03833C8754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47557" y="2742692"/>
                  <a:ext cx="437760" cy="53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3F8514EB-AB7E-4741-B7E7-F399FA71768F}"/>
              </a:ext>
            </a:extLst>
          </p:cNvPr>
          <p:cNvGrpSpPr/>
          <p:nvPr/>
        </p:nvGrpSpPr>
        <p:grpSpPr>
          <a:xfrm>
            <a:off x="1289197" y="2023772"/>
            <a:ext cx="2265480" cy="1129320"/>
            <a:chOff x="1289197" y="2023772"/>
            <a:chExt cx="2265480" cy="11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1B2849C0-8CB5-4415-A39F-3BCFEDA6DDDF}"/>
                    </a:ext>
                  </a:extLst>
                </p14:cNvPr>
                <p14:cNvContentPartPr/>
                <p14:nvPr/>
              </p14:nvContentPartPr>
              <p14:xfrm>
                <a:off x="2600317" y="2469092"/>
                <a:ext cx="225000" cy="37116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1B2849C0-8CB5-4415-A39F-3BCFEDA6DDD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91677" y="2460452"/>
                  <a:ext cx="2426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DCCD9989-1585-4487-80FC-58EAE1106C3E}"/>
                    </a:ext>
                  </a:extLst>
                </p14:cNvPr>
                <p14:cNvContentPartPr/>
                <p14:nvPr/>
              </p14:nvContentPartPr>
              <p14:xfrm>
                <a:off x="2818117" y="2666372"/>
                <a:ext cx="120600" cy="1080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DCCD9989-1585-4487-80FC-58EAE1106C3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09477" y="2657732"/>
                  <a:ext cx="138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E0E9959A-026C-4A41-B82C-F2F4F5782F2C}"/>
                    </a:ext>
                  </a:extLst>
                </p14:cNvPr>
                <p14:cNvContentPartPr/>
                <p14:nvPr/>
              </p14:nvContentPartPr>
              <p14:xfrm>
                <a:off x="2957077" y="2525972"/>
                <a:ext cx="127080" cy="22104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E0E9959A-026C-4A41-B82C-F2F4F5782F2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48437" y="2516972"/>
                  <a:ext cx="144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735BF648-811C-4878-BFEF-FA961B95F5E4}"/>
                    </a:ext>
                  </a:extLst>
                </p14:cNvPr>
                <p14:cNvContentPartPr/>
                <p14:nvPr/>
              </p14:nvContentPartPr>
              <p14:xfrm>
                <a:off x="3100357" y="2628572"/>
                <a:ext cx="15840" cy="28764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735BF648-811C-4878-BFEF-FA961B95F5E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91717" y="2619932"/>
                  <a:ext cx="334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10EC9766-5519-4AB6-B491-554DC710E8E9}"/>
                    </a:ext>
                  </a:extLst>
                </p14:cNvPr>
                <p14:cNvContentPartPr/>
                <p14:nvPr/>
              </p14:nvContentPartPr>
              <p14:xfrm>
                <a:off x="3175237" y="2688692"/>
                <a:ext cx="173520" cy="34164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10EC9766-5519-4AB6-B491-554DC710E8E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66237" y="2680052"/>
                  <a:ext cx="1911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5E03C31C-049B-4223-A182-A4530964588E}"/>
                    </a:ext>
                  </a:extLst>
                </p14:cNvPr>
                <p14:cNvContentPartPr/>
                <p14:nvPr/>
              </p14:nvContentPartPr>
              <p14:xfrm>
                <a:off x="3387277" y="2825492"/>
                <a:ext cx="161640" cy="158760"/>
              </p14:xfrm>
            </p:contentPart>
          </mc:Choice>
          <mc:Fallback xmlns=""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5E03C31C-049B-4223-A182-A4530964588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78637" y="2816852"/>
                  <a:ext cx="179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9EF1549C-E9BC-4F78-BC8E-F9A3F69E5957}"/>
                    </a:ext>
                  </a:extLst>
                </p14:cNvPr>
                <p14:cNvContentPartPr/>
                <p14:nvPr/>
              </p14:nvContentPartPr>
              <p14:xfrm>
                <a:off x="2972917" y="2023772"/>
                <a:ext cx="115920" cy="226080"/>
              </p14:xfrm>
            </p:contentPart>
          </mc:Choice>
          <mc:Fallback xmlns=""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9EF1549C-E9BC-4F78-BC8E-F9A3F69E595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64277" y="2015132"/>
                  <a:ext cx="1335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ED1BCDF1-D732-4CEF-93A7-09470136EB7A}"/>
                    </a:ext>
                  </a:extLst>
                </p14:cNvPr>
                <p14:cNvContentPartPr/>
                <p14:nvPr/>
              </p14:nvContentPartPr>
              <p14:xfrm>
                <a:off x="3133477" y="2120252"/>
                <a:ext cx="111960" cy="162000"/>
              </p14:xfrm>
            </p:contentPart>
          </mc:Choice>
          <mc:Fallback xmlns=""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ED1BCDF1-D732-4CEF-93A7-09470136EB7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24837" y="2111612"/>
                  <a:ext cx="129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B412F9ED-BD29-4996-BF8F-361B75A64009}"/>
                    </a:ext>
                  </a:extLst>
                </p14:cNvPr>
                <p14:cNvContentPartPr/>
                <p14:nvPr/>
              </p14:nvContentPartPr>
              <p14:xfrm>
                <a:off x="3330757" y="2178572"/>
                <a:ext cx="223920" cy="115200"/>
              </p14:xfrm>
            </p:contentPart>
          </mc:Choice>
          <mc:Fallback xmlns=""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B412F9ED-BD29-4996-BF8F-361B75A6400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21757" y="2169572"/>
                  <a:ext cx="241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CF167E79-EB86-4567-AA3D-11F4E93E278D}"/>
                    </a:ext>
                  </a:extLst>
                </p14:cNvPr>
                <p14:cNvContentPartPr/>
                <p14:nvPr/>
              </p14:nvContentPartPr>
              <p14:xfrm>
                <a:off x="1355077" y="3002612"/>
                <a:ext cx="67320" cy="150480"/>
              </p14:xfrm>
            </p:contentPart>
          </mc:Choice>
          <mc:Fallback xmlns=""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CF167E79-EB86-4567-AA3D-11F4E93E278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46077" y="2993972"/>
                  <a:ext cx="84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9F4CB547-9B3F-41AA-9D1F-7914CDA79390}"/>
                    </a:ext>
                  </a:extLst>
                </p14:cNvPr>
                <p14:cNvContentPartPr/>
                <p14:nvPr/>
              </p14:nvContentPartPr>
              <p14:xfrm>
                <a:off x="1463437" y="3032852"/>
                <a:ext cx="102600" cy="28080"/>
              </p14:xfrm>
            </p:contentPart>
          </mc:Choice>
          <mc:Fallback xmlns=""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9F4CB547-9B3F-41AA-9D1F-7914CDA7939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54437" y="3023852"/>
                  <a:ext cx="120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54" name="Ink 1053">
                  <a:extLst>
                    <a:ext uri="{FF2B5EF4-FFF2-40B4-BE49-F238E27FC236}">
                      <a16:creationId xmlns:a16="http://schemas.microsoft.com/office/drawing/2014/main" id="{72138C29-5B66-4BFE-B3E3-4B3FA0635677}"/>
                    </a:ext>
                  </a:extLst>
                </p14:cNvPr>
                <p14:cNvContentPartPr/>
                <p14:nvPr/>
              </p14:nvContentPartPr>
              <p14:xfrm>
                <a:off x="1531117" y="2900732"/>
                <a:ext cx="193320" cy="149760"/>
              </p14:xfrm>
            </p:contentPart>
          </mc:Choice>
          <mc:Fallback xmlns="">
            <p:pic>
              <p:nvPicPr>
                <p:cNvPr id="1054" name="Ink 1053">
                  <a:extLst>
                    <a:ext uri="{FF2B5EF4-FFF2-40B4-BE49-F238E27FC236}">
                      <a16:creationId xmlns:a16="http://schemas.microsoft.com/office/drawing/2014/main" id="{72138C29-5B66-4BFE-B3E3-4B3FA063567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22477" y="2891732"/>
                  <a:ext cx="210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0ACD54C6-408A-45E4-B61B-1EEC7EE91D7B}"/>
                    </a:ext>
                  </a:extLst>
                </p14:cNvPr>
                <p14:cNvContentPartPr/>
                <p14:nvPr/>
              </p14:nvContentPartPr>
              <p14:xfrm>
                <a:off x="1598797" y="2729732"/>
                <a:ext cx="174240" cy="285480"/>
              </p14:xfrm>
            </p:contentPart>
          </mc:Choice>
          <mc:Fallback xmlns=""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0ACD54C6-408A-45E4-B61B-1EEC7EE91D7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90157" y="2720732"/>
                  <a:ext cx="1918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1A03697A-0641-4BDB-9032-125B025288C8}"/>
                    </a:ext>
                  </a:extLst>
                </p14:cNvPr>
                <p14:cNvContentPartPr/>
                <p14:nvPr/>
              </p14:nvContentPartPr>
              <p14:xfrm>
                <a:off x="1786717" y="2900012"/>
                <a:ext cx="93240" cy="113040"/>
              </p14:xfrm>
            </p:contentPart>
          </mc:Choice>
          <mc:Fallback xmlns=""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1A03697A-0641-4BDB-9032-125B025288C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78077" y="2891012"/>
                  <a:ext cx="110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57" name="Ink 1056">
                  <a:extLst>
                    <a:ext uri="{FF2B5EF4-FFF2-40B4-BE49-F238E27FC236}">
                      <a16:creationId xmlns:a16="http://schemas.microsoft.com/office/drawing/2014/main" id="{3C8A49FF-FD31-4EE1-B065-9C3C293E0D35}"/>
                    </a:ext>
                  </a:extLst>
                </p14:cNvPr>
                <p14:cNvContentPartPr/>
                <p14:nvPr/>
              </p14:nvContentPartPr>
              <p14:xfrm>
                <a:off x="1289197" y="2473772"/>
                <a:ext cx="116280" cy="198360"/>
              </p14:xfrm>
            </p:contentPart>
          </mc:Choice>
          <mc:Fallback xmlns="">
            <p:pic>
              <p:nvPicPr>
                <p:cNvPr id="1057" name="Ink 1056">
                  <a:extLst>
                    <a:ext uri="{FF2B5EF4-FFF2-40B4-BE49-F238E27FC236}">
                      <a16:creationId xmlns:a16="http://schemas.microsoft.com/office/drawing/2014/main" id="{3C8A49FF-FD31-4EE1-B065-9C3C293E0D3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280197" y="2464772"/>
                  <a:ext cx="133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9657F6AD-5296-44A1-932C-41D2D373D479}"/>
                    </a:ext>
                  </a:extLst>
                </p14:cNvPr>
                <p14:cNvContentPartPr/>
                <p14:nvPr/>
              </p14:nvContentPartPr>
              <p14:xfrm>
                <a:off x="1433197" y="2531372"/>
                <a:ext cx="78120" cy="154800"/>
              </p14:xfrm>
            </p:contentPart>
          </mc:Choice>
          <mc:Fallback xmlns=""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9657F6AD-5296-44A1-932C-41D2D373D47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424197" y="2522372"/>
                  <a:ext cx="95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8BA2292F-F561-4CB8-844B-D66FE6B12DED}"/>
                    </a:ext>
                  </a:extLst>
                </p14:cNvPr>
                <p14:cNvContentPartPr/>
                <p14:nvPr/>
              </p14:nvContentPartPr>
              <p14:xfrm>
                <a:off x="1589437" y="2600852"/>
                <a:ext cx="164520" cy="62280"/>
              </p14:xfrm>
            </p:contentPart>
          </mc:Choice>
          <mc:Fallback xmlns=""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8BA2292F-F561-4CB8-844B-D66FE6B12DE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580797" y="2592212"/>
                  <a:ext cx="182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61" name="Ink 1060">
                  <a:extLst>
                    <a:ext uri="{FF2B5EF4-FFF2-40B4-BE49-F238E27FC236}">
                      <a16:creationId xmlns:a16="http://schemas.microsoft.com/office/drawing/2014/main" id="{7EEB1849-45CF-41EE-8D9E-58BE3EA36ACF}"/>
                    </a:ext>
                  </a:extLst>
                </p14:cNvPr>
                <p14:cNvContentPartPr/>
                <p14:nvPr/>
              </p14:nvContentPartPr>
              <p14:xfrm>
                <a:off x="2001637" y="2244452"/>
                <a:ext cx="643680" cy="526320"/>
              </p14:xfrm>
            </p:contentPart>
          </mc:Choice>
          <mc:Fallback xmlns="">
            <p:pic>
              <p:nvPicPr>
                <p:cNvPr id="1061" name="Ink 1060">
                  <a:extLst>
                    <a:ext uri="{FF2B5EF4-FFF2-40B4-BE49-F238E27FC236}">
                      <a16:creationId xmlns:a16="http://schemas.microsoft.com/office/drawing/2014/main" id="{7EEB1849-45CF-41EE-8D9E-58BE3EA36AC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38637" y="2181812"/>
                  <a:ext cx="76932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62" name="Ink 1061">
                  <a:extLst>
                    <a:ext uri="{FF2B5EF4-FFF2-40B4-BE49-F238E27FC236}">
                      <a16:creationId xmlns:a16="http://schemas.microsoft.com/office/drawing/2014/main" id="{E6B102F9-F0D0-4B38-96E9-59554DA87DD3}"/>
                    </a:ext>
                  </a:extLst>
                </p14:cNvPr>
                <p14:cNvContentPartPr/>
                <p14:nvPr/>
              </p14:nvContentPartPr>
              <p14:xfrm>
                <a:off x="1900837" y="2444972"/>
                <a:ext cx="342720" cy="385920"/>
              </p14:xfrm>
            </p:contentPart>
          </mc:Choice>
          <mc:Fallback xmlns="">
            <p:pic>
              <p:nvPicPr>
                <p:cNvPr id="1062" name="Ink 1061">
                  <a:extLst>
                    <a:ext uri="{FF2B5EF4-FFF2-40B4-BE49-F238E27FC236}">
                      <a16:creationId xmlns:a16="http://schemas.microsoft.com/office/drawing/2014/main" id="{E6B102F9-F0D0-4B38-96E9-59554DA87DD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837837" y="2382332"/>
                  <a:ext cx="468360" cy="51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9DC76960-0326-49C0-AB68-7A5CAF80D18F}"/>
              </a:ext>
            </a:extLst>
          </p:cNvPr>
          <p:cNvGrpSpPr/>
          <p:nvPr/>
        </p:nvGrpSpPr>
        <p:grpSpPr>
          <a:xfrm>
            <a:off x="4110877" y="2586452"/>
            <a:ext cx="946440" cy="297720"/>
            <a:chOff x="4110877" y="2586452"/>
            <a:chExt cx="94644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65" name="Ink 1064">
                  <a:extLst>
                    <a:ext uri="{FF2B5EF4-FFF2-40B4-BE49-F238E27FC236}">
                      <a16:creationId xmlns:a16="http://schemas.microsoft.com/office/drawing/2014/main" id="{4B28DD1D-2F35-449F-8955-D696260398DE}"/>
                    </a:ext>
                  </a:extLst>
                </p14:cNvPr>
                <p14:cNvContentPartPr/>
                <p14:nvPr/>
              </p14:nvContentPartPr>
              <p14:xfrm>
                <a:off x="5019877" y="2669612"/>
                <a:ext cx="37440" cy="184680"/>
              </p14:xfrm>
            </p:contentPart>
          </mc:Choice>
          <mc:Fallback xmlns="">
            <p:pic>
              <p:nvPicPr>
                <p:cNvPr id="1065" name="Ink 1064">
                  <a:extLst>
                    <a:ext uri="{FF2B5EF4-FFF2-40B4-BE49-F238E27FC236}">
                      <a16:creationId xmlns:a16="http://schemas.microsoft.com/office/drawing/2014/main" id="{4B28DD1D-2F35-449F-8955-D696260398D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10877" y="2660612"/>
                  <a:ext cx="55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66" name="Ink 1065">
                  <a:extLst>
                    <a:ext uri="{FF2B5EF4-FFF2-40B4-BE49-F238E27FC236}">
                      <a16:creationId xmlns:a16="http://schemas.microsoft.com/office/drawing/2014/main" id="{9F30214F-79DB-475D-A10B-87B04EE1713C}"/>
                    </a:ext>
                  </a:extLst>
                </p14:cNvPr>
                <p14:cNvContentPartPr/>
                <p14:nvPr/>
              </p14:nvContentPartPr>
              <p14:xfrm>
                <a:off x="4307797" y="2644412"/>
                <a:ext cx="742320" cy="114480"/>
              </p14:xfrm>
            </p:contentPart>
          </mc:Choice>
          <mc:Fallback xmlns="">
            <p:pic>
              <p:nvPicPr>
                <p:cNvPr id="1066" name="Ink 1065">
                  <a:extLst>
                    <a:ext uri="{FF2B5EF4-FFF2-40B4-BE49-F238E27FC236}">
                      <a16:creationId xmlns:a16="http://schemas.microsoft.com/office/drawing/2014/main" id="{9F30214F-79DB-475D-A10B-87B04EE1713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298797" y="2635772"/>
                  <a:ext cx="759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67" name="Ink 1066">
                  <a:extLst>
                    <a:ext uri="{FF2B5EF4-FFF2-40B4-BE49-F238E27FC236}">
                      <a16:creationId xmlns:a16="http://schemas.microsoft.com/office/drawing/2014/main" id="{D70C305D-3747-42EE-A455-C5B2A47B2D40}"/>
                    </a:ext>
                  </a:extLst>
                </p14:cNvPr>
                <p14:cNvContentPartPr/>
                <p14:nvPr/>
              </p14:nvContentPartPr>
              <p14:xfrm>
                <a:off x="4110877" y="2586452"/>
                <a:ext cx="287640" cy="297720"/>
              </p14:xfrm>
            </p:contentPart>
          </mc:Choice>
          <mc:Fallback xmlns="">
            <p:pic>
              <p:nvPicPr>
                <p:cNvPr id="1067" name="Ink 1066">
                  <a:extLst>
                    <a:ext uri="{FF2B5EF4-FFF2-40B4-BE49-F238E27FC236}">
                      <a16:creationId xmlns:a16="http://schemas.microsoft.com/office/drawing/2014/main" id="{D70C305D-3747-42EE-A455-C5B2A47B2D4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01877" y="2577452"/>
                  <a:ext cx="305280" cy="31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48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B7F7-F6FF-4B60-A73F-EFAE7F980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17" y="126966"/>
            <a:ext cx="8229600" cy="748297"/>
          </a:xfrm>
        </p:spPr>
        <p:txBody>
          <a:bodyPr>
            <a:noAutofit/>
          </a:bodyPr>
          <a:lstStyle/>
          <a:p>
            <a:r>
              <a:rPr lang="en-CA" sz="3200" dirty="0"/>
              <a:t>To sum up: to get </a:t>
            </a:r>
            <a:r>
              <a:rPr lang="en-CA" sz="3200" dirty="0">
                <a:solidFill>
                  <a:schemeClr val="accent6"/>
                </a:solidFill>
              </a:rPr>
              <a:t>energy ATP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F4C73-01D5-4A67-8858-C9C5792D6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96" y="764877"/>
            <a:ext cx="8229600" cy="5521178"/>
          </a:xfrm>
        </p:spPr>
        <p:txBody>
          <a:bodyPr/>
          <a:lstStyle/>
          <a:p>
            <a:r>
              <a:rPr lang="en-CA" dirty="0"/>
              <a:t>Diffusion happens in 4 places</a:t>
            </a:r>
          </a:p>
          <a:p>
            <a:r>
              <a:rPr lang="en-CA" dirty="0"/>
              <a:t>with 2 different gas particles </a:t>
            </a:r>
            <a:r>
              <a:rPr lang="en-CA" dirty="0">
                <a:solidFill>
                  <a:schemeClr val="accent2"/>
                </a:solidFill>
              </a:rPr>
              <a:t>O</a:t>
            </a:r>
            <a:r>
              <a:rPr lang="en-CA" baseline="-25000" dirty="0">
                <a:solidFill>
                  <a:schemeClr val="accent2"/>
                </a:solidFill>
              </a:rPr>
              <a:t>2</a:t>
            </a:r>
            <a:r>
              <a:rPr lang="en-CA" dirty="0"/>
              <a:t> and </a:t>
            </a:r>
            <a:r>
              <a:rPr lang="en-CA" dirty="0">
                <a:solidFill>
                  <a:schemeClr val="accent1"/>
                </a:solidFill>
              </a:rPr>
              <a:t>CO</a:t>
            </a:r>
            <a:r>
              <a:rPr lang="en-CA" baseline="-25000" dirty="0">
                <a:solidFill>
                  <a:schemeClr val="accent1"/>
                </a:solidFill>
              </a:rPr>
              <a:t>2</a:t>
            </a:r>
          </a:p>
          <a:p>
            <a:r>
              <a:rPr lang="en-CA" dirty="0"/>
              <a:t>Cellular respiration changes </a:t>
            </a:r>
            <a:r>
              <a:rPr lang="en-CA" dirty="0">
                <a:solidFill>
                  <a:schemeClr val="accent2"/>
                </a:solidFill>
              </a:rPr>
              <a:t>O</a:t>
            </a:r>
            <a:r>
              <a:rPr lang="en-CA" baseline="-25000" dirty="0">
                <a:solidFill>
                  <a:schemeClr val="accent2"/>
                </a:solidFill>
              </a:rPr>
              <a:t>2 </a:t>
            </a:r>
            <a:r>
              <a:rPr lang="en-CA" dirty="0"/>
              <a:t>into</a:t>
            </a:r>
            <a:r>
              <a:rPr lang="en-CA" dirty="0">
                <a:solidFill>
                  <a:schemeClr val="accent1"/>
                </a:solidFill>
              </a:rPr>
              <a:t> CO</a:t>
            </a:r>
            <a:r>
              <a:rPr lang="en-CA" baseline="-25000" dirty="0">
                <a:solidFill>
                  <a:schemeClr val="accent1"/>
                </a:solidFill>
              </a:rPr>
              <a:t>2</a:t>
            </a:r>
            <a:endParaRPr lang="en-CA" dirty="0"/>
          </a:p>
          <a:p>
            <a:endParaRPr lang="en-CA" baseline="-25000" dirty="0">
              <a:solidFill>
                <a:schemeClr val="accent1"/>
              </a:solidFill>
            </a:endParaRPr>
          </a:p>
          <a:p>
            <a:endParaRPr lang="en-CA" baseline="-25000" dirty="0">
              <a:solidFill>
                <a:schemeClr val="accent1"/>
              </a:solidFill>
            </a:endParaRPr>
          </a:p>
          <a:p>
            <a:endParaRPr lang="en-CA" baseline="-25000" dirty="0">
              <a:solidFill>
                <a:schemeClr val="accent1"/>
              </a:solidFill>
            </a:endParaRPr>
          </a:p>
          <a:p>
            <a:endParaRPr lang="en-CA" baseline="-25000" dirty="0">
              <a:solidFill>
                <a:schemeClr val="accent1"/>
              </a:solidFill>
            </a:endParaRPr>
          </a:p>
          <a:p>
            <a:endParaRPr lang="en-CA" baseline="-25000" dirty="0">
              <a:solidFill>
                <a:schemeClr val="accent1"/>
              </a:solidFill>
            </a:endParaRPr>
          </a:p>
          <a:p>
            <a:endParaRPr lang="en-CA" baseline="-25000" dirty="0">
              <a:solidFill>
                <a:schemeClr val="accent1"/>
              </a:solidFill>
            </a:endParaRPr>
          </a:p>
          <a:p>
            <a:endParaRPr lang="en-CA" baseline="-25000" dirty="0">
              <a:solidFill>
                <a:schemeClr val="accent1"/>
              </a:solidFill>
            </a:endParaRPr>
          </a:p>
          <a:p>
            <a:endParaRPr lang="en-CA" baseline="-25000" dirty="0">
              <a:solidFill>
                <a:schemeClr val="accent1"/>
              </a:solidFill>
            </a:endParaRPr>
          </a:p>
          <a:p>
            <a:endParaRPr lang="en-CA" baseline="-25000" dirty="0">
              <a:solidFill>
                <a:schemeClr val="accent1"/>
              </a:solidFill>
            </a:endParaRPr>
          </a:p>
          <a:p>
            <a:endParaRPr lang="en-CA" baseline="-25000" dirty="0">
              <a:solidFill>
                <a:schemeClr val="accent1"/>
              </a:solidFill>
            </a:endParaRPr>
          </a:p>
          <a:p>
            <a:endParaRPr lang="en-US" baseline="-25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D4CEEE-B664-4A1C-AB4C-97056515FFAF}"/>
                  </a:ext>
                </a:extLst>
              </p14:cNvPr>
              <p14:cNvContentPartPr/>
              <p14:nvPr/>
            </p14:nvContentPartPr>
            <p14:xfrm>
              <a:off x="658477" y="2910452"/>
              <a:ext cx="1572840" cy="1669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D4CEEE-B664-4A1C-AB4C-97056515FF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477" y="2901812"/>
                <a:ext cx="1590480" cy="168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011561B-2297-4A73-9BE7-0AD9415FBF14}"/>
                  </a:ext>
                </a:extLst>
              </p14:cNvPr>
              <p14:cNvContentPartPr/>
              <p14:nvPr/>
            </p14:nvContentPartPr>
            <p14:xfrm>
              <a:off x="5469517" y="4974332"/>
              <a:ext cx="2316240" cy="990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011561B-2297-4A73-9BE7-0AD9415FBF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0517" y="4965692"/>
                <a:ext cx="2333880" cy="10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EC753C4-2DAD-463A-B4EB-DAD797341C31}"/>
                  </a:ext>
                </a:extLst>
              </p14:cNvPr>
              <p14:cNvContentPartPr/>
              <p14:nvPr/>
            </p14:nvContentPartPr>
            <p14:xfrm>
              <a:off x="6004837" y="5153252"/>
              <a:ext cx="1190520" cy="416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EC753C4-2DAD-463A-B4EB-DAD797341C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96197" y="5144612"/>
                <a:ext cx="120816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F06192B-1EB6-4286-8B83-7DE788309B83}"/>
                  </a:ext>
                </a:extLst>
              </p14:cNvPr>
              <p14:cNvContentPartPr/>
              <p14:nvPr/>
            </p14:nvContentPartPr>
            <p14:xfrm>
              <a:off x="5974597" y="5427212"/>
              <a:ext cx="1237320" cy="259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F06192B-1EB6-4286-8B83-7DE788309B8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65957" y="5418212"/>
                <a:ext cx="12549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C5874DF-E309-4578-B060-CF068C8AEC22}"/>
                  </a:ext>
                </a:extLst>
              </p14:cNvPr>
              <p14:cNvContentPartPr/>
              <p14:nvPr/>
            </p14:nvContentPartPr>
            <p14:xfrm>
              <a:off x="380917" y="3437852"/>
              <a:ext cx="992160" cy="1298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C5874DF-E309-4578-B060-CF068C8AEC2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2277" y="3428852"/>
                <a:ext cx="1009800" cy="131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69EC60F-9F10-4777-BA6E-EDB4995E3265}"/>
              </a:ext>
            </a:extLst>
          </p:cNvPr>
          <p:cNvGrpSpPr/>
          <p:nvPr/>
        </p:nvGrpSpPr>
        <p:grpSpPr>
          <a:xfrm>
            <a:off x="1299997" y="4686692"/>
            <a:ext cx="1084320" cy="445680"/>
            <a:chOff x="1299997" y="4686692"/>
            <a:chExt cx="108432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650CE14-D4B9-425F-931B-E0BD2AC5B983}"/>
                    </a:ext>
                  </a:extLst>
                </p14:cNvPr>
                <p14:cNvContentPartPr/>
                <p14:nvPr/>
              </p14:nvContentPartPr>
              <p14:xfrm>
                <a:off x="1299997" y="4686692"/>
                <a:ext cx="240120" cy="124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650CE14-D4B9-425F-931B-E0BD2AC5B98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90997" y="4677692"/>
                  <a:ext cx="257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151731B-2E27-4AA2-99F6-1384227CEF87}"/>
                    </a:ext>
                  </a:extLst>
                </p14:cNvPr>
                <p14:cNvContentPartPr/>
                <p14:nvPr/>
              </p14:nvContentPartPr>
              <p14:xfrm>
                <a:off x="1672957" y="4854452"/>
                <a:ext cx="111240" cy="75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151731B-2E27-4AA2-99F6-1384227CEF8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63957" y="4845452"/>
                  <a:ext cx="128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58D2585-4BC2-4C98-81B9-B8211B6BBA5D}"/>
                    </a:ext>
                  </a:extLst>
                </p14:cNvPr>
                <p14:cNvContentPartPr/>
                <p14:nvPr/>
              </p14:nvContentPartPr>
              <p14:xfrm>
                <a:off x="1526437" y="4768772"/>
                <a:ext cx="66960" cy="99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58D2585-4BC2-4C98-81B9-B8211B6BBA5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17437" y="4760132"/>
                  <a:ext cx="84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55172FE-624F-4E01-AC38-2E4C2DB7BBEC}"/>
                    </a:ext>
                  </a:extLst>
                </p14:cNvPr>
                <p14:cNvContentPartPr/>
                <p14:nvPr/>
              </p14:nvContentPartPr>
              <p14:xfrm>
                <a:off x="1473877" y="4790372"/>
                <a:ext cx="910440" cy="342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55172FE-624F-4E01-AC38-2E4C2DB7BBE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65237" y="4781372"/>
                  <a:ext cx="928080" cy="35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8D57A8C-4B57-4E81-9FD4-EF58448186C7}"/>
                  </a:ext>
                </a:extLst>
              </p14:cNvPr>
              <p14:cNvContentPartPr/>
              <p14:nvPr/>
            </p14:nvContentPartPr>
            <p14:xfrm>
              <a:off x="2409877" y="5103932"/>
              <a:ext cx="3411720" cy="948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8D57A8C-4B57-4E81-9FD4-EF58448186C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00877" y="5095292"/>
                <a:ext cx="3429360" cy="9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12D1DA-7EBF-4909-A0D6-33C46586C64A}"/>
                  </a:ext>
                </a:extLst>
              </p14:cNvPr>
              <p14:cNvContentPartPr/>
              <p14:nvPr/>
            </p14:nvContentPartPr>
            <p14:xfrm>
              <a:off x="5704597" y="4691732"/>
              <a:ext cx="2362320" cy="1370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12D1DA-7EBF-4909-A0D6-33C46586C64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95597" y="4682732"/>
                <a:ext cx="2379960" cy="13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91D1D8-17F4-4682-931B-9EA559E8E2EE}"/>
                  </a:ext>
                </a:extLst>
              </p14:cNvPr>
              <p14:cNvContentPartPr/>
              <p14:nvPr/>
            </p14:nvContentPartPr>
            <p14:xfrm>
              <a:off x="5752117" y="4012052"/>
              <a:ext cx="3155760" cy="2635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91D1D8-17F4-4682-931B-9EA559E8E2E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43117" y="4003412"/>
                <a:ext cx="3173400" cy="26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2CF42A1-D7BA-4752-8516-339588B113B9}"/>
                  </a:ext>
                </a:extLst>
              </p14:cNvPr>
              <p14:cNvContentPartPr/>
              <p14:nvPr/>
            </p14:nvContentPartPr>
            <p14:xfrm>
              <a:off x="826237" y="5286092"/>
              <a:ext cx="1320840" cy="482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2CF42A1-D7BA-4752-8516-339588B113B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7597" y="5277452"/>
                <a:ext cx="133848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86FAFAC-D6CA-4D89-8BB5-091BA2A6E862}"/>
                  </a:ext>
                </a:extLst>
              </p14:cNvPr>
              <p14:cNvContentPartPr/>
              <p14:nvPr/>
            </p14:nvContentPartPr>
            <p14:xfrm>
              <a:off x="2103877" y="5684252"/>
              <a:ext cx="3653280" cy="946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86FAFAC-D6CA-4D89-8BB5-091BA2A6E86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94877" y="5675612"/>
                <a:ext cx="3670920" cy="9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5C9501F-80B6-4673-912E-15D99B3E4FDB}"/>
                  </a:ext>
                </a:extLst>
              </p14:cNvPr>
              <p14:cNvContentPartPr/>
              <p14:nvPr/>
            </p14:nvContentPartPr>
            <p14:xfrm>
              <a:off x="1334557" y="3103412"/>
              <a:ext cx="4795200" cy="1613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5C9501F-80B6-4673-912E-15D99B3E4FD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25917" y="3094772"/>
                <a:ext cx="4812840" cy="16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5E8D960-2A65-44E3-911D-E0B77FCDAF96}"/>
                  </a:ext>
                </a:extLst>
              </p14:cNvPr>
              <p14:cNvContentPartPr/>
              <p14:nvPr/>
            </p14:nvContentPartPr>
            <p14:xfrm>
              <a:off x="1575037" y="2644052"/>
              <a:ext cx="4763520" cy="1353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5E8D960-2A65-44E3-911D-E0B77FCDAF9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66037" y="2635052"/>
                <a:ext cx="4781160" cy="13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25DEE0A-C5D8-4784-BFE7-7E1B729CC66C}"/>
                  </a:ext>
                </a:extLst>
              </p14:cNvPr>
              <p14:cNvContentPartPr/>
              <p14:nvPr/>
            </p14:nvContentPartPr>
            <p14:xfrm>
              <a:off x="18037" y="4523252"/>
              <a:ext cx="826560" cy="837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25DEE0A-C5D8-4784-BFE7-7E1B729CC66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37" y="4514612"/>
                <a:ext cx="844200" cy="85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12448B4C-6EF4-4540-A27D-A630285FD4D7}"/>
              </a:ext>
            </a:extLst>
          </p:cNvPr>
          <p:cNvGrpSpPr/>
          <p:nvPr/>
        </p:nvGrpSpPr>
        <p:grpSpPr>
          <a:xfrm>
            <a:off x="7333237" y="4417052"/>
            <a:ext cx="1207440" cy="916920"/>
            <a:chOff x="7333237" y="4417052"/>
            <a:chExt cx="1207440" cy="91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2AD38D1-4AD8-4859-8DBC-E50514F05F95}"/>
                    </a:ext>
                  </a:extLst>
                </p14:cNvPr>
                <p14:cNvContentPartPr/>
                <p14:nvPr/>
              </p14:nvContentPartPr>
              <p14:xfrm>
                <a:off x="7591717" y="4417052"/>
                <a:ext cx="307440" cy="236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2AD38D1-4AD8-4859-8DBC-E50514F05F9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82717" y="4408052"/>
                  <a:ext cx="325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5BD95FB-E95D-4AD3-B1F0-FF76437DBE23}"/>
                    </a:ext>
                  </a:extLst>
                </p14:cNvPr>
                <p14:cNvContentPartPr/>
                <p14:nvPr/>
              </p14:nvContentPartPr>
              <p14:xfrm>
                <a:off x="8053597" y="4450892"/>
                <a:ext cx="254880" cy="19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5BD95FB-E95D-4AD3-B1F0-FF76437DBE2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44957" y="4442252"/>
                  <a:ext cx="272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D500911-1B77-4299-BE59-0747F4109F51}"/>
                    </a:ext>
                  </a:extLst>
                </p14:cNvPr>
                <p14:cNvContentPartPr/>
                <p14:nvPr/>
              </p14:nvContentPartPr>
              <p14:xfrm>
                <a:off x="8313877" y="4591652"/>
                <a:ext cx="226800" cy="212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D500911-1B77-4299-BE59-0747F4109F5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05237" y="4582652"/>
                  <a:ext cx="2444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71B38F3-2DE3-4940-8AD9-2811EEBC55C1}"/>
                    </a:ext>
                  </a:extLst>
                </p14:cNvPr>
                <p14:cNvContentPartPr/>
                <p14:nvPr/>
              </p14:nvContentPartPr>
              <p14:xfrm>
                <a:off x="7333237" y="4903772"/>
                <a:ext cx="868320" cy="430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71B38F3-2DE3-4940-8AD9-2811EEBC55C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24597" y="4894772"/>
                  <a:ext cx="8859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3ED856E-8686-484D-9CA4-28E70C985A15}"/>
                    </a:ext>
                  </a:extLst>
                </p14:cNvPr>
                <p14:cNvContentPartPr/>
                <p14:nvPr/>
              </p14:nvContentPartPr>
              <p14:xfrm>
                <a:off x="8020477" y="4760492"/>
                <a:ext cx="375840" cy="450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3ED856E-8686-484D-9CA4-28E70C985A1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11477" y="4751492"/>
                  <a:ext cx="393480" cy="46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55B20C6-FA9B-4EEC-95D8-A3F154F52945}"/>
              </a:ext>
            </a:extLst>
          </p:cNvPr>
          <p:cNvGrpSpPr/>
          <p:nvPr/>
        </p:nvGrpSpPr>
        <p:grpSpPr>
          <a:xfrm>
            <a:off x="1015237" y="3803252"/>
            <a:ext cx="1559160" cy="1621800"/>
            <a:chOff x="1015237" y="3803252"/>
            <a:chExt cx="1559160" cy="162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5DBA88E-3EDD-4079-8463-D86AF9ABC93A}"/>
                    </a:ext>
                  </a:extLst>
                </p14:cNvPr>
                <p14:cNvContentPartPr/>
                <p14:nvPr/>
              </p14:nvContentPartPr>
              <p14:xfrm>
                <a:off x="1171837" y="3803252"/>
                <a:ext cx="349200" cy="258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5DBA88E-3EDD-4079-8463-D86AF9ABC9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62837" y="3794252"/>
                  <a:ext cx="3668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22EE967-162B-4036-9E16-FCB206C3F56F}"/>
                    </a:ext>
                  </a:extLst>
                </p14:cNvPr>
                <p14:cNvContentPartPr/>
                <p14:nvPr/>
              </p14:nvContentPartPr>
              <p14:xfrm>
                <a:off x="1530397" y="3942932"/>
                <a:ext cx="122400" cy="164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22EE967-162B-4036-9E16-FCB206C3F56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21397" y="3934292"/>
                  <a:ext cx="140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7E2AA57-C374-48CC-AEFC-A69E932E8435}"/>
                    </a:ext>
                  </a:extLst>
                </p14:cNvPr>
                <p14:cNvContentPartPr/>
                <p14:nvPr/>
              </p14:nvContentPartPr>
              <p14:xfrm>
                <a:off x="1015237" y="4093412"/>
                <a:ext cx="488880" cy="1124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7E2AA57-C374-48CC-AEFC-A69E932E843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06237" y="4084412"/>
                  <a:ext cx="506520" cy="11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3CBF988-8CB1-44DA-B2D2-5B25E33F6012}"/>
                    </a:ext>
                  </a:extLst>
                </p14:cNvPr>
                <p14:cNvContentPartPr/>
                <p14:nvPr/>
              </p14:nvContentPartPr>
              <p14:xfrm>
                <a:off x="1326277" y="4910252"/>
                <a:ext cx="262800" cy="514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3CBF988-8CB1-44DA-B2D2-5B25E33F601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17637" y="4901252"/>
                  <a:ext cx="28044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2531E83-700C-4D03-8C99-BCEDFFFE68E1}"/>
                    </a:ext>
                  </a:extLst>
                </p14:cNvPr>
                <p14:cNvContentPartPr/>
                <p14:nvPr/>
              </p14:nvContentPartPr>
              <p14:xfrm>
                <a:off x="2295397" y="4470692"/>
                <a:ext cx="58680" cy="200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2531E83-700C-4D03-8C99-BCEDFFFE68E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86757" y="4462052"/>
                  <a:ext cx="76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34E5E67-8D1F-4244-BDA3-614D062FD179}"/>
                    </a:ext>
                  </a:extLst>
                </p14:cNvPr>
                <p14:cNvContentPartPr/>
                <p14:nvPr/>
              </p14:nvContentPartPr>
              <p14:xfrm>
                <a:off x="2098477" y="4278812"/>
                <a:ext cx="475920" cy="495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34E5E67-8D1F-4244-BDA3-614D062FD17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89477" y="4270172"/>
                  <a:ext cx="493560" cy="51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082DFF1-DE11-4056-B2D1-170B3803463D}"/>
              </a:ext>
            </a:extLst>
          </p:cNvPr>
          <p:cNvGrpSpPr/>
          <p:nvPr/>
        </p:nvGrpSpPr>
        <p:grpSpPr>
          <a:xfrm>
            <a:off x="4452517" y="5190332"/>
            <a:ext cx="1424160" cy="1223280"/>
            <a:chOff x="4452517" y="5190332"/>
            <a:chExt cx="1424160" cy="12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8D2B959-B4EA-4AA7-AD3D-096AF0F00415}"/>
                    </a:ext>
                  </a:extLst>
                </p14:cNvPr>
                <p14:cNvContentPartPr/>
                <p14:nvPr/>
              </p14:nvContentPartPr>
              <p14:xfrm>
                <a:off x="4786597" y="5953892"/>
                <a:ext cx="360000" cy="293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8D2B959-B4EA-4AA7-AD3D-096AF0F0041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77597" y="5944892"/>
                  <a:ext cx="3776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DD36F88-BE1A-4774-9937-200ADDDE35D1}"/>
                    </a:ext>
                  </a:extLst>
                </p14:cNvPr>
                <p14:cNvContentPartPr/>
                <p14:nvPr/>
              </p14:nvContentPartPr>
              <p14:xfrm>
                <a:off x="5223637" y="6235412"/>
                <a:ext cx="344160" cy="178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DD36F88-BE1A-4774-9937-200ADDDE35D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14997" y="6226772"/>
                  <a:ext cx="361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FCDD0EE-D1D4-4293-BC75-2E592803F06D}"/>
                    </a:ext>
                  </a:extLst>
                </p14:cNvPr>
                <p14:cNvContentPartPr/>
                <p14:nvPr/>
              </p14:nvContentPartPr>
              <p14:xfrm>
                <a:off x="5228317" y="5624852"/>
                <a:ext cx="564840" cy="534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FCDD0EE-D1D4-4293-BC75-2E592803F06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19317" y="5616212"/>
                  <a:ext cx="58248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78390D1-80F0-4DE5-9C18-D32A8D1ADF4B}"/>
                    </a:ext>
                  </a:extLst>
                </p14:cNvPr>
                <p14:cNvContentPartPr/>
                <p14:nvPr/>
              </p14:nvContentPartPr>
              <p14:xfrm>
                <a:off x="5662837" y="5440532"/>
                <a:ext cx="213840" cy="341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78390D1-80F0-4DE5-9C18-D32A8D1ADF4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53837" y="5431892"/>
                  <a:ext cx="2314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FEE8907-EF5E-4431-AEC3-1781741C7F52}"/>
                    </a:ext>
                  </a:extLst>
                </p14:cNvPr>
                <p14:cNvContentPartPr/>
                <p14:nvPr/>
              </p14:nvContentPartPr>
              <p14:xfrm>
                <a:off x="4607677" y="5412452"/>
                <a:ext cx="253800" cy="269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FEE8907-EF5E-4431-AEC3-1781741C7F5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98677" y="5403452"/>
                  <a:ext cx="2714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CBF7192-58CE-4D69-AE12-0C273301B8E0}"/>
                    </a:ext>
                  </a:extLst>
                </p14:cNvPr>
                <p14:cNvContentPartPr/>
                <p14:nvPr/>
              </p14:nvContentPartPr>
              <p14:xfrm>
                <a:off x="4452517" y="5190332"/>
                <a:ext cx="536760" cy="536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CBF7192-58CE-4D69-AE12-0C273301B8E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43877" y="5181332"/>
                  <a:ext cx="554400" cy="55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01A055E-B538-49F9-AD8D-7B4A826E7810}"/>
              </a:ext>
            </a:extLst>
          </p:cNvPr>
          <p:cNvGrpSpPr/>
          <p:nvPr/>
        </p:nvGrpSpPr>
        <p:grpSpPr>
          <a:xfrm>
            <a:off x="7536997" y="3224012"/>
            <a:ext cx="717480" cy="788760"/>
            <a:chOff x="7536997" y="3224012"/>
            <a:chExt cx="717480" cy="78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213A90E-B92E-4639-A17B-B3F2AE96875F}"/>
                    </a:ext>
                  </a:extLst>
                </p14:cNvPr>
                <p14:cNvContentPartPr/>
                <p14:nvPr/>
              </p14:nvContentPartPr>
              <p14:xfrm>
                <a:off x="7672717" y="3481772"/>
                <a:ext cx="289080" cy="345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213A90E-B92E-4639-A17B-B3F2AE96875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63717" y="3472772"/>
                  <a:ext cx="3067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D33E6BA-9CDA-4F14-8096-DD7DC5341AB1}"/>
                    </a:ext>
                  </a:extLst>
                </p14:cNvPr>
                <p14:cNvContentPartPr/>
                <p14:nvPr/>
              </p14:nvContentPartPr>
              <p14:xfrm>
                <a:off x="7536997" y="3224012"/>
                <a:ext cx="717480" cy="788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D33E6BA-9CDA-4F14-8096-DD7DC5341AB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27997" y="3215012"/>
                  <a:ext cx="735120" cy="80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D6215D6-3A2F-4473-96C1-3D97420C2B32}"/>
              </a:ext>
            </a:extLst>
          </p:cNvPr>
          <p:cNvGrpSpPr/>
          <p:nvPr/>
        </p:nvGrpSpPr>
        <p:grpSpPr>
          <a:xfrm>
            <a:off x="1773397" y="2529212"/>
            <a:ext cx="2023200" cy="1352520"/>
            <a:chOff x="1773397" y="2529212"/>
            <a:chExt cx="2023200" cy="13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50D80C8-BCA1-4F34-A5E1-518E80B049B0}"/>
                    </a:ext>
                  </a:extLst>
                </p14:cNvPr>
                <p14:cNvContentPartPr/>
                <p14:nvPr/>
              </p14:nvContentPartPr>
              <p14:xfrm>
                <a:off x="2416357" y="3212492"/>
                <a:ext cx="257040" cy="312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50D80C8-BCA1-4F34-A5E1-518E80B049B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07717" y="3203852"/>
                  <a:ext cx="2746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BA21F59-1074-4D44-B310-D77DE2713128}"/>
                    </a:ext>
                  </a:extLst>
                </p14:cNvPr>
                <p14:cNvContentPartPr/>
                <p14:nvPr/>
              </p14:nvContentPartPr>
              <p14:xfrm>
                <a:off x="2692837" y="3279452"/>
                <a:ext cx="223560" cy="224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BA21F59-1074-4D44-B310-D77DE271312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84197" y="3270452"/>
                  <a:ext cx="241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799BE5F-667A-4DFD-B504-A6F26E35E980}"/>
                    </a:ext>
                  </a:extLst>
                </p14:cNvPr>
                <p14:cNvContentPartPr/>
                <p14:nvPr/>
              </p14:nvContentPartPr>
              <p14:xfrm>
                <a:off x="2957437" y="3498692"/>
                <a:ext cx="168480" cy="187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799BE5F-667A-4DFD-B504-A6F26E35E98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48437" y="3489692"/>
                  <a:ext cx="186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ABF9CEC-8CA8-431C-A337-F39175A0FD4F}"/>
                    </a:ext>
                  </a:extLst>
                </p14:cNvPr>
                <p14:cNvContentPartPr/>
                <p14:nvPr/>
              </p14:nvContentPartPr>
              <p14:xfrm>
                <a:off x="1888237" y="3545492"/>
                <a:ext cx="802800" cy="175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ABF9CEC-8CA8-431C-A337-F39175A0FD4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79597" y="3536492"/>
                  <a:ext cx="820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0529C2C-0CCF-4DF3-9A10-9F9FF874D670}"/>
                    </a:ext>
                  </a:extLst>
                </p14:cNvPr>
                <p14:cNvContentPartPr/>
                <p14:nvPr/>
              </p14:nvContentPartPr>
              <p14:xfrm>
                <a:off x="1773397" y="3597332"/>
                <a:ext cx="214200" cy="284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0529C2C-0CCF-4DF3-9A10-9F9FF874D67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64757" y="3588692"/>
                  <a:ext cx="2318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0256553-6673-4C89-BD3D-479CA2005E61}"/>
                    </a:ext>
                  </a:extLst>
                </p14:cNvPr>
                <p14:cNvContentPartPr/>
                <p14:nvPr/>
              </p14:nvContentPartPr>
              <p14:xfrm>
                <a:off x="3289717" y="2695172"/>
                <a:ext cx="239760" cy="302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0256553-6673-4C89-BD3D-479CA2005E6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81077" y="2686532"/>
                  <a:ext cx="2574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2AA8A62-BB20-44A7-AC4F-2394989FF31C}"/>
                    </a:ext>
                  </a:extLst>
                </p14:cNvPr>
                <p14:cNvContentPartPr/>
                <p14:nvPr/>
              </p14:nvContentPartPr>
              <p14:xfrm>
                <a:off x="3468277" y="2838812"/>
                <a:ext cx="46800" cy="287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2AA8A62-BB20-44A7-AC4F-2394989FF31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59637" y="2830172"/>
                  <a:ext cx="644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8AAF567-B8C0-4F49-8406-7AEC02E3345C}"/>
                    </a:ext>
                  </a:extLst>
                </p14:cNvPr>
                <p14:cNvContentPartPr/>
                <p14:nvPr/>
              </p14:nvContentPartPr>
              <p14:xfrm>
                <a:off x="3083437" y="2529212"/>
                <a:ext cx="713160" cy="639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8AAF567-B8C0-4F49-8406-7AEC02E3345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74437" y="2520212"/>
                  <a:ext cx="730800" cy="657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5B9A2C8-70CD-4CEF-BDDE-D56C6F1EECCB}"/>
              </a:ext>
            </a:extLst>
          </p:cNvPr>
          <p:cNvSpPr txBox="1"/>
          <p:nvPr/>
        </p:nvSpPr>
        <p:spPr>
          <a:xfrm>
            <a:off x="4499061" y="4722706"/>
            <a:ext cx="231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Cellular respiration</a:t>
            </a:r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F3B311E-6944-43CF-975C-7CA4BCC4FA69}"/>
              </a:ext>
            </a:extLst>
          </p:cNvPr>
          <p:cNvGrpSpPr/>
          <p:nvPr/>
        </p:nvGrpSpPr>
        <p:grpSpPr>
          <a:xfrm>
            <a:off x="45757" y="4160372"/>
            <a:ext cx="1045440" cy="1021320"/>
            <a:chOff x="45757" y="4160372"/>
            <a:chExt cx="1045440" cy="102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67508E6-4160-41BA-8ADC-A389C754DCD3}"/>
                    </a:ext>
                  </a:extLst>
                </p14:cNvPr>
                <p14:cNvContentPartPr/>
                <p14:nvPr/>
              </p14:nvContentPartPr>
              <p14:xfrm>
                <a:off x="45757" y="4160372"/>
                <a:ext cx="224640" cy="276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67508E6-4160-41BA-8ADC-A389C754DCD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437" y="4156052"/>
                  <a:ext cx="2332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D858DF2-575F-4B90-AC9C-ACF427B3BAF9}"/>
                    </a:ext>
                  </a:extLst>
                </p14:cNvPr>
                <p14:cNvContentPartPr/>
                <p14:nvPr/>
              </p14:nvContentPartPr>
              <p14:xfrm>
                <a:off x="340597" y="4165412"/>
                <a:ext cx="19440" cy="324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D858DF2-575F-4B90-AC9C-ACF427B3BAF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6277" y="4161092"/>
                  <a:ext cx="280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8FAFD3B-63FC-46CD-B17C-0A643C1C5592}"/>
                    </a:ext>
                  </a:extLst>
                </p14:cNvPr>
                <p14:cNvContentPartPr/>
                <p14:nvPr/>
              </p14:nvContentPartPr>
              <p14:xfrm>
                <a:off x="403957" y="4340012"/>
                <a:ext cx="99000" cy="248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8FAFD3B-63FC-46CD-B17C-0A643C1C559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9637" y="4335692"/>
                  <a:ext cx="1076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495F188-941A-40ED-AAE4-F0714C0A213A}"/>
                    </a:ext>
                  </a:extLst>
                </p14:cNvPr>
                <p14:cNvContentPartPr/>
                <p14:nvPr/>
              </p14:nvContentPartPr>
              <p14:xfrm>
                <a:off x="541477" y="4490132"/>
                <a:ext cx="118440" cy="205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495F188-941A-40ED-AAE4-F0714C0A213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7157" y="4485812"/>
                  <a:ext cx="127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EB91298-2769-43CA-82AB-7D238C00096D}"/>
                    </a:ext>
                  </a:extLst>
                </p14:cNvPr>
                <p14:cNvContentPartPr/>
                <p14:nvPr/>
              </p14:nvContentPartPr>
              <p14:xfrm>
                <a:off x="697717" y="4615412"/>
                <a:ext cx="95760" cy="186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EB91298-2769-43CA-82AB-7D238C00096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3397" y="4611092"/>
                  <a:ext cx="104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AB09A44-5C16-4CDF-92F6-8DA539AA7B7C}"/>
                    </a:ext>
                  </a:extLst>
                </p14:cNvPr>
                <p14:cNvContentPartPr/>
                <p14:nvPr/>
              </p14:nvContentPartPr>
              <p14:xfrm>
                <a:off x="833437" y="4815572"/>
                <a:ext cx="106560" cy="219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AB09A44-5C16-4CDF-92F6-8DA539AA7B7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9117" y="4811252"/>
                  <a:ext cx="1152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49546F1-CEE5-4E1E-9B2C-8078AF47054A}"/>
                    </a:ext>
                  </a:extLst>
                </p14:cNvPr>
                <p14:cNvContentPartPr/>
                <p14:nvPr/>
              </p14:nvContentPartPr>
              <p14:xfrm>
                <a:off x="957637" y="4929332"/>
                <a:ext cx="133560" cy="252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49546F1-CEE5-4E1E-9B2C-8078AF47054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53317" y="4925012"/>
                  <a:ext cx="14220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C0481BA-DD64-43FB-B5DA-313DBACE5F6D}"/>
              </a:ext>
            </a:extLst>
          </p:cNvPr>
          <p:cNvGrpSpPr/>
          <p:nvPr/>
        </p:nvGrpSpPr>
        <p:grpSpPr>
          <a:xfrm>
            <a:off x="7254757" y="5314172"/>
            <a:ext cx="448920" cy="293760"/>
            <a:chOff x="7254757" y="5314172"/>
            <a:chExt cx="44892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EC5C795-DF56-47CA-9068-B8681942C47F}"/>
                    </a:ext>
                  </a:extLst>
                </p14:cNvPr>
                <p14:cNvContentPartPr/>
                <p14:nvPr/>
              </p14:nvContentPartPr>
              <p14:xfrm>
                <a:off x="7254757" y="5445572"/>
                <a:ext cx="88560" cy="162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EC5C795-DF56-47CA-9068-B8681942C47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50437" y="5441252"/>
                  <a:ext cx="97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FF2C1D8-F47A-4E84-A55A-47D3D685643D}"/>
                    </a:ext>
                  </a:extLst>
                </p14:cNvPr>
                <p14:cNvContentPartPr/>
                <p14:nvPr/>
              </p14:nvContentPartPr>
              <p14:xfrm>
                <a:off x="7261957" y="5528372"/>
                <a:ext cx="130320" cy="26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FF2C1D8-F47A-4E84-A55A-47D3D685643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57637" y="5524052"/>
                  <a:ext cx="138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1320901-DC1A-4E7D-BE92-43739863293B}"/>
                    </a:ext>
                  </a:extLst>
                </p14:cNvPr>
                <p14:cNvContentPartPr/>
                <p14:nvPr/>
              </p14:nvContentPartPr>
              <p14:xfrm>
                <a:off x="7451317" y="5427572"/>
                <a:ext cx="360" cy="159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1320901-DC1A-4E7D-BE92-43739863293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46997" y="5423252"/>
                  <a:ext cx="9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877FFE5-8CEC-4E75-91FF-0EE2A77153BF}"/>
                    </a:ext>
                  </a:extLst>
                </p14:cNvPr>
                <p14:cNvContentPartPr/>
                <p14:nvPr/>
              </p14:nvContentPartPr>
              <p14:xfrm>
                <a:off x="7401997" y="5403092"/>
                <a:ext cx="126000" cy="13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877FFE5-8CEC-4E75-91FF-0EE2A77153B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97677" y="5398772"/>
                  <a:ext cx="134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00F660B-CAB8-42D7-BBFE-C94E42E24E43}"/>
                    </a:ext>
                  </a:extLst>
                </p14:cNvPr>
                <p14:cNvContentPartPr/>
                <p14:nvPr/>
              </p14:nvContentPartPr>
              <p14:xfrm>
                <a:off x="7575157" y="5314172"/>
                <a:ext cx="128520" cy="211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00F660B-CAB8-42D7-BBFE-C94E42E24E4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70837" y="5309852"/>
                  <a:ext cx="13716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04290EE-C28C-451E-B66C-CCAD1C21BBD4}"/>
              </a:ext>
            </a:extLst>
          </p:cNvPr>
          <p:cNvGrpSpPr/>
          <p:nvPr/>
        </p:nvGrpSpPr>
        <p:grpSpPr>
          <a:xfrm>
            <a:off x="5719717" y="5021492"/>
            <a:ext cx="866160" cy="280080"/>
            <a:chOff x="5719717" y="5021492"/>
            <a:chExt cx="86616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0323CC1-4F56-4BAB-93AF-5AEDCDFDBC7B}"/>
                    </a:ext>
                  </a:extLst>
                </p14:cNvPr>
                <p14:cNvContentPartPr/>
                <p14:nvPr/>
              </p14:nvContentPartPr>
              <p14:xfrm>
                <a:off x="5793877" y="5105012"/>
                <a:ext cx="1440" cy="15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0323CC1-4F56-4BAB-93AF-5AEDCDFDBC7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89557" y="5100692"/>
                  <a:ext cx="10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847FF6A-544C-4540-BCBF-F5D95242A5B7}"/>
                    </a:ext>
                  </a:extLst>
                </p14:cNvPr>
                <p14:cNvContentPartPr/>
                <p14:nvPr/>
              </p14:nvContentPartPr>
              <p14:xfrm>
                <a:off x="5719717" y="5105012"/>
                <a:ext cx="169560" cy="196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847FF6A-544C-4540-BCBF-F5D95242A5B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15397" y="5100692"/>
                  <a:ext cx="178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53C528C-DF63-444A-A494-122F76499CCD}"/>
                    </a:ext>
                  </a:extLst>
                </p14:cNvPr>
                <p14:cNvContentPartPr/>
                <p14:nvPr/>
              </p14:nvContentPartPr>
              <p14:xfrm>
                <a:off x="5910517" y="5021492"/>
                <a:ext cx="33840" cy="215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53C528C-DF63-444A-A494-122F76499CC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06197" y="5017172"/>
                  <a:ext cx="424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C2A1138-DE86-4314-8FE3-5A4E7DD0D658}"/>
                    </a:ext>
                  </a:extLst>
                </p14:cNvPr>
                <p14:cNvContentPartPr/>
                <p14:nvPr/>
              </p14:nvContentPartPr>
              <p14:xfrm>
                <a:off x="5976757" y="5103572"/>
                <a:ext cx="120960" cy="147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C2A1138-DE86-4314-8FE3-5A4E7DD0D65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72437" y="5099252"/>
                  <a:ext cx="129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ACDD31C-F52F-4945-9F62-248ACEF8BE57}"/>
                    </a:ext>
                  </a:extLst>
                </p14:cNvPr>
                <p14:cNvContentPartPr/>
                <p14:nvPr/>
              </p14:nvContentPartPr>
              <p14:xfrm>
                <a:off x="6139117" y="5082332"/>
                <a:ext cx="87120" cy="160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ACDD31C-F52F-4945-9F62-248ACEF8BE5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34797" y="5078012"/>
                  <a:ext cx="95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0243776-E61A-4315-B1B3-66270CD5D06C}"/>
                    </a:ext>
                  </a:extLst>
                </p14:cNvPr>
                <p14:cNvContentPartPr/>
                <p14:nvPr/>
              </p14:nvContentPartPr>
              <p14:xfrm>
                <a:off x="6243877" y="5036972"/>
                <a:ext cx="112320" cy="158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0243776-E61A-4315-B1B3-66270CD5D06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39557" y="5032652"/>
                  <a:ext cx="120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8425B28-3392-40BE-9E12-43E885FC5EAA}"/>
                    </a:ext>
                  </a:extLst>
                </p14:cNvPr>
                <p14:cNvContentPartPr/>
                <p14:nvPr/>
              </p14:nvContentPartPr>
              <p14:xfrm>
                <a:off x="6377077" y="5050652"/>
                <a:ext cx="114840" cy="146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8425B28-3392-40BE-9E12-43E885FC5EA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72757" y="5046332"/>
                  <a:ext cx="123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55A7742-1379-48B8-B2E1-BE38652C0F43}"/>
                    </a:ext>
                  </a:extLst>
                </p14:cNvPr>
                <p14:cNvContentPartPr/>
                <p14:nvPr/>
              </p14:nvContentPartPr>
              <p14:xfrm>
                <a:off x="6461677" y="5057852"/>
                <a:ext cx="124200" cy="133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55A7742-1379-48B8-B2E1-BE38652C0F4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57357" y="5053532"/>
                  <a:ext cx="132840" cy="14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3384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Which bones and muscles do we use to breathe</a:t>
            </a:r>
          </a:p>
        </p:txBody>
      </p:sp>
      <p:pic>
        <p:nvPicPr>
          <p:cNvPr id="4" name="Content Placeholder 3" descr="Rib c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562650"/>
            <a:ext cx="4248472" cy="3992098"/>
          </a:xfrm>
        </p:spPr>
      </p:pic>
      <p:sp>
        <p:nvSpPr>
          <p:cNvPr id="5" name="TextBox 4"/>
          <p:cNvSpPr txBox="1"/>
          <p:nvPr/>
        </p:nvSpPr>
        <p:spPr>
          <a:xfrm>
            <a:off x="3707904" y="602128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Rib cage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Which muscles do we breathe with?</a:t>
            </a:r>
          </a:p>
        </p:txBody>
      </p:sp>
      <p:pic>
        <p:nvPicPr>
          <p:cNvPr id="4" name="Content Placeholder 3" descr="ribcage with musc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1" y="1781447"/>
            <a:ext cx="6048672" cy="3974217"/>
          </a:xfrm>
        </p:spPr>
      </p:pic>
      <p:sp>
        <p:nvSpPr>
          <p:cNvPr id="5" name="TextBox 4"/>
          <p:cNvSpPr txBox="1"/>
          <p:nvPr/>
        </p:nvSpPr>
        <p:spPr>
          <a:xfrm>
            <a:off x="971600" y="580526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Diaphragm and </a:t>
            </a:r>
            <a:r>
              <a:rPr lang="en-CA" sz="4000" dirty="0" err="1"/>
              <a:t>intercostal</a:t>
            </a:r>
            <a:r>
              <a:rPr lang="en-CA" sz="4000" dirty="0"/>
              <a:t>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Air is a compressible fluid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Air is a mixture of gases.</a:t>
            </a:r>
          </a:p>
          <a:p>
            <a:r>
              <a:rPr lang="en-CA" dirty="0"/>
              <a:t>Gases flow</a:t>
            </a:r>
          </a:p>
          <a:p>
            <a:r>
              <a:rPr lang="en-CA" dirty="0"/>
              <a:t>Gases can change their volume</a:t>
            </a:r>
          </a:p>
          <a:p>
            <a:r>
              <a:rPr lang="en-CA" dirty="0"/>
              <a:t>Gases are compressible they can be squeezed.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19672" y="4869160"/>
            <a:ext cx="3528392" cy="1512168"/>
            <a:chOff x="1619672" y="4869160"/>
            <a:chExt cx="3528392" cy="1512168"/>
          </a:xfrm>
        </p:grpSpPr>
        <p:sp>
          <p:nvSpPr>
            <p:cNvPr id="5" name="Rounded Rectangle 4"/>
            <p:cNvSpPr/>
            <p:nvPr/>
          </p:nvSpPr>
          <p:spPr>
            <a:xfrm>
              <a:off x="1619672" y="4869160"/>
              <a:ext cx="3528392" cy="151216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Oval 5"/>
            <p:cNvSpPr/>
            <p:nvPr/>
          </p:nvSpPr>
          <p:spPr>
            <a:xfrm>
              <a:off x="1907704" y="50851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/>
            <p:cNvSpPr/>
            <p:nvPr/>
          </p:nvSpPr>
          <p:spPr>
            <a:xfrm>
              <a:off x="1979712" y="573325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/>
            <p:cNvSpPr/>
            <p:nvPr/>
          </p:nvSpPr>
          <p:spPr>
            <a:xfrm>
              <a:off x="3059832" y="53012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/>
            <p:cNvSpPr/>
            <p:nvPr/>
          </p:nvSpPr>
          <p:spPr>
            <a:xfrm>
              <a:off x="2364904" y="55423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/>
            <p:cNvSpPr/>
            <p:nvPr/>
          </p:nvSpPr>
          <p:spPr>
            <a:xfrm>
              <a:off x="2555776" y="50851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4211960" y="515719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Oval 11"/>
            <p:cNvSpPr/>
            <p:nvPr/>
          </p:nvSpPr>
          <p:spPr>
            <a:xfrm>
              <a:off x="3347864" y="558924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Oval 12"/>
            <p:cNvSpPr/>
            <p:nvPr/>
          </p:nvSpPr>
          <p:spPr>
            <a:xfrm>
              <a:off x="2974504" y="61519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/>
            <p:cNvSpPr/>
            <p:nvPr/>
          </p:nvSpPr>
          <p:spPr>
            <a:xfrm>
              <a:off x="4355976" y="573325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Oval 15"/>
            <p:cNvSpPr/>
            <p:nvPr/>
          </p:nvSpPr>
          <p:spPr>
            <a:xfrm>
              <a:off x="2267744" y="602128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/>
            <p:cNvSpPr/>
            <p:nvPr/>
          </p:nvSpPr>
          <p:spPr>
            <a:xfrm>
              <a:off x="4427984" y="609329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/>
            <p:cNvSpPr/>
            <p:nvPr/>
          </p:nvSpPr>
          <p:spPr>
            <a:xfrm>
              <a:off x="3347864" y="508518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Oval 18"/>
            <p:cNvSpPr/>
            <p:nvPr/>
          </p:nvSpPr>
          <p:spPr>
            <a:xfrm>
              <a:off x="3669432" y="59108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Air pressure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/>
          <a:lstStyle/>
          <a:p>
            <a:r>
              <a:rPr lang="en-CA" dirty="0"/>
              <a:t>Big space low pressure</a:t>
            </a:r>
          </a:p>
        </p:txBody>
      </p:sp>
      <p:sp>
        <p:nvSpPr>
          <p:cNvPr id="54" name="Content Placeholder 53"/>
          <p:cNvSpPr>
            <a:spLocks noGrp="1"/>
          </p:cNvSpPr>
          <p:nvPr>
            <p:ph sz="half" idx="2"/>
          </p:nvPr>
        </p:nvSpPr>
        <p:spPr>
          <a:xfrm>
            <a:off x="539552" y="2204864"/>
            <a:ext cx="4040188" cy="3951288"/>
          </a:xfrm>
        </p:spPr>
        <p:txBody>
          <a:bodyPr/>
          <a:lstStyle/>
          <a:p>
            <a:pPr lvl="1"/>
            <a:r>
              <a:rPr lang="en-CA" dirty="0"/>
              <a:t> Few collisions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Small space High pressure</a:t>
            </a:r>
          </a:p>
        </p:txBody>
      </p:sp>
      <p:sp>
        <p:nvSpPr>
          <p:cNvPr id="56" name="Content Placeholder 5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Lot’s of collisions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6300192" y="2780928"/>
            <a:ext cx="864096" cy="2902429"/>
            <a:chOff x="6300192" y="2780928"/>
            <a:chExt cx="864096" cy="2902429"/>
          </a:xfrm>
        </p:grpSpPr>
        <p:sp>
          <p:nvSpPr>
            <p:cNvPr id="20" name="Rounded Rectangle 19"/>
            <p:cNvSpPr/>
            <p:nvPr/>
          </p:nvSpPr>
          <p:spPr>
            <a:xfrm rot="5400000">
              <a:off x="5281025" y="3800095"/>
              <a:ext cx="2902429" cy="8640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Oval 20"/>
            <p:cNvSpPr/>
            <p:nvPr/>
          </p:nvSpPr>
          <p:spPr>
            <a:xfrm rot="5400000">
              <a:off x="6396700" y="4412612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Oval 21"/>
            <p:cNvSpPr/>
            <p:nvPr/>
          </p:nvSpPr>
          <p:spPr>
            <a:xfrm rot="5400000">
              <a:off x="6612724" y="2972452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Oval 22"/>
            <p:cNvSpPr/>
            <p:nvPr/>
          </p:nvSpPr>
          <p:spPr>
            <a:xfrm rot="5400000">
              <a:off x="6396700" y="3620524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Oval 23"/>
            <p:cNvSpPr/>
            <p:nvPr/>
          </p:nvSpPr>
          <p:spPr>
            <a:xfrm rot="5400000">
              <a:off x="6828749" y="4268595"/>
              <a:ext cx="272155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/>
            <p:cNvSpPr/>
            <p:nvPr/>
          </p:nvSpPr>
          <p:spPr>
            <a:xfrm rot="5400000">
              <a:off x="6756740" y="5348716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Oval 25"/>
            <p:cNvSpPr/>
            <p:nvPr/>
          </p:nvSpPr>
          <p:spPr>
            <a:xfrm rot="5400000">
              <a:off x="6684732" y="4412612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6396700" y="3260484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6828748" y="3332492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Oval 28"/>
            <p:cNvSpPr/>
            <p:nvPr/>
          </p:nvSpPr>
          <p:spPr>
            <a:xfrm rot="5400000">
              <a:off x="6540716" y="5204700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Oval 29"/>
            <p:cNvSpPr/>
            <p:nvPr/>
          </p:nvSpPr>
          <p:spPr>
            <a:xfrm rot="5400000">
              <a:off x="6828748" y="3764540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Oval 30"/>
            <p:cNvSpPr/>
            <p:nvPr/>
          </p:nvSpPr>
          <p:spPr>
            <a:xfrm rot="5400000">
              <a:off x="6930129" y="4934014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6468708" y="4700644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Oval 32"/>
            <p:cNvSpPr/>
            <p:nvPr/>
          </p:nvSpPr>
          <p:spPr>
            <a:xfrm rot="5400000">
              <a:off x="6540716" y="3908556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55576" y="2708920"/>
            <a:ext cx="2808312" cy="3240360"/>
            <a:chOff x="755576" y="1916833"/>
            <a:chExt cx="3085803" cy="4032448"/>
          </a:xfrm>
        </p:grpSpPr>
        <p:sp>
          <p:nvSpPr>
            <p:cNvPr id="35" name="Rounded Rectangle 34"/>
            <p:cNvSpPr/>
            <p:nvPr/>
          </p:nvSpPr>
          <p:spPr>
            <a:xfrm rot="16200000">
              <a:off x="282254" y="2390155"/>
              <a:ext cx="4032448" cy="308580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Oval 35"/>
            <p:cNvSpPr/>
            <p:nvPr/>
          </p:nvSpPr>
          <p:spPr>
            <a:xfrm rot="16200000">
              <a:off x="1261054" y="5390863"/>
              <a:ext cx="164590" cy="293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Oval 36"/>
            <p:cNvSpPr/>
            <p:nvPr/>
          </p:nvSpPr>
          <p:spPr>
            <a:xfrm rot="16200000">
              <a:off x="2583541" y="5308568"/>
              <a:ext cx="164590" cy="293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Oval 37"/>
            <p:cNvSpPr/>
            <p:nvPr/>
          </p:nvSpPr>
          <p:spPr>
            <a:xfrm rot="16200000">
              <a:off x="1701883" y="4074146"/>
              <a:ext cx="164590" cy="293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Oval 38"/>
            <p:cNvSpPr/>
            <p:nvPr/>
          </p:nvSpPr>
          <p:spPr>
            <a:xfrm rot="16200000">
              <a:off x="2194038" y="4868349"/>
              <a:ext cx="164590" cy="293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Oval 39"/>
            <p:cNvSpPr/>
            <p:nvPr/>
          </p:nvSpPr>
          <p:spPr>
            <a:xfrm rot="16200000">
              <a:off x="1261054" y="4650210"/>
              <a:ext cx="164590" cy="293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Oval 40"/>
            <p:cNvSpPr/>
            <p:nvPr/>
          </p:nvSpPr>
          <p:spPr>
            <a:xfrm rot="16200000">
              <a:off x="1407997" y="2757428"/>
              <a:ext cx="164590" cy="293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Oval 41"/>
            <p:cNvSpPr/>
            <p:nvPr/>
          </p:nvSpPr>
          <p:spPr>
            <a:xfrm rot="16200000">
              <a:off x="2289655" y="3744966"/>
              <a:ext cx="164590" cy="293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Oval 42"/>
            <p:cNvSpPr/>
            <p:nvPr/>
          </p:nvSpPr>
          <p:spPr>
            <a:xfrm rot="16200000">
              <a:off x="3438017" y="4171663"/>
              <a:ext cx="164590" cy="293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Oval 43"/>
            <p:cNvSpPr/>
            <p:nvPr/>
          </p:nvSpPr>
          <p:spPr>
            <a:xfrm rot="16200000">
              <a:off x="2583541" y="2592838"/>
              <a:ext cx="164590" cy="293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Oval 44"/>
            <p:cNvSpPr/>
            <p:nvPr/>
          </p:nvSpPr>
          <p:spPr>
            <a:xfrm rot="16200000">
              <a:off x="3171313" y="4979389"/>
              <a:ext cx="164590" cy="293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Oval 45"/>
            <p:cNvSpPr/>
            <p:nvPr/>
          </p:nvSpPr>
          <p:spPr>
            <a:xfrm rot="16200000">
              <a:off x="3318256" y="2510543"/>
              <a:ext cx="164590" cy="293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Oval 46"/>
            <p:cNvSpPr/>
            <p:nvPr/>
          </p:nvSpPr>
          <p:spPr>
            <a:xfrm rot="16200000">
              <a:off x="1261054" y="3744966"/>
              <a:ext cx="164590" cy="293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Oval 47"/>
            <p:cNvSpPr/>
            <p:nvPr/>
          </p:nvSpPr>
          <p:spPr>
            <a:xfrm rot="16200000">
              <a:off x="2945862" y="3377460"/>
              <a:ext cx="164590" cy="293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043610" y="2636911"/>
            <a:ext cx="2228083" cy="3168352"/>
            <a:chOff x="1043610" y="2636911"/>
            <a:chExt cx="2228083" cy="3168352"/>
          </a:xfrm>
        </p:grpSpPr>
        <p:cxnSp>
          <p:nvCxnSpPr>
            <p:cNvPr id="58" name="Straight Arrow Connector 57"/>
            <p:cNvCxnSpPr>
              <a:stCxn id="41" idx="3"/>
            </p:cNvCxnSpPr>
            <p:nvPr/>
          </p:nvCxnSpPr>
          <p:spPr>
            <a:xfrm flipV="1">
              <a:off x="1518784" y="3356991"/>
              <a:ext cx="460928" cy="1922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4" idx="2"/>
            </p:cNvCxnSpPr>
            <p:nvPr/>
          </p:nvCxnSpPr>
          <p:spPr>
            <a:xfrm flipH="1" flipV="1">
              <a:off x="1979714" y="2636911"/>
              <a:ext cx="514342" cy="7994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48" idx="6"/>
            </p:cNvCxnSpPr>
            <p:nvPr/>
          </p:nvCxnSpPr>
          <p:spPr>
            <a:xfrm flipV="1">
              <a:off x="2823795" y="2996951"/>
              <a:ext cx="236037" cy="9376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42" idx="6"/>
            </p:cNvCxnSpPr>
            <p:nvPr/>
          </p:nvCxnSpPr>
          <p:spPr>
            <a:xfrm flipV="1">
              <a:off x="2226598" y="3933057"/>
              <a:ext cx="833234" cy="2968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38" idx="2"/>
            </p:cNvCxnSpPr>
            <p:nvPr/>
          </p:nvCxnSpPr>
          <p:spPr>
            <a:xfrm>
              <a:off x="1691681" y="4626684"/>
              <a:ext cx="144015" cy="2424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43" idx="6"/>
            </p:cNvCxnSpPr>
            <p:nvPr/>
          </p:nvCxnSpPr>
          <p:spPr>
            <a:xfrm flipH="1" flipV="1">
              <a:off x="2843810" y="4077074"/>
              <a:ext cx="427883" cy="4957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36" idx="6"/>
            </p:cNvCxnSpPr>
            <p:nvPr/>
          </p:nvCxnSpPr>
          <p:spPr>
            <a:xfrm flipH="1" flipV="1">
              <a:off x="1043610" y="5085186"/>
              <a:ext cx="246884" cy="467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40" idx="4"/>
            </p:cNvCxnSpPr>
            <p:nvPr/>
          </p:nvCxnSpPr>
          <p:spPr>
            <a:xfrm>
              <a:off x="1424223" y="5023463"/>
              <a:ext cx="771513" cy="2057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39" idx="6"/>
            </p:cNvCxnSpPr>
            <p:nvPr/>
          </p:nvCxnSpPr>
          <p:spPr>
            <a:xfrm flipV="1">
              <a:off x="2139579" y="4797152"/>
              <a:ext cx="704229" cy="3354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37" idx="7"/>
            </p:cNvCxnSpPr>
            <p:nvPr/>
          </p:nvCxnSpPr>
          <p:spPr>
            <a:xfrm>
              <a:off x="2399495" y="5505739"/>
              <a:ext cx="12266" cy="2995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47" idx="5"/>
            </p:cNvCxnSpPr>
            <p:nvPr/>
          </p:nvCxnSpPr>
          <p:spPr>
            <a:xfrm flipH="1">
              <a:off x="1187627" y="4249274"/>
              <a:ext cx="197428" cy="438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45" idx="7"/>
            </p:cNvCxnSpPr>
            <p:nvPr/>
          </p:nvCxnSpPr>
          <p:spPr>
            <a:xfrm flipH="1" flipV="1">
              <a:off x="2915818" y="4581128"/>
              <a:ext cx="18593" cy="6600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46" idx="2"/>
            </p:cNvCxnSpPr>
            <p:nvPr/>
          </p:nvCxnSpPr>
          <p:spPr>
            <a:xfrm flipH="1" flipV="1">
              <a:off x="2771802" y="3068959"/>
              <a:ext cx="390900" cy="3012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Arrow Connector 85"/>
          <p:cNvCxnSpPr>
            <a:stCxn id="22" idx="5"/>
          </p:cNvCxnSpPr>
          <p:nvPr/>
        </p:nvCxnSpPr>
        <p:spPr>
          <a:xfrm flipH="1" flipV="1">
            <a:off x="6444208" y="2996952"/>
            <a:ext cx="241966" cy="16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27" idx="5"/>
          </p:cNvCxnSpPr>
          <p:nvPr/>
        </p:nvCxnSpPr>
        <p:spPr>
          <a:xfrm flipV="1">
            <a:off x="6470150" y="3429000"/>
            <a:ext cx="334098" cy="16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8" idx="1"/>
          </p:cNvCxnSpPr>
          <p:nvPr/>
        </p:nvCxnSpPr>
        <p:spPr>
          <a:xfrm flipH="1" flipV="1">
            <a:off x="7020272" y="2996952"/>
            <a:ext cx="7183" cy="327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3" idx="1"/>
            <a:endCxn id="28" idx="5"/>
          </p:cNvCxnSpPr>
          <p:nvPr/>
        </p:nvCxnSpPr>
        <p:spPr>
          <a:xfrm flipV="1">
            <a:off x="6595407" y="3517285"/>
            <a:ext cx="306791" cy="95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30" idx="7"/>
          </p:cNvCxnSpPr>
          <p:nvPr/>
        </p:nvCxnSpPr>
        <p:spPr>
          <a:xfrm>
            <a:off x="7027455" y="3949333"/>
            <a:ext cx="136833" cy="199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33" idx="5"/>
          </p:cNvCxnSpPr>
          <p:nvPr/>
        </p:nvCxnSpPr>
        <p:spPr>
          <a:xfrm>
            <a:off x="6614166" y="4093349"/>
            <a:ext cx="46066" cy="199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21" idx="0"/>
            <a:endCxn id="26" idx="7"/>
          </p:cNvCxnSpPr>
          <p:nvPr/>
        </p:nvCxnSpPr>
        <p:spPr>
          <a:xfrm>
            <a:off x="6621349" y="4501183"/>
            <a:ext cx="262090" cy="96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4" idx="4"/>
          </p:cNvCxnSpPr>
          <p:nvPr/>
        </p:nvCxnSpPr>
        <p:spPr>
          <a:xfrm flipV="1">
            <a:off x="6876256" y="4149080"/>
            <a:ext cx="0" cy="208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32" idx="4"/>
          </p:cNvCxnSpPr>
          <p:nvPr/>
        </p:nvCxnSpPr>
        <p:spPr>
          <a:xfrm>
            <a:off x="6516216" y="4789215"/>
            <a:ext cx="288032" cy="295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21" idx="3"/>
          </p:cNvCxnSpPr>
          <p:nvPr/>
        </p:nvCxnSpPr>
        <p:spPr>
          <a:xfrm flipH="1" flipV="1">
            <a:off x="6444208" y="4005064"/>
            <a:ext cx="25942" cy="399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31" idx="4"/>
          </p:cNvCxnSpPr>
          <p:nvPr/>
        </p:nvCxnSpPr>
        <p:spPr>
          <a:xfrm flipH="1" flipV="1">
            <a:off x="6876256" y="4725144"/>
            <a:ext cx="101381" cy="297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9" idx="4"/>
          </p:cNvCxnSpPr>
          <p:nvPr/>
        </p:nvCxnSpPr>
        <p:spPr>
          <a:xfrm flipH="1">
            <a:off x="6444208" y="5293271"/>
            <a:ext cx="144016" cy="295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6732240" y="5229200"/>
            <a:ext cx="254907" cy="367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25" idx="0"/>
            <a:endCxn id="25" idx="2"/>
          </p:cNvCxnSpPr>
          <p:nvPr/>
        </p:nvCxnSpPr>
        <p:spPr>
          <a:xfrm flipH="1" flipV="1">
            <a:off x="6892818" y="5301209"/>
            <a:ext cx="88571" cy="1360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25" idx="0"/>
          </p:cNvCxnSpPr>
          <p:nvPr/>
        </p:nvCxnSpPr>
        <p:spPr>
          <a:xfrm>
            <a:off x="6981389" y="5437287"/>
            <a:ext cx="38883" cy="223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Air always flows from </a:t>
            </a:r>
            <a:br>
              <a:rPr lang="en-CA" dirty="0"/>
            </a:br>
            <a:r>
              <a:rPr lang="en-CA" dirty="0"/>
              <a:t>High pressure to low pressure</a:t>
            </a:r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>
          <a:xfrm>
            <a:off x="5220072" y="2492896"/>
            <a:ext cx="2952328" cy="3561259"/>
            <a:chOff x="6300192" y="2780928"/>
            <a:chExt cx="864096" cy="2902429"/>
          </a:xfrm>
        </p:grpSpPr>
        <p:sp>
          <p:nvSpPr>
            <p:cNvPr id="5" name="Rounded Rectangle 4"/>
            <p:cNvSpPr/>
            <p:nvPr/>
          </p:nvSpPr>
          <p:spPr>
            <a:xfrm rot="5400000">
              <a:off x="5281025" y="3800095"/>
              <a:ext cx="2902429" cy="8640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Oval 5"/>
            <p:cNvSpPr/>
            <p:nvPr/>
          </p:nvSpPr>
          <p:spPr>
            <a:xfrm rot="5400000">
              <a:off x="6342316" y="4463362"/>
              <a:ext cx="275791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6588078" y="3052940"/>
              <a:ext cx="216315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0" name="Oval 9"/>
            <p:cNvSpPr/>
            <p:nvPr/>
          </p:nvSpPr>
          <p:spPr>
            <a:xfrm rot="5400000">
              <a:off x="6352427" y="3681385"/>
              <a:ext cx="255570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6776182" y="4321160"/>
              <a:ext cx="272156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6679965" y="5370048"/>
              <a:ext cx="327599" cy="79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Oval 12"/>
            <p:cNvSpPr/>
            <p:nvPr/>
          </p:nvSpPr>
          <p:spPr>
            <a:xfrm rot="5400000">
              <a:off x="6632166" y="4465179"/>
              <a:ext cx="272155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/>
            <p:cNvSpPr/>
            <p:nvPr/>
          </p:nvSpPr>
          <p:spPr>
            <a:xfrm rot="5400000">
              <a:off x="6344134" y="3313051"/>
              <a:ext cx="272155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 rot="5400000">
              <a:off x="6776182" y="3385059"/>
              <a:ext cx="272156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6" name="Oval 15"/>
            <p:cNvSpPr/>
            <p:nvPr/>
          </p:nvSpPr>
          <p:spPr>
            <a:xfrm rot="5400000">
              <a:off x="6491663" y="5253755"/>
              <a:ext cx="272155" cy="79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/>
            <p:cNvSpPr/>
            <p:nvPr/>
          </p:nvSpPr>
          <p:spPr>
            <a:xfrm rot="5400000">
              <a:off x="6767509" y="3808435"/>
              <a:ext cx="289501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/>
            <p:cNvSpPr/>
            <p:nvPr/>
          </p:nvSpPr>
          <p:spPr>
            <a:xfrm rot="5400000">
              <a:off x="6881076" y="4983069"/>
              <a:ext cx="272154" cy="79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Oval 18"/>
            <p:cNvSpPr/>
            <p:nvPr/>
          </p:nvSpPr>
          <p:spPr>
            <a:xfrm rot="5400000">
              <a:off x="6427948" y="4757992"/>
              <a:ext cx="255569" cy="790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Oval 19"/>
            <p:cNvSpPr/>
            <p:nvPr/>
          </p:nvSpPr>
          <p:spPr>
            <a:xfrm rot="5400000">
              <a:off x="6494197" y="3990002"/>
              <a:ext cx="237230" cy="491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71600" y="2780928"/>
            <a:ext cx="864096" cy="2902429"/>
            <a:chOff x="6300192" y="2780928"/>
            <a:chExt cx="864096" cy="2902429"/>
          </a:xfrm>
        </p:grpSpPr>
        <p:sp>
          <p:nvSpPr>
            <p:cNvPr id="36" name="Rounded Rectangle 35"/>
            <p:cNvSpPr/>
            <p:nvPr/>
          </p:nvSpPr>
          <p:spPr>
            <a:xfrm rot="5400000">
              <a:off x="5281025" y="3800095"/>
              <a:ext cx="2902429" cy="8640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Oval 36"/>
            <p:cNvSpPr/>
            <p:nvPr/>
          </p:nvSpPr>
          <p:spPr>
            <a:xfrm rot="5400000">
              <a:off x="6396700" y="4412612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Oval 37"/>
            <p:cNvSpPr/>
            <p:nvPr/>
          </p:nvSpPr>
          <p:spPr>
            <a:xfrm rot="5400000">
              <a:off x="6612724" y="2972452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Oval 38"/>
            <p:cNvSpPr/>
            <p:nvPr/>
          </p:nvSpPr>
          <p:spPr>
            <a:xfrm rot="5400000">
              <a:off x="6396700" y="3620524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Oval 39"/>
            <p:cNvSpPr/>
            <p:nvPr/>
          </p:nvSpPr>
          <p:spPr>
            <a:xfrm rot="5400000">
              <a:off x="6828749" y="4268595"/>
              <a:ext cx="272155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Oval 40"/>
            <p:cNvSpPr/>
            <p:nvPr/>
          </p:nvSpPr>
          <p:spPr>
            <a:xfrm rot="5400000">
              <a:off x="6756740" y="5348716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Oval 41"/>
            <p:cNvSpPr/>
            <p:nvPr/>
          </p:nvSpPr>
          <p:spPr>
            <a:xfrm rot="5400000">
              <a:off x="6684732" y="4412612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Oval 42"/>
            <p:cNvSpPr/>
            <p:nvPr/>
          </p:nvSpPr>
          <p:spPr>
            <a:xfrm rot="5400000">
              <a:off x="6396700" y="3260484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Oval 43"/>
            <p:cNvSpPr/>
            <p:nvPr/>
          </p:nvSpPr>
          <p:spPr>
            <a:xfrm rot="5400000">
              <a:off x="6828748" y="3332492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Oval 44"/>
            <p:cNvSpPr/>
            <p:nvPr/>
          </p:nvSpPr>
          <p:spPr>
            <a:xfrm rot="5400000">
              <a:off x="6540716" y="5204700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Oval 45"/>
            <p:cNvSpPr/>
            <p:nvPr/>
          </p:nvSpPr>
          <p:spPr>
            <a:xfrm rot="5400000">
              <a:off x="6828748" y="3764540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Oval 46"/>
            <p:cNvSpPr/>
            <p:nvPr/>
          </p:nvSpPr>
          <p:spPr>
            <a:xfrm rot="5400000">
              <a:off x="6930129" y="4934014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Oval 47"/>
            <p:cNvSpPr/>
            <p:nvPr/>
          </p:nvSpPr>
          <p:spPr>
            <a:xfrm rot="5400000">
              <a:off x="6468708" y="4700644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Oval 48"/>
            <p:cNvSpPr/>
            <p:nvPr/>
          </p:nvSpPr>
          <p:spPr>
            <a:xfrm rot="5400000">
              <a:off x="6540716" y="3908556"/>
              <a:ext cx="272156" cy="1771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0" name="Right Arrow 49"/>
          <p:cNvSpPr/>
          <p:nvPr/>
        </p:nvSpPr>
        <p:spPr>
          <a:xfrm>
            <a:off x="2843808" y="41490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TextBox 50"/>
          <p:cNvSpPr txBox="1"/>
          <p:nvPr/>
        </p:nvSpPr>
        <p:spPr>
          <a:xfrm>
            <a:off x="788701" y="130827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HI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62732" y="20476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lo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403648" y="1484784"/>
            <a:ext cx="532859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0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How do we change the shape in our lungs in order to </a:t>
            </a:r>
            <a:r>
              <a:rPr lang="en-CA" b="1" dirty="0"/>
              <a:t>Increase</a:t>
            </a:r>
            <a:r>
              <a:rPr lang="en-CA" dirty="0"/>
              <a:t> the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Inhalation</a:t>
            </a:r>
          </a:p>
          <a:p>
            <a:r>
              <a:rPr lang="en-CA" dirty="0"/>
              <a:t>Intercostal muscles contract.</a:t>
            </a:r>
          </a:p>
          <a:p>
            <a:r>
              <a:rPr lang="en-CA" dirty="0"/>
              <a:t>Ribs go up and out.</a:t>
            </a:r>
          </a:p>
          <a:p>
            <a:r>
              <a:rPr lang="en-CA" dirty="0"/>
              <a:t>Diaphragm contracts.</a:t>
            </a:r>
          </a:p>
          <a:p>
            <a:r>
              <a:rPr lang="en-CA" dirty="0"/>
              <a:t>Diaphragm goes down.</a:t>
            </a:r>
          </a:p>
          <a:p>
            <a:endParaRPr lang="en-CA" dirty="0"/>
          </a:p>
          <a:p>
            <a:r>
              <a:rPr lang="en-CA" dirty="0"/>
              <a:t>Volume of lungs 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How do we change the shape of our lungs so that the volume </a:t>
            </a:r>
            <a:r>
              <a:rPr lang="en-CA" b="1" dirty="0"/>
              <a:t>decreases</a:t>
            </a:r>
            <a:r>
              <a:rPr lang="en-CA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Exhalation</a:t>
            </a:r>
          </a:p>
          <a:p>
            <a:r>
              <a:rPr lang="en-CA" dirty="0"/>
              <a:t>Intercostal muscles relax</a:t>
            </a:r>
          </a:p>
          <a:p>
            <a:r>
              <a:rPr lang="en-CA" dirty="0"/>
              <a:t>Ribs fall down and in</a:t>
            </a:r>
          </a:p>
          <a:p>
            <a:endParaRPr lang="en-CA" dirty="0"/>
          </a:p>
          <a:p>
            <a:r>
              <a:rPr lang="en-CA" dirty="0"/>
              <a:t>Diaphragm  relaxes and goes up </a:t>
            </a:r>
          </a:p>
          <a:p>
            <a:endParaRPr lang="en-CA" dirty="0"/>
          </a:p>
          <a:p>
            <a:r>
              <a:rPr lang="en-CA" dirty="0"/>
              <a:t>Volume decreases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3C8980DE41C54CB46F83C5555FD9F6" ma:contentTypeVersion="12" ma:contentTypeDescription="Create a new document." ma:contentTypeScope="" ma:versionID="a84b6643f8b5ba8e7ffee59949a6eefb">
  <xsd:schema xmlns:xsd="http://www.w3.org/2001/XMLSchema" xmlns:xs="http://www.w3.org/2001/XMLSchema" xmlns:p="http://schemas.microsoft.com/office/2006/metadata/properties" xmlns:ns3="0b103538-61e4-4270-ab1d-061c2ad7f64b" xmlns:ns4="886fb512-ecdc-4c71-902c-ee9ae8bb7b75" targetNamespace="http://schemas.microsoft.com/office/2006/metadata/properties" ma:root="true" ma:fieldsID="4f5ca3e36f974c96416c1d55c437312c" ns3:_="" ns4:_="">
    <xsd:import namespace="0b103538-61e4-4270-ab1d-061c2ad7f64b"/>
    <xsd:import namespace="886fb512-ecdc-4c71-902c-ee9ae8bb7b7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03538-61e4-4270-ab1d-061c2ad7f6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fb512-ecdc-4c71-902c-ee9ae8bb7b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219CD0-6E36-480C-B7B2-D74FAC0C4C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103538-61e4-4270-ab1d-061c2ad7f64b"/>
    <ds:schemaRef ds:uri="886fb512-ecdc-4c71-902c-ee9ae8bb7b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B63CF9-50D1-4B45-BA66-2E14645FFE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E11270-26D2-4C74-BAD5-1FABC29CEA8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656</Words>
  <Application>Microsoft Office PowerPoint</Application>
  <PresentationFormat>On-screen Show (4:3)</PresentationFormat>
  <Paragraphs>120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Respiratory system</vt:lpstr>
      <vt:lpstr>What two tissues do we use to move our bodies?</vt:lpstr>
      <vt:lpstr>Which bones and muscles do we use to breathe</vt:lpstr>
      <vt:lpstr>Which muscles do we breathe with?</vt:lpstr>
      <vt:lpstr>Air is a compressible fluid</vt:lpstr>
      <vt:lpstr>Air pressure</vt:lpstr>
      <vt:lpstr>Air always flows from  High pressure to low pressure</vt:lpstr>
      <vt:lpstr>How do we change the shape in our lungs in order to Increase the volume</vt:lpstr>
      <vt:lpstr>How do we change the shape of our lungs so that the volume decreases?</vt:lpstr>
      <vt:lpstr>PowerPoint Presentation</vt:lpstr>
      <vt:lpstr>The Purpose of the Respiratory system</vt:lpstr>
      <vt:lpstr>Cellular respiration</vt:lpstr>
      <vt:lpstr>Question?</vt:lpstr>
      <vt:lpstr>Pathway to the cell</vt:lpstr>
      <vt:lpstr> alveoli mitochondriaand back</vt:lpstr>
      <vt:lpstr>Diffusion is a movement of particles from a high concentration to a low concentration </vt:lpstr>
      <vt:lpstr>PowerPoint Presentation</vt:lpstr>
      <vt:lpstr>Diffusion is a movement of particles from a high concentration to a low concentration </vt:lpstr>
      <vt:lpstr>PowerPoint Presentation</vt:lpstr>
      <vt:lpstr>Diffusion is a movement of particles from a high concentration to a low concentration </vt:lpstr>
      <vt:lpstr>PowerPoint Presentation</vt:lpstr>
      <vt:lpstr>Diffusion is a movement of particles from a high concentration to a low concentration </vt:lpstr>
      <vt:lpstr>PowerPoint Presentation</vt:lpstr>
      <vt:lpstr>To sum up: to get energy ATP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AnnaKay</dc:creator>
  <cp:lastModifiedBy>Anna Katherine Walsh</cp:lastModifiedBy>
  <cp:revision>39</cp:revision>
  <dcterms:created xsi:type="dcterms:W3CDTF">2013-10-25T19:17:52Z</dcterms:created>
  <dcterms:modified xsi:type="dcterms:W3CDTF">2023-11-01T16:41:28Z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0x0101007F3C8980DE41C54CB46F83C5555FD9F6</vt:lpwstr>
  </property>
</Properties>
</file>