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75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3D30C-770F-422D-B17A-A0DA9D2A151A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84BE7-D475-4802-91FD-F53F6673708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77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27EA-1F15-45F1-BCDC-278AE175C37C}" type="datetimeFigureOut">
              <a:rPr lang="en-CA" smtClean="0"/>
              <a:pPr/>
              <a:t>13/09/2013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77A9-0E9E-4D9A-9428-8B1D111DF4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organization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Cells</a:t>
            </a:r>
          </a:p>
          <a:p>
            <a:endParaRPr lang="en-US" dirty="0"/>
          </a:p>
          <a:p>
            <a:r>
              <a:rPr lang="en-US" dirty="0" smtClean="0"/>
              <a:t>Tissue</a:t>
            </a:r>
          </a:p>
          <a:p>
            <a:endParaRPr lang="en-US" dirty="0"/>
          </a:p>
          <a:p>
            <a:r>
              <a:rPr lang="en-US" dirty="0" smtClean="0"/>
              <a:t>Organs</a:t>
            </a:r>
          </a:p>
          <a:p>
            <a:endParaRPr lang="en-US" dirty="0"/>
          </a:p>
          <a:p>
            <a:r>
              <a:rPr lang="en-US" dirty="0" smtClean="0"/>
              <a:t>Organ System</a:t>
            </a:r>
          </a:p>
          <a:p>
            <a:endParaRPr lang="en-US" dirty="0"/>
          </a:p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Smallest piece of living thing.</a:t>
            </a:r>
          </a:p>
          <a:p>
            <a:r>
              <a:rPr lang="en-US" dirty="0" smtClean="0"/>
              <a:t>Group of the same kind of cell that team up to do a job.</a:t>
            </a:r>
          </a:p>
          <a:p>
            <a:r>
              <a:rPr lang="en-US" dirty="0" smtClean="0"/>
              <a:t>Group of tissues that team up to do a job.</a:t>
            </a:r>
          </a:p>
          <a:p>
            <a:r>
              <a:rPr lang="en-US" dirty="0" smtClean="0"/>
              <a:t>Group of Organs that team up to do a job.</a:t>
            </a:r>
          </a:p>
          <a:p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Cells</a:t>
            </a:r>
          </a:p>
          <a:p>
            <a:endParaRPr lang="en-US" dirty="0"/>
          </a:p>
          <a:p>
            <a:r>
              <a:rPr lang="en-US" dirty="0"/>
              <a:t>Tissue</a:t>
            </a:r>
          </a:p>
          <a:p>
            <a:endParaRPr lang="en-US" dirty="0"/>
          </a:p>
          <a:p>
            <a:r>
              <a:rPr lang="en-US" dirty="0"/>
              <a:t>Organs</a:t>
            </a:r>
          </a:p>
          <a:p>
            <a:endParaRPr lang="en-US" dirty="0"/>
          </a:p>
          <a:p>
            <a:r>
              <a:rPr lang="en-US" dirty="0"/>
              <a:t>Organ System</a:t>
            </a:r>
          </a:p>
          <a:p>
            <a:endParaRPr lang="en-US" dirty="0"/>
          </a:p>
          <a:p>
            <a:r>
              <a:rPr lang="en-US" dirty="0"/>
              <a:t>Organism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Osteocytes</a:t>
            </a:r>
          </a:p>
          <a:p>
            <a:r>
              <a:rPr lang="en-US" dirty="0" smtClean="0"/>
              <a:t>Compact bone</a:t>
            </a:r>
          </a:p>
          <a:p>
            <a:r>
              <a:rPr lang="en-US" dirty="0" smtClean="0"/>
              <a:t>Spongy bone </a:t>
            </a:r>
          </a:p>
          <a:p>
            <a:r>
              <a:rPr lang="en-US" dirty="0"/>
              <a:t>B</a:t>
            </a:r>
            <a:r>
              <a:rPr lang="en-US" dirty="0" smtClean="0"/>
              <a:t>one marrow</a:t>
            </a:r>
          </a:p>
          <a:p>
            <a:r>
              <a:rPr lang="en-US" dirty="0" smtClean="0"/>
              <a:t>Long bone</a:t>
            </a:r>
          </a:p>
          <a:p>
            <a:r>
              <a:rPr lang="en-US" dirty="0" smtClean="0"/>
              <a:t>Flat bone</a:t>
            </a:r>
          </a:p>
          <a:p>
            <a:r>
              <a:rPr lang="en-US" dirty="0" err="1" smtClean="0"/>
              <a:t>Musculo</a:t>
            </a:r>
            <a:r>
              <a:rPr lang="en-US" dirty="0" smtClean="0"/>
              <a:t>-skeletal system Skeleton</a:t>
            </a:r>
          </a:p>
          <a:p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 of the Skeleton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					Head</a:t>
            </a:r>
          </a:p>
          <a:p>
            <a:endParaRPr lang="en-US" dirty="0"/>
          </a:p>
          <a:p>
            <a:r>
              <a:rPr lang="en-US" dirty="0" smtClean="0"/>
              <a:t>Torso					Central chest 						and abdomen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Limbs					Arms and legs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22" y="2079952"/>
            <a:ext cx="3119013" cy="343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0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Support</a:t>
            </a:r>
          </a:p>
          <a:p>
            <a:pPr marL="742950" lvl="2" indent="-342900"/>
            <a:r>
              <a:rPr lang="en-US" dirty="0" smtClean="0"/>
              <a:t>Allows </a:t>
            </a:r>
            <a:r>
              <a:rPr lang="en-US" dirty="0"/>
              <a:t>you to stand, sit, </a:t>
            </a:r>
            <a:r>
              <a:rPr lang="en-US" dirty="0" smtClean="0"/>
              <a:t>squat, and provides </a:t>
            </a:r>
            <a:r>
              <a:rPr lang="en-US" smtClean="0"/>
              <a:t>a framework.</a:t>
            </a:r>
            <a:endParaRPr lang="en-US" dirty="0" smtClean="0"/>
          </a:p>
          <a:p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Muscle attach to bones and the bones act as lever</a:t>
            </a:r>
          </a:p>
          <a:p>
            <a:r>
              <a:rPr lang="en-US" dirty="0" smtClean="0"/>
              <a:t>Protection of soft vital organs</a:t>
            </a:r>
          </a:p>
          <a:p>
            <a:pPr lvl="1"/>
            <a:r>
              <a:rPr lang="en-US" dirty="0" smtClean="0"/>
              <a:t>Rib cage surrounds your heart and lungs</a:t>
            </a:r>
          </a:p>
          <a:p>
            <a:pPr lvl="1"/>
            <a:r>
              <a:rPr lang="en-US" dirty="0" smtClean="0"/>
              <a:t>Cranium surrounds your brain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Stores calcium and phosphorus. Exchanges them with the blood</a:t>
            </a:r>
          </a:p>
        </p:txBody>
      </p:sp>
    </p:spTree>
    <p:extLst>
      <p:ext uri="{BB962C8B-B14F-4D97-AF65-F5344CB8AC3E}">
        <p14:creationId xmlns:p14="http://schemas.microsoft.com/office/powerpoint/2010/main" val="22017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142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Skeletal System</vt:lpstr>
      <vt:lpstr>Order of organization</vt:lpstr>
      <vt:lpstr>Skeletal system</vt:lpstr>
      <vt:lpstr>Three parts of the Skeleton</vt:lpstr>
      <vt:lpstr>Functions of the skeleton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Evidences of evolution</dc:title>
  <dc:creator>AnnaKay</dc:creator>
  <cp:lastModifiedBy>35-student</cp:lastModifiedBy>
  <cp:revision>46</cp:revision>
  <dcterms:created xsi:type="dcterms:W3CDTF">2011-04-07T17:54:31Z</dcterms:created>
  <dcterms:modified xsi:type="dcterms:W3CDTF">2013-09-13T17:57:34Z</dcterms:modified>
</cp:coreProperties>
</file>