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F633-F0FF-47F5-94B3-037D37C334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             The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Draw a picture and write the notes beside each organelle.</a:t>
            </a:r>
          </a:p>
          <a:p>
            <a:r>
              <a:rPr lang="en-US" dirty="0"/>
              <a:t>Anatomy: what it looks like.</a:t>
            </a:r>
          </a:p>
          <a:p>
            <a:r>
              <a:rPr lang="en-US" dirty="0"/>
              <a:t>Physiology: What it does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2" y="-32125"/>
            <a:ext cx="6373904" cy="35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Membrane and associates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152"/>
            <a:ext cx="10515600" cy="5351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Membrane</a:t>
            </a:r>
          </a:p>
          <a:p>
            <a:pPr lvl="1"/>
            <a:r>
              <a:rPr lang="en-US" dirty="0"/>
              <a:t>A lipid bilayer that controls what comes in and out of the cell.</a:t>
            </a:r>
          </a:p>
          <a:p>
            <a:pPr lvl="1"/>
            <a:r>
              <a:rPr lang="en-US" dirty="0"/>
              <a:t>Protects the cell from the outside environment.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Cilia</a:t>
            </a:r>
          </a:p>
          <a:p>
            <a:pPr lvl="1"/>
            <a:r>
              <a:rPr lang="en-US" dirty="0"/>
              <a:t>Looks like hairs</a:t>
            </a:r>
          </a:p>
          <a:p>
            <a:pPr lvl="1"/>
            <a:r>
              <a:rPr lang="en-US" dirty="0"/>
              <a:t>Moves things across the membrane like food or cleans away dust.</a:t>
            </a:r>
          </a:p>
          <a:p>
            <a:pPr lvl="1"/>
            <a:r>
              <a:rPr lang="en-US" dirty="0"/>
              <a:t>Can help a cell move.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Villi &amp; microvilli</a:t>
            </a:r>
          </a:p>
          <a:p>
            <a:pPr lvl="1"/>
            <a:r>
              <a:rPr lang="en-US" dirty="0"/>
              <a:t>Looks like fingers.</a:t>
            </a:r>
          </a:p>
          <a:p>
            <a:pPr lvl="1"/>
            <a:r>
              <a:rPr lang="en-US" dirty="0"/>
              <a:t>Increase surface area to help absorption go faster.</a:t>
            </a:r>
          </a:p>
          <a:p>
            <a:pPr lvl="1"/>
            <a:r>
              <a:rPr lang="en-US" dirty="0"/>
              <a:t>They suck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1" y="833438"/>
            <a:ext cx="2913529" cy="197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71" y="2520764"/>
            <a:ext cx="1869142" cy="1119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285" y="4436688"/>
            <a:ext cx="18859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6" y="49118"/>
            <a:ext cx="4558553" cy="25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75249"/>
            <a:ext cx="10515600" cy="4351338"/>
          </a:xfrm>
        </p:spPr>
        <p:txBody>
          <a:bodyPr/>
          <a:lstStyle/>
          <a:p>
            <a:r>
              <a:rPr lang="en-US" dirty="0" err="1"/>
              <a:t>Pinocytes</a:t>
            </a:r>
            <a:r>
              <a:rPr lang="en-US" dirty="0"/>
              <a:t> and phagocytes	</a:t>
            </a:r>
          </a:p>
          <a:p>
            <a:pPr lvl="1"/>
            <a:r>
              <a:rPr lang="en-US" dirty="0"/>
              <a:t>Pockets in the cell membrane. The membrane has pseudopods or fake arms that surround food or bad bacteria. Pull it into the cell and digest it.</a:t>
            </a:r>
          </a:p>
          <a:p>
            <a:pPr lvl="1"/>
            <a:r>
              <a:rPr lang="en-US" b="1" dirty="0" err="1"/>
              <a:t>Pinocytes</a:t>
            </a:r>
            <a:r>
              <a:rPr lang="en-US" dirty="0"/>
              <a:t> are for “drinking”. </a:t>
            </a:r>
            <a:r>
              <a:rPr lang="en-US" b="1" dirty="0"/>
              <a:t>Phagocytes</a:t>
            </a:r>
            <a:r>
              <a:rPr lang="en-US" dirty="0"/>
              <a:t> are for “eating”.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Vacuole </a:t>
            </a:r>
          </a:p>
          <a:p>
            <a:pPr lvl="1"/>
            <a:r>
              <a:rPr lang="en-US" dirty="0"/>
              <a:t>lots of bubbles surrounded by a single membrane.</a:t>
            </a:r>
          </a:p>
          <a:p>
            <a:pPr lvl="1"/>
            <a:r>
              <a:rPr lang="en-US" dirty="0"/>
              <a:t>They hold water, waste products, food, and proteins and vitamins that the cell makes and wants to export.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622" y="3782265"/>
            <a:ext cx="23336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nucleus and related structures.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Nucleus</a:t>
            </a:r>
          </a:p>
          <a:p>
            <a:pPr lvl="1"/>
            <a:r>
              <a:rPr lang="en-US" dirty="0"/>
              <a:t>The boss of the cell. </a:t>
            </a:r>
          </a:p>
          <a:p>
            <a:pPr lvl="1"/>
            <a:r>
              <a:rPr lang="en-US" dirty="0"/>
              <a:t>Contains the DNA which are all the instructions for making proteins.</a:t>
            </a:r>
          </a:p>
          <a:p>
            <a:r>
              <a:rPr lang="en-US" dirty="0"/>
              <a:t>Nuclear envelope</a:t>
            </a:r>
          </a:p>
          <a:p>
            <a:pPr lvl="1"/>
            <a:r>
              <a:rPr lang="en-US" dirty="0"/>
              <a:t>Surrounds and protects the nucleus. Controls what goes in and out</a:t>
            </a:r>
          </a:p>
          <a:p>
            <a:pPr lvl="1"/>
            <a:r>
              <a:rPr lang="en-US" dirty="0"/>
              <a:t>DNA never leaves the nucleus</a:t>
            </a:r>
          </a:p>
          <a:p>
            <a:r>
              <a:rPr lang="en-US" dirty="0"/>
              <a:t>Nucle</a:t>
            </a:r>
            <a:r>
              <a:rPr lang="en-US" b="1" dirty="0"/>
              <a:t>o</a:t>
            </a:r>
            <a:r>
              <a:rPr lang="en-US" dirty="0"/>
              <a:t>lus</a:t>
            </a:r>
          </a:p>
          <a:p>
            <a:pPr lvl="1"/>
            <a:r>
              <a:rPr lang="en-US" dirty="0"/>
              <a:t>Loose structure in the nucleus, no </a:t>
            </a:r>
            <a:r>
              <a:rPr lang="en-US" dirty="0" err="1"/>
              <a:t>memebrane</a:t>
            </a:r>
            <a:r>
              <a:rPr lang="en-US" dirty="0"/>
              <a:t>. Darkish spot</a:t>
            </a:r>
          </a:p>
          <a:p>
            <a:pPr lvl="1"/>
            <a:r>
              <a:rPr lang="en-US" dirty="0"/>
              <a:t>Makes RNA and Ribosomes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76" y="365124"/>
            <a:ext cx="3397624" cy="2324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776" y="4262718"/>
            <a:ext cx="2483224" cy="24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and related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1" y="1408765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Chromatin</a:t>
            </a:r>
          </a:p>
          <a:p>
            <a:pPr lvl="1"/>
            <a:r>
              <a:rPr lang="en-US" dirty="0"/>
              <a:t>Looks like thread or a pile of </a:t>
            </a:r>
            <a:r>
              <a:rPr lang="en-US" dirty="0" err="1"/>
              <a:t>spagetti</a:t>
            </a:r>
            <a:endParaRPr lang="en-US" dirty="0"/>
          </a:p>
          <a:p>
            <a:pPr lvl="1"/>
            <a:r>
              <a:rPr lang="en-US" dirty="0"/>
              <a:t>Uncoiled DNA</a:t>
            </a:r>
          </a:p>
          <a:p>
            <a:pPr lvl="1"/>
            <a:r>
              <a:rPr lang="en-US" dirty="0"/>
              <a:t>this is for reading instructions of making protein</a:t>
            </a:r>
          </a:p>
          <a:p>
            <a:r>
              <a:rPr lang="en-US" dirty="0"/>
              <a:t>Chromosomes</a:t>
            </a:r>
          </a:p>
          <a:p>
            <a:pPr lvl="1"/>
            <a:r>
              <a:rPr lang="en-US" dirty="0"/>
              <a:t>They look like dark x’s</a:t>
            </a:r>
          </a:p>
          <a:p>
            <a:pPr lvl="1"/>
            <a:r>
              <a:rPr lang="en-US" dirty="0"/>
              <a:t>This is tightly coiled DNA</a:t>
            </a:r>
          </a:p>
          <a:p>
            <a:pPr lvl="1"/>
            <a:r>
              <a:rPr lang="en-US" dirty="0"/>
              <a:t>It coils up in order to divide</a:t>
            </a:r>
          </a:p>
          <a:p>
            <a:r>
              <a:rPr lang="en-US" dirty="0"/>
              <a:t>Centrioles</a:t>
            </a:r>
          </a:p>
          <a:p>
            <a:pPr lvl="1"/>
            <a:r>
              <a:rPr lang="en-US" dirty="0"/>
              <a:t>These look like two logs outside the nucleus</a:t>
            </a:r>
          </a:p>
          <a:p>
            <a:pPr lvl="1"/>
            <a:r>
              <a:rPr lang="en-US" dirty="0"/>
              <a:t>The centrioles pull the chromosomes apart during cell division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18" y="3119717"/>
            <a:ext cx="2094493" cy="207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75" y="4944456"/>
            <a:ext cx="2465855" cy="1779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266" y="365125"/>
            <a:ext cx="4085663" cy="2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Cytoplasm and some 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368425"/>
            <a:ext cx="10515600" cy="52475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Cytoplasm</a:t>
            </a:r>
          </a:p>
          <a:p>
            <a:pPr lvl="1"/>
            <a:r>
              <a:rPr lang="en-US" dirty="0"/>
              <a:t>The area in the cell between the nucleus and the cell membrane</a:t>
            </a:r>
          </a:p>
          <a:p>
            <a:pPr lvl="1"/>
            <a:r>
              <a:rPr lang="en-US" dirty="0"/>
              <a:t>It contains a jelly like substance called CYTOSOL</a:t>
            </a:r>
          </a:p>
          <a:p>
            <a:pPr lvl="1"/>
            <a:r>
              <a:rPr lang="en-US" dirty="0"/>
              <a:t>It also contains all the organelles</a:t>
            </a:r>
          </a:p>
          <a:p>
            <a:pPr lvl="1"/>
            <a:r>
              <a:rPr lang="en-US" dirty="0"/>
              <a:t>It supports the </a:t>
            </a:r>
            <a:r>
              <a:rPr lang="en-US" dirty="0" err="1"/>
              <a:t>organells</a:t>
            </a:r>
            <a:r>
              <a:rPr lang="en-US" dirty="0"/>
              <a:t> and dissolves nutrients and wastes in the cell.</a:t>
            </a:r>
          </a:p>
          <a:p>
            <a:pPr lvl="1"/>
            <a:r>
              <a:rPr lang="en-US" dirty="0"/>
              <a:t>It’s mostly water.</a:t>
            </a:r>
          </a:p>
          <a:p>
            <a:r>
              <a:rPr lang="en-US" dirty="0"/>
              <a:t>Mitochondria</a:t>
            </a:r>
          </a:p>
          <a:p>
            <a:pPr lvl="1"/>
            <a:r>
              <a:rPr lang="en-US" dirty="0"/>
              <a:t> looks like a jelly bean with a wiggly line inside</a:t>
            </a:r>
          </a:p>
          <a:p>
            <a:pPr lvl="1"/>
            <a:r>
              <a:rPr lang="en-US" dirty="0"/>
              <a:t>It produces energy (ATP) using Cellular respiration.</a:t>
            </a:r>
          </a:p>
          <a:p>
            <a:r>
              <a:rPr lang="en-US" dirty="0"/>
              <a:t>Lysosome</a:t>
            </a:r>
          </a:p>
          <a:p>
            <a:pPr lvl="1"/>
            <a:r>
              <a:rPr lang="en-US" dirty="0"/>
              <a:t>A sac containing powerful digestive enzymes</a:t>
            </a:r>
          </a:p>
          <a:p>
            <a:pPr lvl="1"/>
            <a:r>
              <a:rPr lang="en-US" dirty="0"/>
              <a:t>Can kill intruders</a:t>
            </a:r>
          </a:p>
          <a:p>
            <a:pPr lvl="1"/>
            <a:r>
              <a:rPr lang="en-US" dirty="0"/>
              <a:t>Digest and recycle the cell when its old or damaged</a:t>
            </a:r>
          </a:p>
          <a:p>
            <a:pPr lvl="1"/>
            <a:r>
              <a:rPr lang="en-US" dirty="0"/>
              <a:t>The suicide sac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95" y="3334030"/>
            <a:ext cx="18573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44" y="4884923"/>
            <a:ext cx="110490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062" y="587468"/>
            <a:ext cx="2777938" cy="25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5378823"/>
          </a:xfrm>
        </p:spPr>
        <p:txBody>
          <a:bodyPr>
            <a:normAutofit/>
          </a:bodyPr>
          <a:lstStyle/>
          <a:p>
            <a:r>
              <a:rPr lang="en-US" dirty="0"/>
              <a:t>Golgi Apparatus</a:t>
            </a:r>
          </a:p>
          <a:p>
            <a:pPr lvl="1"/>
            <a:r>
              <a:rPr lang="en-US" dirty="0"/>
              <a:t>This looks like a </a:t>
            </a:r>
            <a:r>
              <a:rPr lang="en-US" dirty="0" err="1"/>
              <a:t>wifi</a:t>
            </a:r>
            <a:r>
              <a:rPr lang="en-US" dirty="0"/>
              <a:t> symbol with bubbles </a:t>
            </a:r>
          </a:p>
          <a:p>
            <a:pPr lvl="1"/>
            <a:r>
              <a:rPr lang="en-US" dirty="0"/>
              <a:t>It processes fats and proteins and wraps them in a membrane for export.</a:t>
            </a:r>
          </a:p>
          <a:p>
            <a:r>
              <a:rPr lang="en-US" dirty="0"/>
              <a:t>Endoplasmic reticulum  ( lovingly called E.R.)</a:t>
            </a:r>
          </a:p>
          <a:p>
            <a:pPr lvl="1"/>
            <a:r>
              <a:rPr lang="en-US" dirty="0"/>
              <a:t>A ribbon of membrane that </a:t>
            </a:r>
            <a:r>
              <a:rPr lang="en-US" b="1" dirty="0"/>
              <a:t>transports</a:t>
            </a:r>
            <a:r>
              <a:rPr lang="en-US" dirty="0"/>
              <a:t> stuff all through the cell.</a:t>
            </a:r>
          </a:p>
          <a:p>
            <a:r>
              <a:rPr lang="en-US" dirty="0"/>
              <a:t>Rough ER </a:t>
            </a:r>
          </a:p>
          <a:p>
            <a:pPr lvl="1"/>
            <a:r>
              <a:rPr lang="en-US" dirty="0"/>
              <a:t>has dots or ribosomes. </a:t>
            </a:r>
          </a:p>
          <a:p>
            <a:pPr lvl="1"/>
            <a:r>
              <a:rPr lang="en-US" dirty="0"/>
              <a:t>It is the site of protein synthesis</a:t>
            </a:r>
          </a:p>
          <a:p>
            <a:pPr lvl="1"/>
            <a:r>
              <a:rPr lang="en-US" dirty="0"/>
              <a:t>Sometimes </a:t>
            </a:r>
            <a:r>
              <a:rPr lang="en-US" b="1" dirty="0"/>
              <a:t>free ribosomes </a:t>
            </a:r>
            <a:r>
              <a:rPr lang="en-US" dirty="0"/>
              <a:t>float around in the cytoplasm. </a:t>
            </a:r>
          </a:p>
          <a:p>
            <a:pPr lvl="1"/>
            <a:r>
              <a:rPr lang="en-US" dirty="0"/>
              <a:t>They make proteins too.</a:t>
            </a:r>
          </a:p>
          <a:p>
            <a:r>
              <a:rPr lang="en-US" dirty="0"/>
              <a:t>Smooth ER</a:t>
            </a:r>
          </a:p>
          <a:p>
            <a:pPr lvl="1"/>
            <a:r>
              <a:rPr lang="en-US" dirty="0"/>
              <a:t>Makes fats and vitamins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606" y="365125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977" y="3348317"/>
            <a:ext cx="316902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464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                  The cell</vt:lpstr>
      <vt:lpstr>The cell Membrane and associates</vt:lpstr>
      <vt:lpstr>PowerPoint Presentation</vt:lpstr>
      <vt:lpstr>The nucleus and related structures.</vt:lpstr>
      <vt:lpstr>DNA and related structures</vt:lpstr>
      <vt:lpstr>Cytoplasm and some organelles</vt:lpstr>
      <vt:lpstr>More organelles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Filippo Baroni</dc:creator>
  <cp:lastModifiedBy>Anna Katherine Walsh</cp:lastModifiedBy>
  <cp:revision>25</cp:revision>
  <dcterms:created xsi:type="dcterms:W3CDTF">2019-09-04T18:07:12Z</dcterms:created>
  <dcterms:modified xsi:type="dcterms:W3CDTF">2023-09-18T14:55:44Z</dcterms:modified>
</cp:coreProperties>
</file>