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4" r:id="rId2"/>
    <p:sldId id="278" r:id="rId3"/>
    <p:sldId id="275" r:id="rId4"/>
    <p:sldId id="276" r:id="rId5"/>
    <p:sldId id="277" r:id="rId6"/>
    <p:sldId id="27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3D30C-770F-422D-B17A-A0DA9D2A151A}" type="datetimeFigureOut">
              <a:rPr lang="en-CA" smtClean="0"/>
              <a:pPr/>
              <a:t>18/09/2013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84BE7-D475-4802-91FD-F53F6673708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677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7EA-1F15-45F1-BCDC-278AE175C37C}" type="datetimeFigureOut">
              <a:rPr lang="en-CA" smtClean="0"/>
              <a:pPr/>
              <a:t>18/09/2013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77A9-0E9E-4D9A-9428-8B1D111DF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7EA-1F15-45F1-BCDC-278AE175C37C}" type="datetimeFigureOut">
              <a:rPr lang="en-CA" smtClean="0"/>
              <a:pPr/>
              <a:t>18/09/2013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77A9-0E9E-4D9A-9428-8B1D111DF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7EA-1F15-45F1-BCDC-278AE175C37C}" type="datetimeFigureOut">
              <a:rPr lang="en-CA" smtClean="0"/>
              <a:pPr/>
              <a:t>18/09/2013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77A9-0E9E-4D9A-9428-8B1D111DF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7EA-1F15-45F1-BCDC-278AE175C37C}" type="datetimeFigureOut">
              <a:rPr lang="en-CA" smtClean="0"/>
              <a:pPr/>
              <a:t>18/09/2013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77A9-0E9E-4D9A-9428-8B1D111DF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7EA-1F15-45F1-BCDC-278AE175C37C}" type="datetimeFigureOut">
              <a:rPr lang="en-CA" smtClean="0"/>
              <a:pPr/>
              <a:t>18/09/2013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77A9-0E9E-4D9A-9428-8B1D111DF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7EA-1F15-45F1-BCDC-278AE175C37C}" type="datetimeFigureOut">
              <a:rPr lang="en-CA" smtClean="0"/>
              <a:pPr/>
              <a:t>18/09/2013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77A9-0E9E-4D9A-9428-8B1D111DF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7EA-1F15-45F1-BCDC-278AE175C37C}" type="datetimeFigureOut">
              <a:rPr lang="en-CA" smtClean="0"/>
              <a:pPr/>
              <a:t>18/09/2013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77A9-0E9E-4D9A-9428-8B1D111DF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7EA-1F15-45F1-BCDC-278AE175C37C}" type="datetimeFigureOut">
              <a:rPr lang="en-CA" smtClean="0"/>
              <a:pPr/>
              <a:t>18/09/2013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77A9-0E9E-4D9A-9428-8B1D111DF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7EA-1F15-45F1-BCDC-278AE175C37C}" type="datetimeFigureOut">
              <a:rPr lang="en-CA" smtClean="0"/>
              <a:pPr/>
              <a:t>18/09/2013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77A9-0E9E-4D9A-9428-8B1D111DF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7EA-1F15-45F1-BCDC-278AE175C37C}" type="datetimeFigureOut">
              <a:rPr lang="en-CA" smtClean="0"/>
              <a:pPr/>
              <a:t>18/09/2013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77A9-0E9E-4D9A-9428-8B1D111DF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7EA-1F15-45F1-BCDC-278AE175C37C}" type="datetimeFigureOut">
              <a:rPr lang="en-CA" smtClean="0"/>
              <a:pPr/>
              <a:t>18/09/2013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77A9-0E9E-4D9A-9428-8B1D111DF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27EA-1F15-45F1-BCDC-278AE175C37C}" type="datetimeFigureOut">
              <a:rPr lang="en-CA" smtClean="0"/>
              <a:pPr/>
              <a:t>18/09/2013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77A9-0E9E-4D9A-9428-8B1D111DF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Bones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Bones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00466"/>
            <a:ext cx="2232248" cy="288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4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961"/>
            <a:ext cx="8172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4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Femur, </a:t>
            </a:r>
            <a:r>
              <a:rPr lang="en-US" dirty="0" smtClean="0"/>
              <a:t>humorous</a:t>
            </a:r>
            <a:r>
              <a:rPr lang="en-US" dirty="0" smtClean="0"/>
              <a:t>	Function</a:t>
            </a:r>
          </a:p>
          <a:p>
            <a:pPr lvl="8"/>
            <a:r>
              <a:rPr lang="en-US" dirty="0" smtClean="0"/>
              <a:t>Attaches muscles</a:t>
            </a:r>
          </a:p>
          <a:p>
            <a:pPr lvl="8"/>
            <a:r>
              <a:rPr lang="en-US" dirty="0" smtClean="0"/>
              <a:t>Provides support</a:t>
            </a:r>
          </a:p>
          <a:p>
            <a:pPr lvl="8"/>
            <a:r>
              <a:rPr lang="en-US" dirty="0" smtClean="0"/>
              <a:t>Makes blood cells</a:t>
            </a:r>
          </a:p>
          <a:p>
            <a:pPr lvl="8"/>
            <a:r>
              <a:rPr lang="en-US" dirty="0" smtClean="0"/>
              <a:t>Stores calcium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152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5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E.g</a:t>
            </a:r>
            <a:r>
              <a:rPr lang="en-US" dirty="0" smtClean="0"/>
              <a:t>. Scapula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Costals</a:t>
            </a:r>
            <a:r>
              <a:rPr lang="en-US" dirty="0" smtClean="0"/>
              <a:t> (ribs)</a:t>
            </a:r>
          </a:p>
          <a:p>
            <a:pPr marL="0" indent="0">
              <a:buNone/>
            </a:pPr>
            <a:r>
              <a:rPr lang="en-US" dirty="0" smtClean="0"/>
              <a:t>Cranium</a:t>
            </a:r>
          </a:p>
          <a:p>
            <a:pPr marL="0" indent="0">
              <a:buNone/>
            </a:pPr>
            <a:r>
              <a:rPr lang="en-US" dirty="0" smtClean="0"/>
              <a:t>Pelvis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Functions:</a:t>
            </a:r>
          </a:p>
          <a:p>
            <a:pPr marL="0" indent="0">
              <a:buNone/>
            </a:pPr>
            <a:r>
              <a:rPr lang="en-US" dirty="0" smtClean="0"/>
              <a:t>Provides a large surface for muscle attachment.</a:t>
            </a:r>
          </a:p>
          <a:p>
            <a:pPr marL="0" indent="0">
              <a:buNone/>
            </a:pPr>
            <a:r>
              <a:rPr lang="en-US" dirty="0" smtClean="0"/>
              <a:t>Surrounds and protects soft organs like brain, heart and lungs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" y="4725144"/>
            <a:ext cx="22669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257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6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E.g.</a:t>
            </a:r>
          </a:p>
          <a:p>
            <a:r>
              <a:rPr lang="en-US" dirty="0" smtClean="0"/>
              <a:t>Carpals</a:t>
            </a:r>
          </a:p>
          <a:p>
            <a:r>
              <a:rPr lang="en-US" dirty="0" smtClean="0"/>
              <a:t>Tarsals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Allow for movement in many directions</a:t>
            </a:r>
          </a:p>
          <a:p>
            <a:r>
              <a:rPr lang="en-US" dirty="0" smtClean="0"/>
              <a:t>Gives strength and flexibility</a:t>
            </a:r>
          </a:p>
          <a:p>
            <a:r>
              <a:rPr lang="en-US" dirty="0" smtClean="0"/>
              <a:t>Cubic in shape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17049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9288"/>
            <a:ext cx="15144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6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</a:t>
            </a:r>
            <a:r>
              <a:rPr lang="en-US" dirty="0"/>
              <a:t>B</a:t>
            </a:r>
            <a:r>
              <a:rPr lang="en-US" dirty="0" smtClean="0"/>
              <a:t>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E.g.</a:t>
            </a:r>
          </a:p>
          <a:p>
            <a:r>
              <a:rPr lang="en-US" dirty="0" smtClean="0"/>
              <a:t>Vertebra</a:t>
            </a:r>
          </a:p>
          <a:p>
            <a:r>
              <a:rPr lang="en-US" dirty="0" err="1" smtClean="0"/>
              <a:t>Ossicles</a:t>
            </a:r>
            <a:r>
              <a:rPr lang="en-US" dirty="0" smtClean="0"/>
              <a:t> (Small bones in the ear)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Unique</a:t>
            </a:r>
            <a:endParaRPr lang="en-US" dirty="0" smtClean="0"/>
          </a:p>
          <a:p>
            <a:r>
              <a:rPr lang="en-US" dirty="0" smtClean="0"/>
              <a:t>Weird shaped bones</a:t>
            </a:r>
          </a:p>
          <a:p>
            <a:r>
              <a:rPr lang="en-US" dirty="0" err="1" smtClean="0"/>
              <a:t>Ossicles</a:t>
            </a:r>
            <a:r>
              <a:rPr lang="en-US" dirty="0" smtClean="0"/>
              <a:t> help you hear</a:t>
            </a:r>
          </a:p>
          <a:p>
            <a:r>
              <a:rPr lang="en-US" dirty="0" smtClean="0"/>
              <a:t>Vertebrae help you move they are flexible and strong</a:t>
            </a:r>
          </a:p>
          <a:p>
            <a:r>
              <a:rPr lang="en-US" dirty="0" smtClean="0"/>
              <a:t>Protect inner spinal chord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6632"/>
            <a:ext cx="1936961" cy="153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576"/>
            <a:ext cx="2200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4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96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Types of Bones</vt:lpstr>
      <vt:lpstr>PowerPoint Presentation</vt:lpstr>
      <vt:lpstr>Long bones</vt:lpstr>
      <vt:lpstr>Flat bones</vt:lpstr>
      <vt:lpstr>Short bones</vt:lpstr>
      <vt:lpstr>Irregular Bones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Evidences of evolution</dc:title>
  <dc:creator>AnnaKay</dc:creator>
  <cp:lastModifiedBy>35-student</cp:lastModifiedBy>
  <cp:revision>55</cp:revision>
  <dcterms:created xsi:type="dcterms:W3CDTF">2011-04-07T17:54:31Z</dcterms:created>
  <dcterms:modified xsi:type="dcterms:W3CDTF">2013-09-18T13:41:15Z</dcterms:modified>
</cp:coreProperties>
</file>