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1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7B43-4F88-49AE-8079-EBDBC56D6DF6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6C16-5FDE-425D-A7F7-3DC649F9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8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7B43-4F88-49AE-8079-EBDBC56D6DF6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6C16-5FDE-425D-A7F7-3DC649F9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4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7B43-4F88-49AE-8079-EBDBC56D6DF6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6C16-5FDE-425D-A7F7-3DC649F9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7B43-4F88-49AE-8079-EBDBC56D6DF6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6C16-5FDE-425D-A7F7-3DC649F9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9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7B43-4F88-49AE-8079-EBDBC56D6DF6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6C16-5FDE-425D-A7F7-3DC649F9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0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7B43-4F88-49AE-8079-EBDBC56D6DF6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6C16-5FDE-425D-A7F7-3DC649F9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3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7B43-4F88-49AE-8079-EBDBC56D6DF6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6C16-5FDE-425D-A7F7-3DC649F9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7B43-4F88-49AE-8079-EBDBC56D6DF6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6C16-5FDE-425D-A7F7-3DC649F9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7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7B43-4F88-49AE-8079-EBDBC56D6DF6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6C16-5FDE-425D-A7F7-3DC649F9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8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7B43-4F88-49AE-8079-EBDBC56D6DF6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6C16-5FDE-425D-A7F7-3DC649F9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0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7B43-4F88-49AE-8079-EBDBC56D6DF6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6C16-5FDE-425D-A7F7-3DC649F9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1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57B43-4F88-49AE-8079-EBDBC56D6DF6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76C16-5FDE-425D-A7F7-3DC649F9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7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8424"/>
            <a:ext cx="8534400" cy="6350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synovial joints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Immoveable</a:t>
            </a:r>
          </a:p>
          <a:p>
            <a:r>
              <a:rPr lang="en-US" dirty="0" smtClean="0"/>
              <a:t>Semi-moveable</a:t>
            </a:r>
          </a:p>
          <a:p>
            <a:r>
              <a:rPr lang="en-US" dirty="0" smtClean="0"/>
              <a:t>moveable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8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Saddle joints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Saddle joints provide a curved movement forward and back as well as side to side. They join you wrist to your hand bones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084828"/>
            <a:ext cx="1943100" cy="235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28999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Hinge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joints move forward and back in one direction only like your knee and elbow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657600"/>
            <a:ext cx="2352675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0000"/>
            <a:ext cx="30670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Condyloid</a:t>
            </a:r>
            <a:r>
              <a:rPr lang="en-US" dirty="0" smtClean="0"/>
              <a:t>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joints are some times called ellipsoidal</a:t>
            </a:r>
          </a:p>
          <a:p>
            <a:r>
              <a:rPr lang="en-US" dirty="0" smtClean="0"/>
              <a:t>They work like a joy stick</a:t>
            </a:r>
          </a:p>
          <a:p>
            <a:r>
              <a:rPr lang="en-US" dirty="0" smtClean="0"/>
              <a:t>You can bend and wag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86000"/>
            <a:ext cx="2181225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657600"/>
            <a:ext cx="19621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r>
              <a:rPr lang="en-US" dirty="0" smtClean="0"/>
              <a:t>Types of movements</a:t>
            </a:r>
            <a:br>
              <a:rPr lang="en-US" dirty="0" smtClean="0"/>
            </a:br>
            <a:r>
              <a:rPr lang="en-US" sz="3600" dirty="0" smtClean="0"/>
              <a:t>Types of movement in a joint always go in opposite pairs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419600"/>
          </a:xfrm>
        </p:spPr>
        <p:txBody>
          <a:bodyPr/>
          <a:lstStyle/>
          <a:p>
            <a:r>
              <a:rPr lang="en-US" dirty="0" smtClean="0"/>
              <a:t>Flexion: the angle of the joint gets smaller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Extension: the angle of the joint gets bigger.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2819400"/>
            <a:ext cx="2990850" cy="1533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284470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04800"/>
            <a:ext cx="8229600" cy="5821363"/>
          </a:xfrm>
        </p:spPr>
        <p:txBody>
          <a:bodyPr/>
          <a:lstStyle/>
          <a:p>
            <a:r>
              <a:rPr lang="en-US" dirty="0" smtClean="0"/>
              <a:t>Abduction: Limbs move laterally away from central torso.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Adduction: Limbs move medially close to the central torso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800100"/>
            <a:ext cx="1676400" cy="173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338512"/>
            <a:ext cx="1866900" cy="2447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7" y="3357562"/>
            <a:ext cx="2009775" cy="2276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 The joint can spin in either direction on an axis.</a:t>
            </a:r>
          </a:p>
          <a:p>
            <a:r>
              <a:rPr lang="en-US" dirty="0" smtClean="0"/>
              <a:t>This can be 360</a:t>
            </a:r>
            <a:r>
              <a:rPr lang="en-US" baseline="30000" dirty="0" smtClean="0"/>
              <a:t>0</a:t>
            </a:r>
            <a:r>
              <a:rPr lang="en-US" dirty="0" smtClean="0"/>
              <a:t> like in your shoulder or hip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Or 180</a:t>
            </a:r>
            <a:r>
              <a:rPr lang="en-US" baseline="30000" dirty="0" smtClean="0"/>
              <a:t>0</a:t>
            </a:r>
            <a:r>
              <a:rPr lang="en-US" dirty="0" smtClean="0"/>
              <a:t> or less as in your wrist or ankle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105400"/>
            <a:ext cx="3448050" cy="1323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024437"/>
            <a:ext cx="3086100" cy="1485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20" y="2667000"/>
            <a:ext cx="3429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Immoveable joints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joints surround and protect vital body parts.</a:t>
            </a:r>
          </a:p>
          <a:p>
            <a:endParaRPr lang="en-US" dirty="0"/>
          </a:p>
          <a:p>
            <a:r>
              <a:rPr lang="en-US" dirty="0" smtClean="0"/>
              <a:t>Skull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667000"/>
            <a:ext cx="382795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Semi-moveable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surround and protect vital organs but can move a little bit.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Rib cage. It protects your heart and lungs but also moves so you can breathe.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772696"/>
            <a:ext cx="3581400" cy="285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9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Moveable joints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sinovial</a:t>
            </a:r>
            <a:r>
              <a:rPr lang="en-US" dirty="0" smtClean="0"/>
              <a:t> joints)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joints link your bones together and allow you to move.</a:t>
            </a:r>
          </a:p>
          <a:p>
            <a:r>
              <a:rPr lang="en-US" dirty="0" smtClean="0"/>
              <a:t>They are mostly in your limbs and spine.</a:t>
            </a:r>
          </a:p>
          <a:p>
            <a:r>
              <a:rPr lang="en-US" dirty="0" smtClean="0"/>
              <a:t>There are several types of synovial joints depending on how they moved.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67200"/>
            <a:ext cx="1981200" cy="2305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77293"/>
            <a:ext cx="3962400" cy="24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8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8305800" cy="502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7023536" cy="4114800"/>
          </a:xfrm>
        </p:spPr>
      </p:pic>
    </p:spTree>
    <p:extLst>
      <p:ext uri="{BB962C8B-B14F-4D97-AF65-F5344CB8AC3E}">
        <p14:creationId xmlns:p14="http://schemas.microsoft.com/office/powerpoint/2010/main" val="291570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 and socket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Ball and socket </a:t>
            </a:r>
          </a:p>
          <a:p>
            <a:r>
              <a:rPr lang="en-US" dirty="0" smtClean="0"/>
              <a:t>Or universal joint</a:t>
            </a:r>
          </a:p>
          <a:p>
            <a:r>
              <a:rPr lang="en-US" dirty="0" smtClean="0"/>
              <a:t>Moves freely in all </a:t>
            </a:r>
          </a:p>
          <a:p>
            <a:r>
              <a:rPr lang="en-US" dirty="0" smtClean="0"/>
              <a:t>directions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711008"/>
            <a:ext cx="3779837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Moves radially</a:t>
            </a:r>
          </a:p>
          <a:p>
            <a:r>
              <a:rPr lang="en-US" dirty="0" smtClean="0"/>
              <a:t>Spins on a axis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. Radius</a:t>
            </a:r>
          </a:p>
          <a:p>
            <a:r>
              <a:rPr lang="en-US" dirty="0" smtClean="0"/>
              <a:t>Or top of neck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743200"/>
            <a:ext cx="4833938" cy="25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5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Gliding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between two flat surfaces</a:t>
            </a:r>
          </a:p>
          <a:p>
            <a:r>
              <a:rPr lang="en-US" dirty="0" smtClean="0"/>
              <a:t>Short bones or vertebrae</a:t>
            </a:r>
          </a:p>
          <a:p>
            <a:r>
              <a:rPr lang="en-US" dirty="0" smtClean="0"/>
              <a:t>Bones move in 2 planes</a:t>
            </a:r>
          </a:p>
          <a:p>
            <a:r>
              <a:rPr lang="en-US" dirty="0" smtClean="0"/>
              <a:t>And can pivot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276600"/>
            <a:ext cx="311620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4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276</Words>
  <Application>Microsoft Office PowerPoint</Application>
  <PresentationFormat>On-screen Show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Types of synovial joints</vt:lpstr>
      <vt:lpstr>Immoveable joints </vt:lpstr>
      <vt:lpstr>Semi-moveable joints</vt:lpstr>
      <vt:lpstr>Moveable joints (sinovial joints)</vt:lpstr>
      <vt:lpstr>PowerPoint Presentation</vt:lpstr>
      <vt:lpstr>PowerPoint Presentation</vt:lpstr>
      <vt:lpstr>Ball and socket</vt:lpstr>
      <vt:lpstr>Pivot joint</vt:lpstr>
      <vt:lpstr>Gliding joint</vt:lpstr>
      <vt:lpstr>Saddle joints</vt:lpstr>
      <vt:lpstr>Hinge joint</vt:lpstr>
      <vt:lpstr>Condyloid joint</vt:lpstr>
      <vt:lpstr>Types of movements Types of movement in a joint always go in opposite pairs</vt:lpstr>
      <vt:lpstr>PowerPoint Presentation</vt:lpstr>
      <vt:lpstr>Rotation</vt:lpstr>
    </vt:vector>
  </TitlesOfParts>
  <Company>RSB-SCCM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synovial joints</dc:title>
  <dc:creator>35-student</dc:creator>
  <cp:lastModifiedBy>35-student</cp:lastModifiedBy>
  <cp:revision>9</cp:revision>
  <dcterms:created xsi:type="dcterms:W3CDTF">2014-10-08T19:05:50Z</dcterms:created>
  <dcterms:modified xsi:type="dcterms:W3CDTF">2014-10-08T22:38:53Z</dcterms:modified>
</cp:coreProperties>
</file>